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68A9-6841-48C3-90C6-A106D99E3956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BF2A-F555-4475-97D4-C1930D2736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68A9-6841-48C3-90C6-A106D99E3956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BF2A-F555-4475-97D4-C1930D2736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68A9-6841-48C3-90C6-A106D99E3956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BF2A-F555-4475-97D4-C1930D2736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68A9-6841-48C3-90C6-A106D99E3956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BF2A-F555-4475-97D4-C1930D2736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68A9-6841-48C3-90C6-A106D99E3956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BF2A-F555-4475-97D4-C1930D2736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68A9-6841-48C3-90C6-A106D99E3956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BF2A-F555-4475-97D4-C1930D2736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68A9-6841-48C3-90C6-A106D99E3956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BF2A-F555-4475-97D4-C1930D2736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68A9-6841-48C3-90C6-A106D99E3956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BF2A-F555-4475-97D4-C1930D2736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68A9-6841-48C3-90C6-A106D99E3956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BF2A-F555-4475-97D4-C1930D2736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68A9-6841-48C3-90C6-A106D99E3956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BF2A-F555-4475-97D4-C1930D2736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68A9-6841-48C3-90C6-A106D99E3956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BF2A-F555-4475-97D4-C1930D2736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B68A9-6841-48C3-90C6-A106D99E3956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BF2A-F555-4475-97D4-C1930D2736A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782917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Operators: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Arithmetic Operators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 Bitwise Operators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 Relational Operators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 Logical Operators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Arithmetic Operators: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Used in mathematical expressions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 The operands of the arithmetic operators must be of numeric type.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+	-	*	/	%	++	--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+=	-=	*=	/=	%=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Bitwise Operators:</a:t>
            </a:r>
          </a:p>
          <a:p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Bitwise operators can be applied to the integer types, long,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short,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char and byte.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These operators act upon the individual bits of their operands.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&amp;	Bitwise AND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|	Bitwise OR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^	Bitwise exclusive OR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~	Bitwise unary NOT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&gt;&gt;	Shift right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&lt;&lt; 	Shift left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&gt;&gt;&gt; 	Shift right zero fill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0"/>
            <a:ext cx="89644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1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a = 60;	/* 60 = 0011 1100 */  </a:t>
            </a:r>
          </a:p>
          <a:p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1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b = 13;	/* 13 = 0000 1101 */     </a:t>
            </a:r>
          </a:p>
          <a:p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    c = a &amp; b;       /* 12 = 0000 1100 */    </a:t>
            </a:r>
            <a:r>
              <a:rPr lang="en-IN" sz="21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("a &amp; b = " + c );</a:t>
            </a:r>
          </a:p>
          <a:p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    c = a | b;       /* 61 = 0011 1101 */       </a:t>
            </a:r>
            <a:r>
              <a:rPr lang="en-IN" sz="21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("a | b = " + c );</a:t>
            </a:r>
          </a:p>
          <a:p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    c = a ^ b;       /* 49 = 0011 0001 */      </a:t>
            </a:r>
            <a:r>
              <a:rPr lang="en-IN" sz="21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("a ^ b = " + c );</a:t>
            </a:r>
          </a:p>
          <a:p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    c = ~a;          /*-61 = 1100 0011 */       </a:t>
            </a:r>
            <a:r>
              <a:rPr lang="en-IN" sz="21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("~a = " + c );</a:t>
            </a:r>
          </a:p>
          <a:p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    c = a &lt;&lt; 2;     /* 240 = 1111 0000 */     </a:t>
            </a:r>
            <a:r>
              <a:rPr lang="en-IN" sz="21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("a &lt;&lt; 2 = " + c );</a:t>
            </a:r>
          </a:p>
          <a:p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    c = a &gt;&gt; 2;     /* 215 = 1111 */	            </a:t>
            </a:r>
            <a:r>
              <a:rPr lang="en-IN" sz="21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("a &gt;&gt; 2  = " + c );</a:t>
            </a:r>
          </a:p>
          <a:p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    c = a &gt;&gt;&gt; 2;     /* 215 = 0000 1111 */  </a:t>
            </a:r>
            <a:r>
              <a:rPr lang="en-IN" sz="21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("a &gt;&gt;&gt; 2 = " + c );</a:t>
            </a:r>
            <a:endParaRPr lang="en-IN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Basic arithmetic operators:</a:t>
            </a:r>
          </a:p>
          <a:p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//    arithmetic using integers	//    arithmetic using doubles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a=1+1;		double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=1+1;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b=a*3;		double db=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*3;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c=b/4;		double dc=db/4;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d=c-a;		double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=dc-a;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e=-d;		double de=-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% operator returns the remainder of a division operation.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It can be applied to floating-point types as well as integer types.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(e.g.)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x=42;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     double y=42.25;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 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(x%10);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(y%10);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Basic arithmetic operators:</a:t>
            </a:r>
          </a:p>
          <a:p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//    arithmetic using integers	//    arithmetic using doubles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a=1+1;		double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=1+1;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b=a*3;		double db=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*3;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c=b/4;		double dc=db/4;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d=c-a;		double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=dc-a;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e=-d;		double de=-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% operator returns the remainder of a division operation.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It can be applied to floating-point types as well as integer types.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(e.g.)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x=42;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     double y=42.25;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 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(x%10);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(y%10);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058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Arithmetic compound assignment operators:</a:t>
            </a:r>
          </a:p>
          <a:p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 	a=a+4;		// a+=4;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a=a%2;		// a%=2;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a+=5;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b*=4;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c+=a*b;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c%=6;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(“a=“+a);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(“a=“+b);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(“a=“+c);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Increment and Decrement Operators:</a:t>
            </a:r>
          </a:p>
          <a:p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(e.g.)  x=42; y=++x;	//x=x+1; y=x;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x=42; y=x++;       // y=x; x=x+1;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1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a=1;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b=2;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c=++b;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d=a++;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a+b+c+d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Relational Operators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Determines the equality and ordering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result produced by a relational operator is 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value.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&gt;	&gt;=	&lt;	&lt;=	==	!=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a=4,b=1;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 = a &lt; b;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In Java, true and false are nonnumeric values that do not relate to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zero or nonzero.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(e.g.)  if (flag==0)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Boolean Logical Operators: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Operate only on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operands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Combine two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values to form a resultant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value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&amp;	(Logical AND)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|	(Logical OR)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^	(Logical XOR)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! 	(Logical Unary NOT)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||	(Short-circuit OR)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&amp;&amp;	(Short-circuit AND)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==	Equal to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!=	Not equal to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?:	Ternary if-then-else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(e.g.)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a=true;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b=false;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a|b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a&amp;b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 = a ^ b;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g=!a;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&amp; is bitwise and evaluates both sides of the operation.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&amp;&amp; evaluates the left side of the operation, if its true, it continues and 	  evaluates the right side.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 	if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denom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!=0 &amp;&amp; num/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denom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&gt; 10)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// there is no risk of causing a run-time exception when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denom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// is zero. If single &amp; version is used, both sides would be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// evaluated, causing a run-time exception when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denom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zero.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if(c==1 &amp; e++ &lt; 100) d=100;	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Assignment Operator:</a:t>
            </a:r>
          </a:p>
          <a:p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assignment operator is the single equal sign “ = “.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expression;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// type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must be compatible with the type of expression.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 x=y=z=10;  // chain of assignments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Bitwise Operators:</a:t>
            </a:r>
          </a:p>
          <a:p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Bitwise operators can be applied to the integer types, long,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short,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char and byte.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These operators act upon the individual bits of their operands.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&amp;	Bitwise AND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|	Bitwise OR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^	Bitwise exclusive OR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~	Bitwise unary NOT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&gt;&gt;	Shift right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&lt;&lt; 	Shift left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&gt;&gt;&gt; 	Shift right zero fill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38</Words>
  <Application>Microsoft Office PowerPoint</Application>
  <PresentationFormat>On-screen Show (4:3)</PresentationFormat>
  <Paragraphs>240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sujatha</dc:creator>
  <cp:lastModifiedBy>SANTHOSH</cp:lastModifiedBy>
  <cp:revision>15</cp:revision>
  <dcterms:created xsi:type="dcterms:W3CDTF">2014-07-31T15:12:01Z</dcterms:created>
  <dcterms:modified xsi:type="dcterms:W3CDTF">2019-09-03T13:03:13Z</dcterms:modified>
</cp:coreProperties>
</file>