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7" r:id="rId4"/>
    <p:sldId id="276" r:id="rId5"/>
    <p:sldId id="277" r:id="rId6"/>
    <p:sldId id="278" r:id="rId7"/>
    <p:sldId id="279" r:id="rId8"/>
    <p:sldId id="259" r:id="rId9"/>
    <p:sldId id="261" r:id="rId10"/>
    <p:sldId id="262" r:id="rId11"/>
    <p:sldId id="280" r:id="rId12"/>
    <p:sldId id="264" r:id="rId13"/>
    <p:sldId id="266" r:id="rId14"/>
    <p:sldId id="288" r:id="rId15"/>
    <p:sldId id="289" r:id="rId16"/>
    <p:sldId id="290" r:id="rId17"/>
    <p:sldId id="292" r:id="rId18"/>
    <p:sldId id="293" r:id="rId19"/>
    <p:sldId id="294" r:id="rId20"/>
    <p:sldId id="299" r:id="rId21"/>
    <p:sldId id="300" r:id="rId22"/>
    <p:sldId id="282" r:id="rId23"/>
    <p:sldId id="283" r:id="rId24"/>
    <p:sldId id="284" r:id="rId25"/>
    <p:sldId id="285" r:id="rId26"/>
    <p:sldId id="286" r:id="rId27"/>
    <p:sldId id="267" r:id="rId28"/>
    <p:sldId id="268" r:id="rId29"/>
    <p:sldId id="269" r:id="rId30"/>
    <p:sldId id="270" r:id="rId31"/>
    <p:sldId id="272" r:id="rId32"/>
    <p:sldId id="273" r:id="rId33"/>
    <p:sldId id="274" r:id="rId34"/>
    <p:sldId id="275" r:id="rId35"/>
    <p:sldId id="301" r:id="rId36"/>
    <p:sldId id="30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6C05-8CD3-4FA3-BE13-E5B630C64584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6FB4-D0AA-4AB0-A559-6313BA2869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6C05-8CD3-4FA3-BE13-E5B630C64584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6FB4-D0AA-4AB0-A559-6313BA2869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6C05-8CD3-4FA3-BE13-E5B630C64584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6FB4-D0AA-4AB0-A559-6313BA2869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6C05-8CD3-4FA3-BE13-E5B630C64584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6FB4-D0AA-4AB0-A559-6313BA2869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6C05-8CD3-4FA3-BE13-E5B630C64584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6FB4-D0AA-4AB0-A559-6313BA2869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6C05-8CD3-4FA3-BE13-E5B630C64584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6FB4-D0AA-4AB0-A559-6313BA2869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6C05-8CD3-4FA3-BE13-E5B630C64584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6FB4-D0AA-4AB0-A559-6313BA2869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6C05-8CD3-4FA3-BE13-E5B630C64584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6FB4-D0AA-4AB0-A559-6313BA2869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6C05-8CD3-4FA3-BE13-E5B630C64584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6FB4-D0AA-4AB0-A559-6313BA2869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6C05-8CD3-4FA3-BE13-E5B630C64584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6FB4-D0AA-4AB0-A559-6313BA2869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6C05-8CD3-4FA3-BE13-E5B630C64584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6FB4-D0AA-4AB0-A559-6313BA2869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96C05-8CD3-4FA3-BE13-E5B630C64584}" type="datetimeFigureOut">
              <a:rPr lang="en-IN" smtClean="0"/>
              <a:pPr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26FB4-D0AA-4AB0-A559-6313BA28693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293121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Classes:</a:t>
            </a:r>
            <a:endParaRPr lang="en-US" sz="20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Class is a template for an object. Class defines a new data type.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classname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	type instance-variable1;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type instance-variable2;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……….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……….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type methodname1(parameter list)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……// body of method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type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methodnameN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(parameter list)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……// body of method			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	}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The data or variables defined within a class are called instance variables.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The code is contained within the methods.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* The methods and variables defined within a class are called members of class.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* Each instance of the class contains its own copy of these variables. Thus, the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data for one object is separate and unique from the data for another.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94770" cy="8402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Assigning object reference variables:</a:t>
            </a:r>
          </a:p>
          <a:p>
            <a:endParaRPr lang="en-US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When you assign one object reference variable to another object reference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variable, you are not creating a copy of the object but making a copy of the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reference.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(e.g.) student ob1=new student();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    student ob2=ob1;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    ……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    ……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    ob1=null;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Methods and adding method to a class</a:t>
            </a:r>
          </a:p>
          <a:p>
            <a:endParaRPr lang="en-US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Returning a value</a:t>
            </a:r>
          </a:p>
          <a:p>
            <a:endParaRPr lang="en-US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Adding a method that takes parameters</a:t>
            </a:r>
          </a:p>
          <a:p>
            <a:endParaRPr lang="en-US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89248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(e.g.)	class rectangle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{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length, width;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getdata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x,int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{	length=x;	width=y;		}	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rectarea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area=length * width;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return(area);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	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rectarea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{	public static void main(String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{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area1, area2;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rectangle rect1=new rectangle();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rectangle rect2=new rectangle();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rect1.length=15;		rect1.width=10;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area1=rect1.length*rect1.width;		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rect2.getdata(20,12);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area2=rect2.rectarea();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(area1);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(area2);</a:t>
            </a:r>
          </a:p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}	}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214574" cy="9941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Constructors:</a:t>
            </a:r>
          </a:p>
          <a:p>
            <a:endParaRPr lang="en-US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It’s tedious to initialize all the variables in a class each time an instance is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created.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Java allows objects to initialize themselves when they are created. This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automatic initialization is performed through the use of a constructor.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The constructor has the same name as the class in which it resides.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Once defined, the constructor is automatically called immediately after the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object is created, before the new operator completes.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They have no return type, not even void.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The implicit return type of a class constructor is the class type itself.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If you don’t type a constructor into your class code, a default constructor will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be automatically generated by the compiler. The default constructor is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always a no-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constructor.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</a:t>
            </a:r>
          </a:p>
          <a:p>
            <a:endParaRPr lang="en-US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704627" cy="10556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(e.g.)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1)  class student 				The compiler generated code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{}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		class student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		{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student()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					{  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						super();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					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		} 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	2) class student 				The compiler generated code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{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student()				class student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{}				{	student()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}						{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			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super();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			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		}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*The default constructor has the same access modifier as the class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The default constructor has no arguments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The default constructor includes a no-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call to the super constructor.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</a:t>
            </a:r>
          </a:p>
          <a:p>
            <a:endParaRPr lang="en-US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050876" cy="1178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Method Overloading: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Methods that have the same name but different parameter list and different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definitions.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Method overloading is used when objects are required to perform similar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tasks but using different input parameters.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When we call a method in an object, Java matches up the method name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first and then the number and type of parameters to decide which one of the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definitions to execute. (polymorphism).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Method Overloading increases the readability of the program.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Different ways to overload a method:</a:t>
            </a:r>
          </a:p>
          <a:p>
            <a:endParaRPr lang="en-US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There are two ways to overload a method in Java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- By changing number of arguments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- By changing the data type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Method Overloading is not possible by changing the return type of the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method.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</a:t>
            </a:r>
          </a:p>
          <a:p>
            <a:endParaRPr lang="en-US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748464" cy="1178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1) Method Overloading by changing the no. of arguments: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class Calculation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{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		void sum(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a,int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}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		void sum(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a,int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b,int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{	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a+b+c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}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		 public static void main(String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{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  Calculation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=new Calculation();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  obj.sum(10,10,10);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  obj.sum(20,20);  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  }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</a:t>
            </a:r>
          </a:p>
          <a:p>
            <a:endParaRPr lang="en-US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748464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2) Method Overloading by changing data type of argument: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class Calculation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{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		void sum(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a,int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}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		void sum(double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a,double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{	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}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		 public static void main(String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{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  Calculation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=new Calculation();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  obj.sum(10.5,10.5);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  obj.sum(20,20);  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  }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</a:t>
            </a:r>
          </a:p>
          <a:p>
            <a:endParaRPr lang="en-US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74846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3) Method Overloading not possible by changing the return type of method: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class Calculation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{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		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sum(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a,int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return(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}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double sum(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a,int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return(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}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public static void main(String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{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  Calculation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=new Calculation();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result=obj.sum(20,20); //Compile Time Error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	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7484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4) Overloading main() method: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class Overloading1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{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  public static void main(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  {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(a);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  }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  public static void main(String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  {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("main() method invoked");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  main(10);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		  }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}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74846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5) Method Overloading with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TypePromotion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class OC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{  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  void sum(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a,long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b)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  {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   }  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  void sum(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a,int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b,int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c)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  {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a+b+c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   }  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  public static void main(String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 {  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	    OC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=new OC();  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 		   	    obj.sum(20,20);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	    //now second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literal will be promoted to long  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			    obj.sum(20,20,20);    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  }  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} 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426491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A class with default access has no modifier preceding it in the declaration.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* Default access can be considered as package-level access, because a class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with default access can be seen only by classes within the same package.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For example, if class A and class B are in different packages, and class A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has default access, class B wont be able to create an instance of class A.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(e.g.)	package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class employee{}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package emp1;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import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emp.employee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class salary extends employee{}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// Here,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in a different package from the subclass. 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A class declaration with the public keyword gives all classes from all packages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access to public class. All classes in Java universe have access to public data.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Call-By-Value: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Call-By-Value copies the value of an argument into the formal parameter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of the subroutine.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Changes made to the parameter of the subroutine have no effect on the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argument.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In Java, when you pass a primitive type to a method, it is passed by value.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class Operation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{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data=50;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		 void change(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data)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{  	 data=data+100 ;		}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		public static void main(String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{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   Operation op=new Operation();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			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("before change "+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op.data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			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op.change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(500);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("after change "+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op.data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 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	}	}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Call-By-Reference: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A reference to an argument is passed to the parameter.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Changes made to the parameter of the subroutine will effect the argument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specified in the call.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Objects are implicitly passed by use of Call-By-Reference.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class Operation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{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data=50;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		 void change(Operation op)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{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op.data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=op.data+100;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		}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		public static void main(String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{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 Operation op=new Operation();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("before change "+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op.data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op.change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(op);//passing object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("after change "+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op.data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  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}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Static Keyword: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The static keyword is used mainly for memory management.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The static keyword belongs to the class than instance of the class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The static can be: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-- Variable (Class variables)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-- Method (Class method)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-- Block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Static Variable: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If you declare any variable as static, it is known as static variable.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The static variable can be used to refer the common property of all objects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(e.g.) company name of employees, college name of students, etc…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The static variable gets memory only once in class area at the time of class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loading.	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Advantages of static variable:</a:t>
            </a:r>
          </a:p>
          <a:p>
            <a:endParaRPr lang="en-US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The static variable makes your program memory efficient.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saves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memory)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 Without static variable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class student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rollno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String name;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String college=“JAIN”;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// Here all instance data members will get memory each time when object is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created.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// Here, college refers to the common property of all objects.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// If we make static, this field will get memory only once.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Student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// Example on static member  or variable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rollno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String name;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static String college =“JAIN";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Student(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r,String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{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rollno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r;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 name = n;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}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void display ()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{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rollno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+" "+name+" "+college);	}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	public static void main(String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{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	Student s1 = new Student (111,“xxx");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Student s2 = new Student (222,“yyy");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		s1.display();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s2.display();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	}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Static method:</a:t>
            </a:r>
          </a:p>
          <a:p>
            <a:endParaRPr lang="en-US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A static method belongs to the class rather than object of a class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A static method can be invoked without the need for creating an instance of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a class.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static method can access static data member and can change the value of it.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The static method cannot use non static data member or call non-static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method directly.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(e.g.) class A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           {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a=40; // non-static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public static void main(String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(a);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            }   //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ouput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Compile time error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this and super keywords cannot be used in static context.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Static block:</a:t>
            </a:r>
          </a:p>
          <a:p>
            <a:endParaRPr lang="en-US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*It is used to initialize the static data member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It is executed before main method at the time of class loading.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(e.g.)	class A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static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(“static block is invoked”);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public static void main(String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(“Hello”);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542997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final keyword: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Variable declared as final prevents its contents from being modified.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Initialize a final variable when it is declared.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final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symbolic_name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= constant;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(e.g.) final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PI=3.1459;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There are many things which is required repeatedly and if we want to make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changes then we have to make these changes in whole program where this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variable is used.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Command-Line arguments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Parameters that are supplied to the application program at the time of invoking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its execution.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Parameters must be supplied at the time of its execution following the file name.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In the main(),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are array of string known as string objects.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Any argument provided in the command line at the time of program execution,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are accepted to the array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as its elements.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87012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Using index the individual elements of an array can be accessed.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The number of elements in the array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can be retrieved with the length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parameter.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(e.g.)	class add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public static void main(String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{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[0]);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[1]);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}	}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264267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Nested and Inner Classes: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Defining a class within another class is known as nested classes.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The scope of nested class is bounded by the scope of its enclosing class. 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The nested class has access to the members, including private members of the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class in which it is nested. However, the enclosing class does not have access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to the members of the nested class. 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class outer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class inner()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{}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// On compilation, we can see two class files.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The class file gets generated even for the inner class. But the inner class file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isn’t accessible to you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21032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Local variables: 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* Variables defined inside methods, constructors or blocks are called local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   variables. 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* The variable will be declared and initialized within the method and the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    variable will be destroyed when the method has completed.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Instance variables: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*  Instance variables are variables within a class but outside any method.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	* These variables are instantiated when the class is loaded.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   Instance variables can be accessed from inside any method, constructor or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   blocks of that particular class.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Class variables: 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* Class variables are variables declared with in a class, outside any method,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   with the static keyword.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02172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(e.g.) 	class outer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{	private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x=7;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class inner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public 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seeinner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{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(x);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	}</a:t>
            </a:r>
          </a:p>
          <a:p>
            <a:pPr lvl="2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Arial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the above example, the inner class is accessing the private member of the  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Outer class. Because, the inner class is also a member of the outer class.</a:t>
            </a:r>
          </a:p>
          <a:p>
            <a:pPr lvl="2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Instantiating an Inner class:</a:t>
            </a:r>
          </a:p>
          <a:p>
            <a:pPr lvl="2"/>
            <a:endParaRPr lang="en-US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To instantiate an instance of an inner class, you must have the 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instance of the outer class to tie to the inner class. </a:t>
            </a:r>
          </a:p>
          <a:p>
            <a:pPr lvl="2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An inner class instance can never stand alone without a direct 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relationship with a specific instance of the outer class.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lvl="2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979044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Instantiating an inner class from within code in the outer class:</a:t>
            </a:r>
          </a:p>
          <a:p>
            <a:pPr lvl="2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outer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	private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x=7;	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makeinner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inner in =new inner();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in.display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lvl="2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class inner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public void display()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(x);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	}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lvl="2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7950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Creating an Inner class object from outside the outer class instance code</a:t>
            </a:r>
          </a:p>
          <a:p>
            <a:pPr lvl="2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static void main(String[]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outer ob=new outer();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outer.inner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in=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ob.new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inner();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in.display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2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(or)</a:t>
            </a:r>
          </a:p>
          <a:p>
            <a:pPr lvl="2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static void main(String[]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outer.inner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in=new outer().new inner();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in.display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2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lvl="2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10039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Method-Local Inner classes:</a:t>
            </a:r>
          </a:p>
          <a:p>
            <a:pPr lvl="2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outer 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private string x=“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pPr lvl="2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void stuff()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class inner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public void display()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{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(x);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2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lvl="2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1157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Method-Local Inner classes:</a:t>
            </a:r>
          </a:p>
          <a:p>
            <a:pPr lvl="2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outer 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	private string x=“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void stuff()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class inner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public void display()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{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(x);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inner in=new inner() //after the class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in.display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	}</a:t>
            </a:r>
          </a:p>
          <a:p>
            <a:pPr lvl="2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 A method-local inner class can be instantiated only within the method where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the inner class is defined.</a:t>
            </a:r>
          </a:p>
          <a:p>
            <a:pPr lvl="2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lvl="2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475910" cy="8402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Static Nested Class:</a:t>
            </a:r>
          </a:p>
          <a:p>
            <a:pPr lvl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* A static class created inside a class is called static nested class in Java.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It cannot access non-static data members and methods.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It can be accessed by outer class name.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It can access static data members of outer class including private.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	class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TestOuter1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{  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 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data=30;  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 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Inner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  {  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	  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(){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("data is "+data);}  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 		  }  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		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main(String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{  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	  TestOuter1.Inner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TestOuter1.Inner();  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	  obj.msg();  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 	}	}  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038243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(e.g.)  class TestOuter2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{ 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  static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data=30; 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  static class Inner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  { 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   static 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(){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("data is "+data);} 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  } 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  public static void main(String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  { 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  TestOuter2.Inner.msg();//no need to create the instance of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	            // static nested class 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		  } 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}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49886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Adding variables:</a:t>
            </a:r>
          </a:p>
          <a:p>
            <a:endParaRPr lang="en-US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Data is encapsulated in a class by placing data fields inside the body of the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class definition.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These variables are called as instance variables because they are created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whenever an object of the class is instantiated.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(e.g.) 	class rectangle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length;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width;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No storage space has been created in the memory during declaration.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Instance variables are also known as member variables.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89962" cy="809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Adding Methods:</a:t>
            </a:r>
          </a:p>
          <a:p>
            <a:endParaRPr lang="en-US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Methods are declared inside the body of the class but immediately after the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declaration of instance variables.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The general form of method declaration is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Syntax:	type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methodname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parameter_list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method-body;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(e.g.)	  class rectangle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  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length;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width;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getdata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x,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length=x;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length=y;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03942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(e.g.)    class rectangle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        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length, width;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getdata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x,int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length=x;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width=y;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rectarea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area=length*width;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return(area);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69122" cy="809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Instance variables and methods in classes are accessible by all the methods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in the class but a method cannot access the variables in other methods.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class access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x;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void method1()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x=10;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y=x;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void method2()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z;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x=5;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z=10;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y=1;		//illegal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317231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(e.g.) 	class student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String name;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usnno,m1,m2,m3;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* In the above example, a class declaration only creates a template, not an object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* It does not cause any objects of type student to come into existence.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student ob=new student()  // creates a student object called ob.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* An object gets created containing its own copy of instance variables defined by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 class. Thus, every student object will contain its own copies of instance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variables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usnno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m1,m2,m3.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* To access the variables, use dot operator.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//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ob.usnno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=123;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417963" cy="8402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Declaring Objects: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Obtaining objects of a class is a two-step process: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-- Firstly, declare a variable of the class type.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-- Acquire an actual, physical copy of the object and assign it to the variable.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(on using new operator)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The new operator dynamically allocates memory for an object and returns a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reference to it. This reference is more or less the address in memory, which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is then stored in the variable.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Syntax: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class_var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(e.g.) student ob;    // declare reference to object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          ob=new student();  // allocate a student object (instantiation)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(or)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      student ob=new student();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The parenthesis after the class name specifies the constructor for the class.	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186</Words>
  <Application>Microsoft Office PowerPoint</Application>
  <PresentationFormat>On-screen Show (4:3)</PresentationFormat>
  <Paragraphs>842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sujatha</dc:creator>
  <cp:lastModifiedBy>SANTHOSH</cp:lastModifiedBy>
  <cp:revision>46</cp:revision>
  <dcterms:created xsi:type="dcterms:W3CDTF">2013-08-04T08:55:05Z</dcterms:created>
  <dcterms:modified xsi:type="dcterms:W3CDTF">2019-09-03T13:00:40Z</dcterms:modified>
</cp:coreProperties>
</file>