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5F2-71A5-4104-B401-13023684BDFB}" type="datetimeFigureOut">
              <a:rPr lang="en-IN" smtClean="0"/>
              <a:pPr/>
              <a:t>06-11-2015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463F-3708-4845-A2EE-A56CD32942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5F2-71A5-4104-B401-13023684BDFB}" type="datetimeFigureOut">
              <a:rPr lang="en-IN" smtClean="0"/>
              <a:pPr/>
              <a:t>06-11-2015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463F-3708-4845-A2EE-A56CD32942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5F2-71A5-4104-B401-13023684BDFB}" type="datetimeFigureOut">
              <a:rPr lang="en-IN" smtClean="0"/>
              <a:pPr/>
              <a:t>06-11-2015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463F-3708-4845-A2EE-A56CD32942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5F2-71A5-4104-B401-13023684BDFB}" type="datetimeFigureOut">
              <a:rPr lang="en-IN" smtClean="0"/>
              <a:pPr/>
              <a:t>06-11-2015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463F-3708-4845-A2EE-A56CD32942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5F2-71A5-4104-B401-13023684BDFB}" type="datetimeFigureOut">
              <a:rPr lang="en-IN" smtClean="0"/>
              <a:pPr/>
              <a:t>06-11-2015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463F-3708-4845-A2EE-A56CD32942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5F2-71A5-4104-B401-13023684BDFB}" type="datetimeFigureOut">
              <a:rPr lang="en-IN" smtClean="0"/>
              <a:pPr/>
              <a:t>06-11-2015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463F-3708-4845-A2EE-A56CD32942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5F2-71A5-4104-B401-13023684BDFB}" type="datetimeFigureOut">
              <a:rPr lang="en-IN" smtClean="0"/>
              <a:pPr/>
              <a:t>06-11-2015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463F-3708-4845-A2EE-A56CD32942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5F2-71A5-4104-B401-13023684BDFB}" type="datetimeFigureOut">
              <a:rPr lang="en-IN" smtClean="0"/>
              <a:pPr/>
              <a:t>06-11-2015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463F-3708-4845-A2EE-A56CD32942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5F2-71A5-4104-B401-13023684BDFB}" type="datetimeFigureOut">
              <a:rPr lang="en-IN" smtClean="0"/>
              <a:pPr/>
              <a:t>06-11-2015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463F-3708-4845-A2EE-A56CD32942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5F2-71A5-4104-B401-13023684BDFB}" type="datetimeFigureOut">
              <a:rPr lang="en-IN" smtClean="0"/>
              <a:pPr/>
              <a:t>06-11-2015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463F-3708-4845-A2EE-A56CD32942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5F2-71A5-4104-B401-13023684BDFB}" type="datetimeFigureOut">
              <a:rPr lang="en-IN" smtClean="0"/>
              <a:pPr/>
              <a:t>06-11-2015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463F-3708-4845-A2EE-A56CD32942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E5F2-71A5-4104-B401-13023684BDFB}" type="datetimeFigureOut">
              <a:rPr lang="en-IN" smtClean="0"/>
              <a:pPr/>
              <a:t>06-11-2015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4463F-3708-4845-A2EE-A56CD329427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3803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Control statements: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Selection statements: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Choose different paths of execution based upon the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outcome of an expression or the state of a variable.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(e.g.) if, switch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Iteration statements: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Repeat one or more statements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 for,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while,do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-while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Jump statements: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Programs execute in a nonlinear fashion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 break, continue, return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(e.g.)  while(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&lt;100)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    {		if(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==10) break;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……..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// when used inside a set of nested loops, the break statement will only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// break out of the innermost loop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t=true;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first: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   second:{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       third: 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(“Before break”);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         if (t) break second;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(“wont execute”);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     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(“wont execute”);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  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(“After second block”);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Continue:</a:t>
            </a:r>
          </a:p>
          <a:p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In while and do-while loops, a continue statement causes control to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be transferred directly to the conditional expression that controls the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loop.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In for loop, control goes first to the iteration portion of the for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statement and then to the conditional expression.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(e.g.) 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=0;i&lt;10;i++)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+” “);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if (i%2 == 0) continue;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(“”);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 one:	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=0;i&lt;3;i++)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j=0;j&lt;100;j++)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if(j==10) break one;	// Invalid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(j);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eturn: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return statement is used to explicitly return from a method.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It causes program control to transfer back to the caller of the method.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return statement immediately terminates the method in which it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is executed.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226949" cy="7879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Java’s Selection statements:</a:t>
            </a:r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if: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Simple if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else-if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Nested-if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if-else-if ladder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switch: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Multi-way branch statement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Dispatch execution to different parts of the code based on the value of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expression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switch(expression)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case value1:	//statement sequence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		break;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case value2:	//statement sequence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	break;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….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default: // default sequence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036192" cy="991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expression must be of type byte, short,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or char.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Each of the values specified in the case statements must be of a type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compatible with the expression.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When it compiles a switch statement, the Java compiler will inspect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each of the case constants and create a “jump table” for selecting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the path of execution depending on the value of the expression.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Iteration statements: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while loop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while(condition)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	//body of loop	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// The condition can be any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expression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=100;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j=200;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while(++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 --j);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);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24644" cy="991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do-while loop: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do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// body of the loop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 while(condition);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	do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(n);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n--;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 while(n&gt;0);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(or)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do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(n);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}while(--n &gt;0);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45144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for  loop:</a:t>
            </a:r>
          </a:p>
          <a:p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for(initialization; condition; iteration)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//body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(e.gs.)	1)	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n=10;n&gt;0;n--)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(n);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2) 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b=4;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for(a=1;a&lt;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b;a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b--;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}		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93561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3)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done=false;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=1;!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done;i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………..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}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4)  for(;;)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for-each version of for loop: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syntax:		for(type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itr-var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collection)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//statement block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//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itr-var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type must be the same as the elements stored in the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  collection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73556" cy="754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(e.g1)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[]={1,2,3,4,5,6,7,8};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sum=0;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=0;i&lt;10;i++)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sum+=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(or)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x:nums)   sum+=x;	// prevents boundary errors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(e.g2)	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x:nums)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sum+=x;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if(x==5) break;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*  Contents of the array cannot be changed by assigning the iteration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variable a new value.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(e.g.)1)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[]={1,2,3,4,5,6,7,8,9,10};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x:nums)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(x);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x=x*10;	// no effect on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2)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[][]=new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[3][5];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    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x[]: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	// reference to a one dimensional array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    {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y:x)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{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(y);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sum+=y;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Jump statements: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break statement: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It terminates a statement sequence in a switch statement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It can be used to exit a loop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Alternative for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statement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  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=0;i&lt;100;i++)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    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// the loop is terminated and program control resumes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// at the next statement following the loop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if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==10) break;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</Words>
  <Application>Microsoft Office PowerPoint</Application>
  <PresentationFormat>On-screen Show (4:3)</PresentationFormat>
  <Paragraphs>272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sujatha</dc:creator>
  <cp:lastModifiedBy>sujatha</cp:lastModifiedBy>
  <cp:revision>15</cp:revision>
  <dcterms:created xsi:type="dcterms:W3CDTF">2014-08-01T03:56:12Z</dcterms:created>
  <dcterms:modified xsi:type="dcterms:W3CDTF">2015-11-06T01:32:29Z</dcterms:modified>
</cp:coreProperties>
</file>