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B6D-2965-40DD-B686-A3A683105959}" type="datetimeFigureOut">
              <a:rPr lang="en-IN" smtClean="0"/>
              <a:pPr/>
              <a:t>29-07-2015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03A4-427D-440F-A2E4-D89DE5500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B6D-2965-40DD-B686-A3A683105959}" type="datetimeFigureOut">
              <a:rPr lang="en-IN" smtClean="0"/>
              <a:pPr/>
              <a:t>29-07-2015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03A4-427D-440F-A2E4-D89DE5500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B6D-2965-40DD-B686-A3A683105959}" type="datetimeFigureOut">
              <a:rPr lang="en-IN" smtClean="0"/>
              <a:pPr/>
              <a:t>29-07-2015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03A4-427D-440F-A2E4-D89DE5500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B6D-2965-40DD-B686-A3A683105959}" type="datetimeFigureOut">
              <a:rPr lang="en-IN" smtClean="0"/>
              <a:pPr/>
              <a:t>29-07-2015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03A4-427D-440F-A2E4-D89DE5500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B6D-2965-40DD-B686-A3A683105959}" type="datetimeFigureOut">
              <a:rPr lang="en-IN" smtClean="0"/>
              <a:pPr/>
              <a:t>29-07-2015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03A4-427D-440F-A2E4-D89DE5500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B6D-2965-40DD-B686-A3A683105959}" type="datetimeFigureOut">
              <a:rPr lang="en-IN" smtClean="0"/>
              <a:pPr/>
              <a:t>29-07-2015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03A4-427D-440F-A2E4-D89DE5500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B6D-2965-40DD-B686-A3A683105959}" type="datetimeFigureOut">
              <a:rPr lang="en-IN" smtClean="0"/>
              <a:pPr/>
              <a:t>29-07-2015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03A4-427D-440F-A2E4-D89DE5500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B6D-2965-40DD-B686-A3A683105959}" type="datetimeFigureOut">
              <a:rPr lang="en-IN" smtClean="0"/>
              <a:pPr/>
              <a:t>29-07-2015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03A4-427D-440F-A2E4-D89DE5500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B6D-2965-40DD-B686-A3A683105959}" type="datetimeFigureOut">
              <a:rPr lang="en-IN" smtClean="0"/>
              <a:pPr/>
              <a:t>29-07-2015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03A4-427D-440F-A2E4-D89DE5500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B6D-2965-40DD-B686-A3A683105959}" type="datetimeFigureOut">
              <a:rPr lang="en-IN" smtClean="0"/>
              <a:pPr/>
              <a:t>29-07-2015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03A4-427D-440F-A2E4-D89DE5500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B6D-2965-40DD-B686-A3A683105959}" type="datetimeFigureOut">
              <a:rPr lang="en-IN" smtClean="0"/>
              <a:pPr/>
              <a:t>29-07-2015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03A4-427D-440F-A2E4-D89DE5500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EB6D-2965-40DD-B686-A3A683105959}" type="datetimeFigureOut">
              <a:rPr lang="en-IN" smtClean="0"/>
              <a:pPr/>
              <a:t>29-07-2015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03A4-427D-440F-A2E4-D89DE5500FC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62380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Arrays:</a:t>
            </a:r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JAVA provides a data structure, the array, which stores a fixed-size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sequential collection of elements of the same type.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Arrays of any type can be created and may have one or more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dimensions.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A specific element in an array is accessed by its index.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Declaring Array variables: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To use an array in a program, declare a variable to reference the array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and specify the type of array the variable can reference.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Syntax: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var_name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	(or)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var_name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//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declares the base type of the array.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(e.g.)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 days;	double[] list;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43474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Creating arrays:</a:t>
            </a:r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Creating an array can be done by using the new operator with the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following syntax.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array_var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=new type[size];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// type specifies the type of data being allocated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size specifies the number of elements in the array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array_var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the array variable that is linked to the array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// use ‘new’ to allocate an array for the specified type and number of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elements to allocate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Declaring an array variable, creating an array and assigning the reference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of the array to the variable can be combined in one statement as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array_var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month_days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[12];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month_days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[]={31,28,31,30,31,30,31,31,30,31,30,31};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215408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 Trying to access the elements outside the range of the array will cause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a run-time error.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Processing Arrays: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* When processing array elements, for 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loop will be often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used because all of the elements in an array are of the same type and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the size of the array is known.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   class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{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public static void main(String[]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 list={3,4,5,6,7};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element:list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(element);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	}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424101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Passing arrays to methods: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	public static void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printArray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 array)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  for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array.length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++)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  {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(array[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 + " ");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			  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 }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invoke the above method: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printArray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[]{3,1,2,6,4,2});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Returning an array from a method: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 public static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 reverse(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 list)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{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 result=new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list.length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=0;j=result.length-1;i&lt;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list.length;i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++,j--)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	result[j]=list[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];		}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return result;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}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8204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Two-Dimensional Arrays:</a:t>
            </a:r>
          </a:p>
          <a:p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Declaration: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array_var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[][];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(e.g.)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num[][];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Creation: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array_var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[size][size];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(e.g.) num=new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[3][4];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(OR)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[][]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array_var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[size][size];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[][] num=new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[3][4];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Initialization: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[][]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array_var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={list of values};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(e.g.)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table[2][3]={0,0,0,1,1,1};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table[][]={{0,0,0},{1,1,1}};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82322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Processing 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Arrays: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 When processing array elements, for 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loop will be often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used because all of the elements in an array are of the same type and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the size of the array is known.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[][]=new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[3][5];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     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x[]: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	// reference to a one dimensional array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     {		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for(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y:x)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{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(y);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sum+=y;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8204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Variable size arrays:</a:t>
            </a:r>
          </a:p>
          <a:p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* Java treats multidimensional arrays as “arrays of arrays”.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(e.g.)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x[][]=new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[3][];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x[0]=new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[2];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x[1]=new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[4];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x[2]=new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[3];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</Words>
  <Application>Microsoft Office PowerPoint</Application>
  <PresentationFormat>On-screen Show (4:3)</PresentationFormat>
  <Paragraphs>123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sujatha</dc:creator>
  <cp:lastModifiedBy>sujatha</cp:lastModifiedBy>
  <cp:revision>5</cp:revision>
  <dcterms:created xsi:type="dcterms:W3CDTF">2014-07-09T12:50:53Z</dcterms:created>
  <dcterms:modified xsi:type="dcterms:W3CDTF">2015-07-29T04:27:37Z</dcterms:modified>
</cp:coreProperties>
</file>