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2" r:id="rId15"/>
    <p:sldId id="273" r:id="rId16"/>
    <p:sldId id="274" r:id="rId17"/>
    <p:sldId id="277" r:id="rId18"/>
    <p:sldId id="276"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e7b88e7b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e7b88e7b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e7b88e7b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e7b88e7b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7b88e7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7b88e7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e7b88e7b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e7b88e7b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e7b88e7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e7b88e7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e7b88e7b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e7b88e7b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e7b88e7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e7b88e7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e7b88e7b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e7b88e7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e7b88e7b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e7b88e7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e7b88e7b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e7b88e7b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52325" y="1263090"/>
            <a:ext cx="5017500" cy="1578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444"/>
              <a:buNone/>
            </a:pPr>
            <a:r>
              <a:rPr lang="en" dirty="0" smtClean="0"/>
              <a:t>      </a:t>
            </a:r>
            <a:br>
              <a:rPr lang="en" dirty="0" smtClean="0"/>
            </a:br>
            <a:r>
              <a:rPr lang="en" dirty="0"/>
              <a:t> </a:t>
            </a:r>
            <a:r>
              <a:rPr lang="en" dirty="0" smtClean="0"/>
              <a:t>  JUQuery</a:t>
            </a:r>
            <a:endParaRPr dirty="0"/>
          </a:p>
        </p:txBody>
      </p:sp>
      <p:sp>
        <p:nvSpPr>
          <p:cNvPr id="135" name="Google Shape;135;p13"/>
          <p:cNvSpPr txBox="1">
            <a:spLocks noGrp="1"/>
          </p:cNvSpPr>
          <p:nvPr>
            <p:ph type="subTitle" idx="1"/>
          </p:nvPr>
        </p:nvSpPr>
        <p:spPr>
          <a:xfrm>
            <a:off x="2652325" y="3272000"/>
            <a:ext cx="5716500" cy="1400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737"/>
              <a:buNone/>
            </a:pPr>
            <a:r>
              <a:rPr lang="en" sz="1800" b="1" dirty="0"/>
              <a:t>TEAM</a:t>
            </a:r>
            <a:endParaRPr sz="1800" b="1" dirty="0"/>
          </a:p>
          <a:p>
            <a:pPr marL="0" lvl="0" indent="0" algn="r" rtl="0">
              <a:lnSpc>
                <a:spcPct val="100000"/>
              </a:lnSpc>
              <a:spcBef>
                <a:spcPts val="0"/>
              </a:spcBef>
              <a:spcAft>
                <a:spcPts val="0"/>
              </a:spcAft>
              <a:buSzPts val="2737"/>
              <a:buNone/>
            </a:pPr>
            <a:r>
              <a:rPr lang="en" sz="1600" dirty="0" smtClean="0"/>
              <a:t>18BTRSE031 - T</a:t>
            </a:r>
            <a:r>
              <a:rPr lang="en" sz="1600" dirty="0"/>
              <a:t>. ASWIN </a:t>
            </a:r>
            <a:r>
              <a:rPr lang="en" sz="1600" dirty="0" smtClean="0"/>
              <a:t>BARATH</a:t>
            </a:r>
          </a:p>
          <a:p>
            <a:pPr marL="0" indent="0" algn="r">
              <a:buSzPts val="2737"/>
            </a:pPr>
            <a:r>
              <a:rPr lang="en-IN" sz="1600" dirty="0" smtClean="0"/>
              <a:t>18BTRSE026 - SOUVIK KAR</a:t>
            </a:r>
            <a:endParaRPr lang="en" sz="1600" dirty="0" smtClean="0"/>
          </a:p>
          <a:p>
            <a:pPr marL="0" indent="0" algn="r">
              <a:buSzPts val="2737"/>
            </a:pPr>
            <a:r>
              <a:rPr lang="en-IN" sz="1600" dirty="0"/>
              <a:t>18BTRSE027 - R. </a:t>
            </a:r>
            <a:r>
              <a:rPr lang="en-IN" sz="1600" dirty="0" smtClean="0"/>
              <a:t>SRISARVESH</a:t>
            </a:r>
            <a:endParaRPr lang="en" sz="1600" dirty="0" smtClean="0"/>
          </a:p>
          <a:p>
            <a:pPr marL="0" lvl="0" indent="0" algn="r" rtl="0">
              <a:lnSpc>
                <a:spcPct val="100000"/>
              </a:lnSpc>
              <a:spcBef>
                <a:spcPts val="0"/>
              </a:spcBef>
              <a:spcAft>
                <a:spcPts val="0"/>
              </a:spcAft>
              <a:buSzPts val="2737"/>
              <a:buNone/>
            </a:pPr>
            <a:r>
              <a:rPr lang="en" sz="1600" dirty="0" smtClean="0"/>
              <a:t>18BTRSE033 - VYSHNAV </a:t>
            </a:r>
            <a:r>
              <a:rPr lang="en" sz="1600" dirty="0"/>
              <a:t>RAJ</a:t>
            </a:r>
            <a:endParaRPr sz="1600" dirty="0"/>
          </a:p>
          <a:p>
            <a:pPr marL="0" lvl="0" indent="0" algn="r" rtl="0">
              <a:lnSpc>
                <a:spcPct val="100000"/>
              </a:lnSpc>
              <a:spcBef>
                <a:spcPts val="0"/>
              </a:spcBef>
              <a:spcAft>
                <a:spcPts val="0"/>
              </a:spcAft>
              <a:buSzPts val="2737"/>
              <a:buNone/>
            </a:pPr>
            <a:endParaRPr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 of the Current work</a:t>
            </a:r>
            <a:endParaRPr/>
          </a:p>
        </p:txBody>
      </p:sp>
      <p:sp>
        <p:nvSpPr>
          <p:cNvPr id="191" name="Google Shape;19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indent="-336550">
              <a:buSzPts val="1700"/>
              <a:buFont typeface="Lato"/>
              <a:buChar char="❏"/>
            </a:pPr>
            <a:r>
              <a:rPr lang="en-US" sz="1800" dirty="0"/>
              <a:t>A student who is in need of searching for a partner to work on his projects can clearly get that using this application where every students post their achievements and their interests</a:t>
            </a:r>
            <a:r>
              <a:rPr lang="en-US" sz="1800" dirty="0" smtClean="0"/>
              <a:t>.</a:t>
            </a:r>
            <a:endParaRPr lang="en-US" sz="1700" dirty="0"/>
          </a:p>
          <a:p>
            <a:pPr indent="-336550">
              <a:buSzPts val="1700"/>
              <a:buFont typeface="Lato"/>
              <a:buChar char="❏"/>
            </a:pPr>
            <a:endParaRPr lang="en-US" sz="1700" dirty="0"/>
          </a:p>
          <a:p>
            <a:pPr indent="-336550">
              <a:buSzPts val="1700"/>
              <a:buFont typeface="Lato"/>
              <a:buChar char="❏"/>
            </a:pPr>
            <a:r>
              <a:rPr lang="en-US" sz="1700" dirty="0" smtClean="0"/>
              <a:t>A sport person or a music person also can easily connected to other who have the same interest through our application.</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Problem Definition and Objectives.</a:t>
            </a:r>
            <a:endParaRPr/>
          </a:p>
        </p:txBody>
      </p:sp>
      <p:sp>
        <p:nvSpPr>
          <p:cNvPr id="197" name="Google Shape;197;p2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indent="-336550">
              <a:buSzPts val="1700"/>
              <a:buFont typeface="Lato"/>
              <a:buChar char="❏"/>
            </a:pPr>
            <a:r>
              <a:rPr lang="en-US" sz="1800" dirty="0"/>
              <a:t>JU Query application mainly focuses on </a:t>
            </a:r>
            <a:r>
              <a:rPr lang="en-US" sz="1800" dirty="0" smtClean="0"/>
              <a:t>promoting </a:t>
            </a:r>
            <a:r>
              <a:rPr lang="en-US" sz="1800" dirty="0"/>
              <a:t>virtual interactions  and help each and every student to know what is exactly going in the college campus</a:t>
            </a:r>
            <a:r>
              <a:rPr lang="en-US" sz="1800" dirty="0" smtClean="0"/>
              <a:t>.</a:t>
            </a:r>
          </a:p>
          <a:p>
            <a:pPr indent="-336550">
              <a:buSzPts val="1700"/>
              <a:buFont typeface="Lato"/>
              <a:buChar char="❏"/>
            </a:pPr>
            <a:endParaRPr lang="en-US" sz="1800" dirty="0" smtClean="0"/>
          </a:p>
          <a:p>
            <a:pPr indent="-336550">
              <a:buSzPts val="1700"/>
              <a:buFont typeface="Lato"/>
              <a:buChar char="❏"/>
            </a:pPr>
            <a:r>
              <a:rPr lang="en-US" sz="1800" dirty="0"/>
              <a:t>So our application is defined as a software that allows any student to ask/answer  any query</a:t>
            </a:r>
            <a:r>
              <a:rPr lang="en-US" sz="1800" dirty="0" smtClean="0"/>
              <a:t>, post </a:t>
            </a:r>
            <a:r>
              <a:rPr lang="en-US" sz="1800" dirty="0"/>
              <a:t>any content</a:t>
            </a:r>
            <a:r>
              <a:rPr lang="en-US" sz="1800" dirty="0" smtClean="0"/>
              <a:t>, share </a:t>
            </a:r>
            <a:r>
              <a:rPr lang="en-US" sz="1800" dirty="0"/>
              <a:t>notes</a:t>
            </a:r>
            <a:r>
              <a:rPr lang="en-US" sz="1800" dirty="0" smtClean="0"/>
              <a:t>, share their important speeches.</a:t>
            </a:r>
            <a:endParaRPr lang="en-US" sz="1700" dirty="0"/>
          </a:p>
          <a:p>
            <a:pPr indent="-336550">
              <a:buSzPts val="1700"/>
              <a:buFont typeface="Lato"/>
              <a:buChar char="❏"/>
            </a:pPr>
            <a:endParaRPr lang="en-US" sz="1800" dirty="0"/>
          </a:p>
          <a:p>
            <a:pPr indent="-336550">
              <a:buSzPts val="1700"/>
              <a:buFont typeface="Lato"/>
              <a:buChar char="❏"/>
            </a:pPr>
            <a:endParaRPr lang="en-US" sz="1800" dirty="0" smtClean="0"/>
          </a:p>
          <a:p>
            <a:pPr indent="-336550">
              <a:buSzPts val="1700"/>
              <a:buFont typeface="Lato"/>
              <a:buChar char="❏"/>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100000"/>
              <a:buFont typeface="Arial"/>
              <a:buNone/>
            </a:pPr>
            <a:r>
              <a:rPr lang="en"/>
              <a:t>Problem Definition and Objectives.</a:t>
            </a:r>
            <a:endParaRPr/>
          </a:p>
          <a:p>
            <a:pPr marL="0" lvl="0" indent="0" algn="l" rtl="0">
              <a:spcBef>
                <a:spcPts val="0"/>
              </a:spcBef>
              <a:spcAft>
                <a:spcPts val="0"/>
              </a:spcAft>
              <a:buNone/>
            </a:pPr>
            <a:endParaRPr/>
          </a:p>
        </p:txBody>
      </p:sp>
      <p:sp>
        <p:nvSpPr>
          <p:cNvPr id="203" name="Google Shape;203;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1200"/>
              </a:spcBef>
              <a:spcAft>
                <a:spcPts val="0"/>
              </a:spcAft>
              <a:buSzPts val="1700"/>
              <a:buChar char="❏"/>
            </a:pPr>
            <a:r>
              <a:rPr lang="en" sz="1700" dirty="0" smtClean="0"/>
              <a:t>Our system will be consist </a:t>
            </a:r>
            <a:r>
              <a:rPr lang="en" sz="1700" dirty="0"/>
              <a:t>of </a:t>
            </a:r>
            <a:r>
              <a:rPr lang="en" sz="1700" dirty="0" smtClean="0"/>
              <a:t>one front end components and a backend componet. Front end component is for students </a:t>
            </a:r>
            <a:r>
              <a:rPr lang="en" sz="1700" dirty="0"/>
              <a:t>to view the </a:t>
            </a:r>
            <a:r>
              <a:rPr lang="en" sz="1700" dirty="0" smtClean="0"/>
              <a:t>Q&amp;A, to upload Q&amp;A, share notes, register events. The backend component is to store and maintain the data of every student profile.</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t>Things that </a:t>
            </a:r>
            <a:r>
              <a:rPr lang="en" dirty="0" smtClean="0"/>
              <a:t>User </a:t>
            </a:r>
            <a:r>
              <a:rPr lang="en" dirty="0"/>
              <a:t>end application has.</a:t>
            </a:r>
            <a:endParaRPr dirty="0"/>
          </a:p>
        </p:txBody>
      </p:sp>
      <p:sp>
        <p:nvSpPr>
          <p:cNvPr id="209" name="Google Shape;209;p26"/>
          <p:cNvSpPr txBox="1">
            <a:spLocks noGrp="1"/>
          </p:cNvSpPr>
          <p:nvPr>
            <p:ph type="body" idx="1"/>
          </p:nvPr>
        </p:nvSpPr>
        <p:spPr>
          <a:xfrm>
            <a:off x="941950" y="1053475"/>
            <a:ext cx="7857900" cy="37554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Char char="❏"/>
            </a:pPr>
            <a:r>
              <a:rPr lang="en-IN" sz="1700" b="1" i="1" dirty="0" smtClean="0"/>
              <a:t>User Registration and Login : </a:t>
            </a:r>
            <a:r>
              <a:rPr lang="en-IN" sz="1700" dirty="0" smtClean="0"/>
              <a:t>It is the landing page of this application. Here a new user </a:t>
            </a:r>
            <a:r>
              <a:rPr lang="en-IN" sz="1700" dirty="0" smtClean="0"/>
              <a:t>can </a:t>
            </a:r>
            <a:r>
              <a:rPr lang="en-IN" sz="1700" dirty="0" smtClean="0"/>
              <a:t>register or an existing user can login through this page</a:t>
            </a:r>
            <a:r>
              <a:rPr lang="en-IN" sz="1700" dirty="0" smtClean="0"/>
              <a:t>.</a:t>
            </a:r>
          </a:p>
          <a:p>
            <a:pPr marL="457200" lvl="0" indent="-336550" algn="l" rtl="0">
              <a:lnSpc>
                <a:spcPct val="115000"/>
              </a:lnSpc>
              <a:spcBef>
                <a:spcPts val="0"/>
              </a:spcBef>
              <a:spcAft>
                <a:spcPts val="0"/>
              </a:spcAft>
              <a:buSzPts val="1700"/>
              <a:buChar char="❏"/>
            </a:pPr>
            <a:r>
              <a:rPr lang="en-IN" sz="1700" b="1" i="1" dirty="0" smtClean="0"/>
              <a:t>Query Section : </a:t>
            </a:r>
            <a:r>
              <a:rPr lang="en-IN" sz="1700" dirty="0" smtClean="0"/>
              <a:t>It has two sub modules called “Ask Query” and “Answer Query”.</a:t>
            </a:r>
          </a:p>
          <a:p>
            <a:pPr marL="457200" lvl="0" indent="-336550" algn="l" rtl="0">
              <a:lnSpc>
                <a:spcPct val="115000"/>
              </a:lnSpc>
              <a:spcBef>
                <a:spcPts val="0"/>
              </a:spcBef>
              <a:spcAft>
                <a:spcPts val="0"/>
              </a:spcAft>
              <a:buSzPts val="1700"/>
              <a:buChar char="❏"/>
            </a:pPr>
            <a:r>
              <a:rPr lang="en-IN" sz="1700" b="1" i="1" dirty="0" smtClean="0"/>
              <a:t>Departments :</a:t>
            </a:r>
            <a:r>
              <a:rPr lang="en-IN" sz="1700" dirty="0" smtClean="0"/>
              <a:t> In this module we have partitioned all the departments and also we will add query department wise too. It has many submodules also.</a:t>
            </a:r>
          </a:p>
          <a:p>
            <a:pPr marL="457200" lvl="0" indent="-336550" algn="l" rtl="0">
              <a:lnSpc>
                <a:spcPct val="115000"/>
              </a:lnSpc>
              <a:spcBef>
                <a:spcPts val="0"/>
              </a:spcBef>
              <a:spcAft>
                <a:spcPts val="0"/>
              </a:spcAft>
              <a:buSzPts val="1700"/>
              <a:buChar char="❏"/>
            </a:pPr>
            <a:r>
              <a:rPr lang="en-IN" sz="1700" b="1" i="1" dirty="0" smtClean="0"/>
              <a:t>Profile :</a:t>
            </a:r>
            <a:r>
              <a:rPr lang="en-IN" sz="1700" dirty="0" smtClean="0"/>
              <a:t> Here user’s profile will be shown.</a:t>
            </a:r>
            <a:endParaRPr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Methodology</a:t>
            </a:r>
            <a:endParaRPr dirty="0"/>
          </a:p>
        </p:txBody>
      </p:sp>
      <p:sp>
        <p:nvSpPr>
          <p:cNvPr id="227" name="Google Shape;227;p29"/>
          <p:cNvSpPr txBox="1">
            <a:spLocks noGrp="1"/>
          </p:cNvSpPr>
          <p:nvPr>
            <p:ph type="body" idx="1"/>
          </p:nvPr>
        </p:nvSpPr>
        <p:spPr>
          <a:xfrm>
            <a:off x="1297500" y="1028700"/>
            <a:ext cx="7038900" cy="346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Platform: JavaScript Web Application</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Libraries and Frameworks used: </a:t>
            </a:r>
            <a:endParaRPr sz="1700" dirty="0"/>
          </a:p>
          <a:p>
            <a:pPr marL="457200" lvl="0" indent="-336550" algn="l" rtl="0">
              <a:spcBef>
                <a:spcPts val="0"/>
              </a:spcBef>
              <a:spcAft>
                <a:spcPts val="0"/>
              </a:spcAft>
              <a:buSzPts val="1700"/>
              <a:buChar char="●"/>
            </a:pPr>
            <a:r>
              <a:rPr lang="en" sz="1700" dirty="0"/>
              <a:t>React</a:t>
            </a:r>
            <a:endParaRPr sz="1700" dirty="0"/>
          </a:p>
          <a:p>
            <a:pPr marL="457200" lvl="0" indent="-336550" algn="l" rtl="0">
              <a:spcBef>
                <a:spcPts val="0"/>
              </a:spcBef>
              <a:spcAft>
                <a:spcPts val="0"/>
              </a:spcAft>
              <a:buSzPts val="1700"/>
              <a:buChar char="●"/>
            </a:pPr>
            <a:r>
              <a:rPr lang="en" sz="1700" dirty="0" smtClean="0"/>
              <a:t>Redux</a:t>
            </a:r>
            <a:endParaRPr sz="1700" dirty="0"/>
          </a:p>
          <a:p>
            <a:pPr marL="457200" lvl="0" indent="-336550" algn="l" rtl="0">
              <a:spcBef>
                <a:spcPts val="0"/>
              </a:spcBef>
              <a:spcAft>
                <a:spcPts val="0"/>
              </a:spcAft>
              <a:buSzPts val="1700"/>
              <a:buChar char="●"/>
            </a:pPr>
            <a:r>
              <a:rPr lang="en" sz="1700" dirty="0" smtClean="0"/>
              <a:t>Firebase API</a:t>
            </a:r>
            <a:endParaRPr sz="1700" dirty="0"/>
          </a:p>
          <a:p>
            <a:pPr marL="0" lvl="0" indent="0" algn="l" rtl="0">
              <a:spcBef>
                <a:spcPts val="0"/>
              </a:spcBef>
              <a:spcAft>
                <a:spcPts val="0"/>
              </a:spcAft>
              <a:buNone/>
            </a:pPr>
            <a:endParaRPr sz="1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233" name="Google Shape;233;p30"/>
          <p:cNvSpPr txBox="1">
            <a:spLocks noGrp="1"/>
          </p:cNvSpPr>
          <p:nvPr>
            <p:ph type="body" idx="1"/>
          </p:nvPr>
        </p:nvSpPr>
        <p:spPr>
          <a:xfrm>
            <a:off x="1297500" y="148290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t>Hardware and Software Requirements:</a:t>
            </a:r>
            <a:endParaRPr sz="1700"/>
          </a:p>
          <a:p>
            <a:pPr marL="457200" lvl="0" indent="-336550" algn="l" rtl="0">
              <a:spcBef>
                <a:spcPts val="0"/>
              </a:spcBef>
              <a:spcAft>
                <a:spcPts val="0"/>
              </a:spcAft>
              <a:buSzPts val="1700"/>
              <a:buChar char="●"/>
            </a:pPr>
            <a:r>
              <a:rPr lang="en" sz="1700"/>
              <a:t>Pentium-pro processor or later.</a:t>
            </a:r>
            <a:endParaRPr sz="1700"/>
          </a:p>
          <a:p>
            <a:pPr marL="457200" lvl="0" indent="-336550" algn="l" rtl="0">
              <a:spcBef>
                <a:spcPts val="0"/>
              </a:spcBef>
              <a:spcAft>
                <a:spcPts val="0"/>
              </a:spcAft>
              <a:buSzPts val="1700"/>
              <a:buChar char="●"/>
            </a:pPr>
            <a:r>
              <a:rPr lang="en" sz="1700"/>
              <a:t>RAM 512MB or more</a:t>
            </a:r>
            <a:endParaRPr sz="1700"/>
          </a:p>
          <a:p>
            <a:pPr marL="457200" lvl="0" indent="-336550" algn="l" rtl="0">
              <a:spcBef>
                <a:spcPts val="0"/>
              </a:spcBef>
              <a:spcAft>
                <a:spcPts val="0"/>
              </a:spcAft>
              <a:buSzPts val="1700"/>
              <a:buChar char="●"/>
            </a:pPr>
            <a:r>
              <a:rPr lang="en" sz="1700"/>
              <a:t>Windows 7(32-bit) or above OS.</a:t>
            </a:r>
            <a:endParaRPr sz="1700"/>
          </a:p>
          <a:p>
            <a:pPr marL="457200" lvl="0" indent="-336550" algn="l" rtl="0">
              <a:spcBef>
                <a:spcPts val="0"/>
              </a:spcBef>
              <a:spcAft>
                <a:spcPts val="0"/>
              </a:spcAft>
              <a:buSzPts val="1700"/>
              <a:buChar char="●"/>
            </a:pPr>
            <a:r>
              <a:rPr lang="en" sz="1700"/>
              <a:t>Google Chrome browser</a:t>
            </a:r>
            <a:endParaRPr sz="1700"/>
          </a:p>
          <a:p>
            <a:pPr marL="457200" lvl="0" indent="-336550" algn="l" rtl="0">
              <a:spcBef>
                <a:spcPts val="0"/>
              </a:spcBef>
              <a:spcAft>
                <a:spcPts val="0"/>
              </a:spcAft>
              <a:buSzPts val="1700"/>
              <a:buChar char="●"/>
            </a:pPr>
            <a:r>
              <a:rPr lang="en" sz="1700"/>
              <a:t>Visual Studio Code</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Testing: Jest, Cypress, and React Testing Library</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Deployment: Heroku cloud server</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777" y="0"/>
            <a:ext cx="6866446"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Any Query ?</a:t>
            </a:r>
            <a:endParaRPr lang="en-IN" dirty="0"/>
          </a:p>
        </p:txBody>
      </p:sp>
    </p:spTree>
    <p:extLst>
      <p:ext uri="{BB962C8B-B14F-4D97-AF65-F5344CB8AC3E}">
        <p14:creationId xmlns:p14="http://schemas.microsoft.com/office/powerpoint/2010/main" val="120588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a:t>
            </a:r>
            <a:endParaRPr lang="en-IN" dirty="0"/>
          </a:p>
        </p:txBody>
      </p:sp>
    </p:spTree>
    <p:extLst>
      <p:ext uri="{BB962C8B-B14F-4D97-AF65-F5344CB8AC3E}">
        <p14:creationId xmlns:p14="http://schemas.microsoft.com/office/powerpoint/2010/main" val="264050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t>Table of Contents.</a:t>
            </a:r>
            <a:endParaRPr dirty="0"/>
          </a:p>
        </p:txBody>
      </p:sp>
      <p:sp>
        <p:nvSpPr>
          <p:cNvPr id="141" name="Google Shape;141;p14"/>
          <p:cNvSpPr txBox="1">
            <a:spLocks noGrp="1"/>
          </p:cNvSpPr>
          <p:nvPr>
            <p:ph type="body" idx="1"/>
          </p:nvPr>
        </p:nvSpPr>
        <p:spPr>
          <a:xfrm>
            <a:off x="1297500" y="1560981"/>
            <a:ext cx="7038900" cy="3582519"/>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AutoNum type="arabicPeriod"/>
            </a:pPr>
            <a:r>
              <a:rPr lang="en" sz="1700" dirty="0"/>
              <a:t>Introduction</a:t>
            </a:r>
            <a:endParaRPr sz="1700" dirty="0"/>
          </a:p>
          <a:p>
            <a:pPr marL="457200" lvl="0" indent="-336550" algn="l" rtl="0">
              <a:lnSpc>
                <a:spcPct val="115000"/>
              </a:lnSpc>
              <a:spcBef>
                <a:spcPts val="0"/>
              </a:spcBef>
              <a:spcAft>
                <a:spcPts val="0"/>
              </a:spcAft>
              <a:buSzPts val="1700"/>
              <a:buAutoNum type="arabicPeriod"/>
            </a:pPr>
            <a:r>
              <a:rPr lang="en" sz="1700" dirty="0"/>
              <a:t>Literature Survey</a:t>
            </a:r>
            <a:endParaRPr sz="1700" dirty="0"/>
          </a:p>
          <a:p>
            <a:pPr marL="457200" lvl="0" indent="-336550" algn="l" rtl="0">
              <a:lnSpc>
                <a:spcPct val="115000"/>
              </a:lnSpc>
              <a:spcBef>
                <a:spcPts val="0"/>
              </a:spcBef>
              <a:spcAft>
                <a:spcPts val="0"/>
              </a:spcAft>
              <a:buSzPts val="1700"/>
              <a:buAutoNum type="arabicPeriod"/>
            </a:pPr>
            <a:r>
              <a:rPr lang="en" sz="1700" dirty="0"/>
              <a:t>Limitation of the Current work.</a:t>
            </a:r>
            <a:endParaRPr sz="1700" dirty="0"/>
          </a:p>
          <a:p>
            <a:pPr marL="457200" lvl="0" indent="-336550" algn="l" rtl="0">
              <a:lnSpc>
                <a:spcPct val="115000"/>
              </a:lnSpc>
              <a:spcBef>
                <a:spcPts val="0"/>
              </a:spcBef>
              <a:spcAft>
                <a:spcPts val="0"/>
              </a:spcAft>
              <a:buSzPts val="1700"/>
              <a:buAutoNum type="arabicPeriod"/>
            </a:pPr>
            <a:r>
              <a:rPr lang="en" sz="1700" dirty="0"/>
              <a:t>Problem Definition and objectives</a:t>
            </a:r>
            <a:r>
              <a:rPr lang="en" sz="1700" dirty="0" smtClean="0"/>
              <a:t>.</a:t>
            </a:r>
          </a:p>
          <a:p>
            <a:pPr lvl="0" indent="-336550">
              <a:buSzPts val="1700"/>
              <a:buAutoNum type="arabicPeriod"/>
            </a:pPr>
            <a:r>
              <a:rPr lang="en" sz="1800" dirty="0"/>
              <a:t>Things that User end application has</a:t>
            </a:r>
            <a:r>
              <a:rPr lang="en" sz="1800" dirty="0" smtClean="0"/>
              <a:t>.</a:t>
            </a:r>
          </a:p>
          <a:p>
            <a:pPr lvl="0" indent="-336550">
              <a:buSzPts val="1700"/>
              <a:buAutoNum type="arabicPeriod"/>
            </a:pPr>
            <a:r>
              <a:rPr lang="en" sz="1800" dirty="0"/>
              <a:t>Methodology</a:t>
            </a:r>
            <a:endParaRPr lang="en" sz="1800" dirty="0" smtClean="0"/>
          </a:p>
          <a:p>
            <a:pPr marL="457200" lvl="0" indent="-336550" rtl="0">
              <a:lnSpc>
                <a:spcPct val="115000"/>
              </a:lnSpc>
              <a:spcBef>
                <a:spcPts val="0"/>
              </a:spcBef>
              <a:spcAft>
                <a:spcPts val="0"/>
              </a:spcAft>
              <a:buSzPts val="1700"/>
              <a:buAutoNum type="arabicPeriod"/>
            </a:pPr>
            <a:r>
              <a:rPr lang="en" sz="1700" dirty="0" smtClean="0"/>
              <a:t>Gant Chart Diagram.</a:t>
            </a:r>
            <a:endParaRPr lang="en" sz="1700" dirty="0"/>
          </a:p>
          <a:p>
            <a:pPr marL="457200" lvl="0" indent="-336550" algn="ctr" rtl="0">
              <a:lnSpc>
                <a:spcPct val="115000"/>
              </a:lnSpc>
              <a:spcBef>
                <a:spcPts val="0"/>
              </a:spcBef>
              <a:spcAft>
                <a:spcPts val="0"/>
              </a:spcAft>
              <a:buSzPts val="1700"/>
              <a:buAutoNum type="arabicPeriod"/>
            </a:pPr>
            <a:endParaRPr lang="en" sz="17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Introduction.</a:t>
            </a:r>
            <a:endParaRPr/>
          </a:p>
        </p:txBody>
      </p:sp>
      <p:sp>
        <p:nvSpPr>
          <p:cNvPr id="147" name="Google Shape;147;p1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Char char="❏"/>
            </a:pPr>
            <a:r>
              <a:rPr lang="en" sz="1700" dirty="0" smtClean="0"/>
              <a:t>“JUQuery” </a:t>
            </a:r>
            <a:r>
              <a:rPr lang="en" sz="1700" dirty="0"/>
              <a:t>is a platform for the purpose of </a:t>
            </a:r>
            <a:r>
              <a:rPr lang="en" sz="1700" dirty="0" smtClean="0"/>
              <a:t>knowing about  the  academic and unacademic environment, campus life of a student, faculty and student relationship of Jain University in virtual way.</a:t>
            </a:r>
            <a:endParaRPr sz="1700" dirty="0"/>
          </a:p>
          <a:p>
            <a:pPr indent="-336550">
              <a:spcBef>
                <a:spcPts val="1200"/>
              </a:spcBef>
              <a:buSzPts val="1700"/>
              <a:buFont typeface="Lato"/>
              <a:buChar char="❏"/>
            </a:pPr>
            <a:r>
              <a:rPr lang="en" sz="1700" dirty="0"/>
              <a:t>This application provides us with complete </a:t>
            </a:r>
            <a:r>
              <a:rPr lang="en" sz="1700" dirty="0" smtClean="0"/>
              <a:t>information about campus life in student point of view, academic information in college point of view. </a:t>
            </a:r>
            <a:endParaRPr sz="1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322300" y="1116150"/>
            <a:ext cx="7038900" cy="2911200"/>
          </a:xfrm>
          <a:prstGeom prst="rect">
            <a:avLst/>
          </a:prstGeom>
        </p:spPr>
        <p:txBody>
          <a:bodyPr spcFirstLastPara="1" wrap="square" lIns="91425" tIns="91425" rIns="91425" bIns="91425" anchor="t" anchorCtr="0">
            <a:normAutofit/>
          </a:bodyPr>
          <a:lstStyle/>
          <a:p>
            <a:pPr marL="457200" lvl="0" indent="-336550" algn="l" rtl="0">
              <a:spcBef>
                <a:spcPts val="1200"/>
              </a:spcBef>
              <a:spcAft>
                <a:spcPts val="0"/>
              </a:spcAft>
              <a:buSzPts val="1700"/>
              <a:buChar char="❏"/>
            </a:pPr>
            <a:r>
              <a:rPr lang="en" sz="1700" dirty="0"/>
              <a:t>It features a familiar and well-thought-out and attractive user interface, much like </a:t>
            </a:r>
            <a:r>
              <a:rPr lang="en" sz="1700" dirty="0" smtClean="0"/>
              <a:t>posting a query, giving a response to a query, helping a student through a peronal chat if required. </a:t>
            </a:r>
            <a:endParaRPr sz="1700" dirty="0"/>
          </a:p>
          <a:p>
            <a:pPr marL="457200" lvl="0" indent="-336550" algn="l" rtl="0">
              <a:spcBef>
                <a:spcPts val="1200"/>
              </a:spcBef>
              <a:spcAft>
                <a:spcPts val="0"/>
              </a:spcAft>
              <a:buSzPts val="1700"/>
              <a:buChar char="❏"/>
            </a:pPr>
            <a:r>
              <a:rPr lang="en" sz="1700" dirty="0"/>
              <a:t>A user </a:t>
            </a:r>
            <a:r>
              <a:rPr lang="en" sz="1700" dirty="0" smtClean="0"/>
              <a:t>ha</a:t>
            </a:r>
            <a:r>
              <a:rPr lang="en-IN" sz="1700" dirty="0"/>
              <a:t>s</a:t>
            </a:r>
            <a:r>
              <a:rPr lang="en" sz="1700" dirty="0" smtClean="0"/>
              <a:t> a complete freedom to post any query, can also make a funny post in legal way. </a:t>
            </a:r>
          </a:p>
          <a:p>
            <a:pPr marL="457200" lvl="0" indent="-336550" algn="l" rtl="0">
              <a:spcBef>
                <a:spcPts val="1200"/>
              </a:spcBef>
              <a:spcAft>
                <a:spcPts val="0"/>
              </a:spcAft>
              <a:buSzPts val="1700"/>
              <a:buChar char="❏"/>
            </a:pPr>
            <a:r>
              <a:rPr lang="en-IN" sz="1700" dirty="0" smtClean="0"/>
              <a:t>Also students can register/ host any campus related events and also can take the feedbacks from other students through this platform.</a:t>
            </a:r>
            <a:endParaRPr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Survey</a:t>
            </a:r>
            <a:endParaRPr/>
          </a:p>
        </p:txBody>
      </p:sp>
      <p:sp>
        <p:nvSpPr>
          <p:cNvPr id="158" name="Google Shape;158;p17"/>
          <p:cNvSpPr txBox="1">
            <a:spLocks noGrp="1"/>
          </p:cNvSpPr>
          <p:nvPr>
            <p:ph type="body" idx="1"/>
          </p:nvPr>
        </p:nvSpPr>
        <p:spPr>
          <a:xfrm>
            <a:off x="1297500" y="1090675"/>
            <a:ext cx="7242000" cy="3388200"/>
          </a:xfrm>
          <a:prstGeom prst="rect">
            <a:avLst/>
          </a:prstGeom>
        </p:spPr>
        <p:txBody>
          <a:bodyPr spcFirstLastPara="1" wrap="square" lIns="91425" tIns="91425" rIns="91425" bIns="91425" anchor="t" anchorCtr="0">
            <a:normAutofit/>
          </a:bodyPr>
          <a:lstStyle/>
          <a:p>
            <a:pPr indent="-336550">
              <a:buSzPts val="1700"/>
              <a:buFont typeface="Lato"/>
              <a:buChar char="❏"/>
            </a:pPr>
            <a:r>
              <a:rPr lang="en-US" sz="1800" dirty="0"/>
              <a:t>Community-based Question Answering </a:t>
            </a:r>
            <a:r>
              <a:rPr lang="en-US" sz="1800" dirty="0" smtClean="0"/>
              <a:t>destinations enable users </a:t>
            </a:r>
            <a:r>
              <a:rPr lang="en-US" sz="1800" dirty="0"/>
              <a:t>to find solutions to complex, point by point and individual questions from different </a:t>
            </a:r>
            <a:r>
              <a:rPr lang="en-US" sz="1800" dirty="0" smtClean="0"/>
              <a:t>users. </a:t>
            </a:r>
            <a:r>
              <a:rPr lang="en-US" sz="1800" dirty="0"/>
              <a:t>Be that as it may, since answering a question relies upon the capacity and readiness of </a:t>
            </a:r>
            <a:r>
              <a:rPr lang="en-US" sz="1800" dirty="0" smtClean="0"/>
              <a:t>users </a:t>
            </a:r>
            <a:r>
              <a:rPr lang="en-US" sz="1800" dirty="0"/>
              <a:t>to address the asker's needs, a huge portion of the questions stay unanswered. </a:t>
            </a:r>
            <a:endParaRPr lang="en-US" sz="1800" dirty="0" smtClean="0"/>
          </a:p>
          <a:p>
            <a:pPr indent="-336550">
              <a:buSzPts val="1700"/>
              <a:buFont typeface="Lato"/>
              <a:buChar char="❏"/>
            </a:pPr>
            <a:r>
              <a:rPr lang="en-US" sz="1800" dirty="0"/>
              <a:t>Community-based Question and Answering (CQA) administrations have conveyed </a:t>
            </a:r>
            <a:r>
              <a:rPr lang="en-US" sz="1800" dirty="0" smtClean="0"/>
              <a:t>users </a:t>
            </a:r>
            <a:r>
              <a:rPr lang="en-US" sz="1800" dirty="0"/>
              <a:t>to another period of information dispersal by enabling </a:t>
            </a:r>
            <a:r>
              <a:rPr lang="en-US" sz="1800" dirty="0" smtClean="0"/>
              <a:t>users </a:t>
            </a:r>
            <a:r>
              <a:rPr lang="en-US" sz="1800" dirty="0"/>
              <a:t>to make inquiries and to answer other </a:t>
            </a:r>
            <a:r>
              <a:rPr lang="en-US" sz="1800" dirty="0" smtClean="0"/>
              <a:t>users</a:t>
            </a:r>
            <a:r>
              <a:rPr lang="en-US" sz="1800" dirty="0"/>
              <a:t>' questions.</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47950" y="415200"/>
            <a:ext cx="7217100" cy="4313100"/>
          </a:xfrm>
          <a:prstGeom prst="rect">
            <a:avLst/>
          </a:prstGeom>
        </p:spPr>
        <p:txBody>
          <a:bodyPr spcFirstLastPara="1" wrap="square" lIns="91425" tIns="91425" rIns="91425" bIns="91425" anchor="t" anchorCtr="0">
            <a:normAutofit/>
          </a:bodyPr>
          <a:lstStyle/>
          <a:p>
            <a:pPr indent="-336550">
              <a:buSzPts val="1700"/>
              <a:buFont typeface="Lato"/>
              <a:buChar char="❏"/>
            </a:pPr>
            <a:r>
              <a:rPr lang="en-US" sz="1700" dirty="0" smtClean="0"/>
              <a:t>A fresher just took admission in Jain University, does not know anything about college and even do not have any connection to others. He/ She can directly take our application and can find out his/ her queries. If his / her query is not present then can post his/ her query here.</a:t>
            </a:r>
            <a:endParaRPr lang="en-US" sz="1700" dirty="0"/>
          </a:p>
          <a:p>
            <a:pPr marL="120650" lvl="0" indent="0">
              <a:buSzPts val="1700"/>
              <a:buNone/>
            </a:pPr>
            <a:endParaRPr lang="en-US" sz="1700" b="1" i="1" dirty="0" smtClean="0"/>
          </a:p>
          <a:p>
            <a:pPr indent="-336550">
              <a:buSzPts val="1700"/>
              <a:buFont typeface="Lato"/>
              <a:buChar char="❏"/>
            </a:pPr>
            <a:r>
              <a:rPr lang="en-IN" sz="1700" dirty="0"/>
              <a:t>System will ensure to the students about not to provide any fake answers or events through our site. Student will able to see the live events happening in campus.</a:t>
            </a:r>
          </a:p>
          <a:p>
            <a:pPr lvl="0" indent="-336550">
              <a:buSzPts val="1700"/>
              <a:buChar char="❏"/>
            </a:pPr>
            <a:endParaRPr lang="en-US" sz="1700" dirty="0" smtClean="0"/>
          </a:p>
          <a:p>
            <a:pPr lvl="0" indent="-336550">
              <a:buSzPts val="1700"/>
              <a:buChar char="❏"/>
            </a:pPr>
            <a:endParaRPr sz="1700" dirty="0"/>
          </a:p>
          <a:p>
            <a:pPr marL="457200" lvl="0" indent="-336550" algn="l" rtl="0">
              <a:spcBef>
                <a:spcPts val="0"/>
              </a:spcBef>
              <a:spcAft>
                <a:spcPts val="0"/>
              </a:spcAft>
              <a:buSzPts val="1700"/>
              <a:buChar char="❏"/>
            </a:pPr>
            <a:endParaRPr lang="en-IN" sz="1700" dirty="0"/>
          </a:p>
          <a:p>
            <a:pPr marL="457200" lvl="0" indent="-336550" algn="l" rtl="0">
              <a:spcBef>
                <a:spcPts val="0"/>
              </a:spcBef>
              <a:spcAft>
                <a:spcPts val="0"/>
              </a:spcAft>
              <a:buSzPts val="1700"/>
              <a:buChar char="❏"/>
            </a:pPr>
            <a:endParaRPr sz="1700" dirty="0"/>
          </a:p>
          <a:p>
            <a:pPr marL="457200" lvl="0" indent="0" algn="l" rtl="0">
              <a:spcBef>
                <a:spcPts val="0"/>
              </a:spcBef>
              <a:spcAft>
                <a:spcPts val="0"/>
              </a:spcAft>
              <a:buNone/>
            </a:pP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260325" y="889950"/>
            <a:ext cx="7167600" cy="33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dirty="0"/>
          </a:p>
          <a:p>
            <a:pPr marL="120650" lvl="0" indent="0" algn="l" rtl="0">
              <a:spcBef>
                <a:spcPts val="0"/>
              </a:spcBef>
              <a:spcAft>
                <a:spcPts val="0"/>
              </a:spcAft>
              <a:buSzPts val="1700"/>
              <a:buNone/>
            </a:pPr>
            <a:endParaRPr lang="en" sz="1700" dirty="0" smtClean="0"/>
          </a:p>
          <a:p>
            <a:pPr marL="457200" lvl="0" indent="-336550" algn="l" rtl="0">
              <a:spcBef>
                <a:spcPts val="0"/>
              </a:spcBef>
              <a:spcAft>
                <a:spcPts val="0"/>
              </a:spcAft>
              <a:buSzPts val="1700"/>
              <a:buChar char="❏"/>
            </a:pPr>
            <a:r>
              <a:rPr lang="en" sz="1700" dirty="0" smtClean="0"/>
              <a:t>The </a:t>
            </a:r>
            <a:r>
              <a:rPr lang="en" sz="1700" dirty="0"/>
              <a:t>management had full authority to access all details of the customer which are fed into the system. Some </a:t>
            </a:r>
            <a:r>
              <a:rPr lang="en" sz="1700" dirty="0" smtClean="0"/>
              <a:t>security </a:t>
            </a:r>
            <a:r>
              <a:rPr lang="en" sz="1700" dirty="0"/>
              <a:t>based </a:t>
            </a:r>
            <a:r>
              <a:rPr lang="en" sz="1700" dirty="0" smtClean="0"/>
              <a:t>authentication systems </a:t>
            </a:r>
            <a:r>
              <a:rPr lang="en" sz="1700" dirty="0"/>
              <a:t>are also present. </a:t>
            </a:r>
            <a:endParaRPr lang="en" sz="1700" dirty="0" smtClean="0"/>
          </a:p>
          <a:p>
            <a:pPr lvl="0" indent="-336550">
              <a:buSzPts val="1700"/>
              <a:buChar char="❏"/>
            </a:pPr>
            <a:r>
              <a:rPr lang="en" sz="1600" dirty="0"/>
              <a:t>With the thoughts our </a:t>
            </a:r>
            <a:r>
              <a:rPr lang="en" sz="1600" b="1" dirty="0"/>
              <a:t>innovation </a:t>
            </a:r>
            <a:r>
              <a:rPr lang="en" sz="1600" dirty="0"/>
              <a:t>is to provide answers of differ</a:t>
            </a:r>
            <a:r>
              <a:rPr lang="en-IN" sz="1600" dirty="0"/>
              <a:t>e</a:t>
            </a:r>
            <a:r>
              <a:rPr lang="en" sz="1600" dirty="0"/>
              <a:t>nt question and also notes of different topics made by students from students who are already in Jain University or passed out from Jain University. By that students of JU can come to know their college ralated query and also can trace an event happening in JU through our </a:t>
            </a:r>
            <a:r>
              <a:rPr lang="en" sz="1600" dirty="0" smtClean="0"/>
              <a:t>application.</a:t>
            </a:r>
            <a:endParaRPr sz="1700" dirty="0"/>
          </a:p>
          <a:p>
            <a:pPr marL="0" lvl="0" indent="0" algn="l" rtl="0">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79" name="Google Shape;179;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buNone/>
            </a:pPr>
            <a:r>
              <a:rPr lang="en" sz="1700" dirty="0"/>
              <a:t>[1] IJTSRD - </a:t>
            </a:r>
            <a:r>
              <a:rPr lang="en-IN" sz="1800" dirty="0"/>
              <a:t>ANALYZING STRUCTURE OF QUESTION TEXTS </a:t>
            </a:r>
            <a:r>
              <a:rPr lang="en-IN" sz="1800" dirty="0" smtClean="0"/>
              <a:t>TO  CHARACTERIZE </a:t>
            </a:r>
            <a:r>
              <a:rPr lang="en-IN" sz="1800" dirty="0"/>
              <a:t>ANSWERABILITY IN QUORA USING SEO: </a:t>
            </a:r>
            <a:endParaRPr lang="en-IN" sz="1800" dirty="0" smtClean="0"/>
          </a:p>
          <a:p>
            <a:pPr marL="0" lvl="0" indent="0">
              <a:buNone/>
            </a:pPr>
            <a:r>
              <a:rPr lang="en-IN" sz="1400" dirty="0" smtClean="0"/>
              <a:t>                             A </a:t>
            </a:r>
            <a:r>
              <a:rPr lang="en-IN" sz="1400" dirty="0"/>
              <a:t>SURVEY Sanjay </a:t>
            </a:r>
            <a:r>
              <a:rPr lang="en-IN" sz="1400" dirty="0" err="1"/>
              <a:t>Soni</a:t>
            </a:r>
            <a:r>
              <a:rPr lang="en-IN" sz="1400" dirty="0"/>
              <a:t> 1 , </a:t>
            </a:r>
            <a:r>
              <a:rPr lang="en-IN" sz="1400" dirty="0" err="1"/>
              <a:t>Prof.</a:t>
            </a:r>
            <a:r>
              <a:rPr lang="en-IN" sz="1400" dirty="0"/>
              <a:t> </a:t>
            </a:r>
            <a:r>
              <a:rPr lang="en-IN" sz="1400" dirty="0" err="1"/>
              <a:t>Vandana</a:t>
            </a:r>
            <a:r>
              <a:rPr lang="en-IN" sz="1400" dirty="0"/>
              <a:t> </a:t>
            </a:r>
            <a:r>
              <a:rPr lang="en-IN" sz="1400" dirty="0" err="1"/>
              <a:t>Navale</a:t>
            </a:r>
            <a:r>
              <a:rPr lang="en-IN" sz="1400" dirty="0"/>
              <a:t> 2 Dhole </a:t>
            </a:r>
            <a:r>
              <a:rPr lang="en-IN" sz="1400" dirty="0" err="1" smtClean="0"/>
              <a:t>Patil</a:t>
            </a:r>
            <a:endParaRPr lang="en-IN" sz="1400" dirty="0" smtClean="0"/>
          </a:p>
          <a:p>
            <a:pPr marL="0" indent="0">
              <a:buNone/>
            </a:pPr>
            <a:r>
              <a:rPr lang="en-IN" sz="1400" dirty="0"/>
              <a:t> </a:t>
            </a:r>
            <a:r>
              <a:rPr lang="en-IN" sz="1400" dirty="0" smtClean="0"/>
              <a:t>                                            </a:t>
            </a:r>
            <a:r>
              <a:rPr lang="en-US" sz="1400" dirty="0"/>
              <a:t>College of Engineering, Pune , India</a:t>
            </a:r>
          </a:p>
          <a:p>
            <a:pPr marL="0" lvl="0" indent="0">
              <a:buNone/>
            </a:pPr>
            <a:endParaRPr lang="en-IN" sz="1400" dirty="0" smtClean="0"/>
          </a:p>
          <a:p>
            <a:pPr marL="0" lvl="0" indent="0">
              <a:buNone/>
            </a:pPr>
            <a:r>
              <a:rPr lang="en-IN" sz="1400" dirty="0"/>
              <a:t> </a:t>
            </a:r>
            <a:r>
              <a:rPr lang="en-IN" sz="1400" dirty="0" smtClean="0"/>
              <a:t>                                                                        </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a:t>Limitation of the Current work.</a:t>
            </a:r>
            <a:endParaRPr/>
          </a:p>
        </p:txBody>
      </p:sp>
      <p:sp>
        <p:nvSpPr>
          <p:cNvPr id="185" name="Google Shape;185;p22"/>
          <p:cNvSpPr txBox="1">
            <a:spLocks noGrp="1"/>
          </p:cNvSpPr>
          <p:nvPr>
            <p:ph type="body" idx="1"/>
          </p:nvPr>
        </p:nvSpPr>
        <p:spPr>
          <a:xfrm>
            <a:off x="947300" y="1073100"/>
            <a:ext cx="7504200" cy="3478500"/>
          </a:xfrm>
          <a:prstGeom prst="rect">
            <a:avLst/>
          </a:prstGeom>
          <a:noFill/>
          <a:ln>
            <a:noFill/>
          </a:ln>
        </p:spPr>
        <p:txBody>
          <a:bodyPr spcFirstLastPara="1" wrap="square" lIns="91425" tIns="91425" rIns="91425" bIns="91425" anchor="t" anchorCtr="0">
            <a:noAutofit/>
          </a:bodyPr>
          <a:lstStyle/>
          <a:p>
            <a:pPr marL="120650" indent="0">
              <a:buSzPts val="1700"/>
              <a:buNone/>
            </a:pPr>
            <a:endParaRPr lang="en-US" sz="1800" dirty="0"/>
          </a:p>
          <a:p>
            <a:pPr indent="-336550">
              <a:buSzPts val="1700"/>
              <a:buFont typeface="Lato"/>
              <a:buChar char="❏"/>
            </a:pPr>
            <a:r>
              <a:rPr lang="en-US" sz="1800" dirty="0" smtClean="0"/>
              <a:t>Currently </a:t>
            </a:r>
            <a:r>
              <a:rPr lang="en-US" sz="1800" dirty="0"/>
              <a:t>a student who is in  college does not have an application where he can interact with the complete college campus in a virtual way</a:t>
            </a:r>
            <a:r>
              <a:rPr lang="en-US" sz="1800" dirty="0" smtClean="0"/>
              <a:t>.</a:t>
            </a:r>
          </a:p>
          <a:p>
            <a:pPr marL="120650" indent="0">
              <a:buSzPts val="1700"/>
              <a:buNone/>
            </a:pPr>
            <a:endParaRPr lang="en-US" sz="1800" dirty="0" smtClean="0"/>
          </a:p>
          <a:p>
            <a:pPr indent="-336550">
              <a:buSzPts val="1700"/>
              <a:buFont typeface="Lato"/>
              <a:buChar char="❏"/>
            </a:pPr>
            <a:r>
              <a:rPr lang="en-US" sz="1800" dirty="0"/>
              <a:t>And also there is no proper medium to get academic related doubts from all around the campus.(</a:t>
            </a:r>
            <a:r>
              <a:rPr lang="en-US" sz="1800" dirty="0" smtClean="0"/>
              <a:t>ex: Any </a:t>
            </a:r>
            <a:r>
              <a:rPr lang="en-US" sz="1800" dirty="0"/>
              <a:t>fresher can directly connect with any senior of the campus and ask his/her doubt</a:t>
            </a:r>
            <a:r>
              <a:rPr lang="en-US" sz="1800" dirty="0" smtClean="0"/>
              <a:t>)</a:t>
            </a:r>
          </a:p>
          <a:p>
            <a:pPr indent="-336550">
              <a:buSzPts val="1700"/>
              <a:buFont typeface="Lato"/>
              <a:buChar char="❏"/>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2943</TotalTime>
  <Words>905</Words>
  <Application>Microsoft Office PowerPoint</Application>
  <PresentationFormat>On-screen Show (16:9)</PresentationFormat>
  <Paragraphs>82</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Lato</vt:lpstr>
      <vt:lpstr>Montserrat</vt:lpstr>
      <vt:lpstr>Focus</vt:lpstr>
      <vt:lpstr>          JUQuery</vt:lpstr>
      <vt:lpstr>Table of Contents.</vt:lpstr>
      <vt:lpstr>Introduction.</vt:lpstr>
      <vt:lpstr>PowerPoint Presentation</vt:lpstr>
      <vt:lpstr>Literature Survey</vt:lpstr>
      <vt:lpstr>PowerPoint Presentation</vt:lpstr>
      <vt:lpstr>PowerPoint Presentation</vt:lpstr>
      <vt:lpstr>References</vt:lpstr>
      <vt:lpstr>Limitation of the Current work.</vt:lpstr>
      <vt:lpstr>Limitation of the Current work</vt:lpstr>
      <vt:lpstr>Problem Definition and Objectives.</vt:lpstr>
      <vt:lpstr>Problem Definition and Objectives. </vt:lpstr>
      <vt:lpstr>Things that User end application has.</vt:lpstr>
      <vt:lpstr>Methodology</vt:lpstr>
      <vt:lpstr>Methodology</vt:lpstr>
      <vt:lpstr>PowerPoint Presentation</vt:lpstr>
      <vt:lpstr>Any Query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 Delivery System</dc:title>
  <dc:creator>Souvik Kar</dc:creator>
  <cp:lastModifiedBy>Souvik Kar</cp:lastModifiedBy>
  <cp:revision>27</cp:revision>
  <dcterms:modified xsi:type="dcterms:W3CDTF">2021-05-13T04:23:24Z</dcterms:modified>
</cp:coreProperties>
</file>