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84" r:id="rId6"/>
    <p:sldId id="260" r:id="rId7"/>
    <p:sldId id="311" r:id="rId8"/>
    <p:sldId id="259" r:id="rId9"/>
    <p:sldId id="283" r:id="rId10"/>
    <p:sldId id="261" r:id="rId11"/>
    <p:sldId id="282" r:id="rId12"/>
    <p:sldId id="262" r:id="rId13"/>
    <p:sldId id="280" r:id="rId14"/>
    <p:sldId id="281" r:id="rId15"/>
    <p:sldId id="263" r:id="rId16"/>
    <p:sldId id="279" r:id="rId17"/>
    <p:sldId id="264" r:id="rId18"/>
    <p:sldId id="277" r:id="rId19"/>
    <p:sldId id="278" r:id="rId20"/>
    <p:sldId id="265" r:id="rId21"/>
    <p:sldId id="266" r:id="rId22"/>
    <p:sldId id="267" r:id="rId23"/>
    <p:sldId id="268" r:id="rId24"/>
    <p:sldId id="269" r:id="rId25"/>
    <p:sldId id="272" r:id="rId26"/>
    <p:sldId id="273" r:id="rId27"/>
    <p:sldId id="274" r:id="rId28"/>
    <p:sldId id="275" r:id="rId29"/>
    <p:sldId id="276" r:id="rId30"/>
    <p:sldId id="271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406" y="621517"/>
            <a:ext cx="8555582" cy="2509213"/>
          </a:xfrm>
        </p:spPr>
        <p:txBody>
          <a:bodyPr/>
          <a:lstStyle/>
          <a:p>
            <a:r>
              <a:rPr lang="en-IN" dirty="0" err="1" smtClean="0"/>
              <a:t>juquery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973975"/>
            <a:ext cx="8689976" cy="2127069"/>
          </a:xfrm>
        </p:spPr>
        <p:txBody>
          <a:bodyPr>
            <a:norm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buSzPts val="2737"/>
            </a:pPr>
            <a:r>
              <a:rPr lang="en-IN" sz="2800" b="1" dirty="0"/>
              <a:t>TEAM</a:t>
            </a:r>
            <a:endParaRPr lang="en-IN" sz="2800" b="1" dirty="0"/>
          </a:p>
          <a:p>
            <a:pPr lvl="0" algn="r">
              <a:lnSpc>
                <a:spcPct val="100000"/>
              </a:lnSpc>
              <a:spcBef>
                <a:spcPts val="0"/>
              </a:spcBef>
              <a:buSzPts val="2737"/>
            </a:pPr>
            <a:r>
              <a:rPr lang="en-IN" sz="2400" dirty="0"/>
              <a:t>18BTRSE031 - T. ASWIN </a:t>
            </a:r>
            <a:r>
              <a:rPr lang="en-IN" sz="2400" dirty="0" smtClean="0"/>
              <a:t>BARATH</a:t>
            </a:r>
            <a:endParaRPr lang="en-IN" sz="2400" dirty="0" smtClean="0"/>
          </a:p>
          <a:p>
            <a:pPr lvl="0" algn="r">
              <a:lnSpc>
                <a:spcPct val="100000"/>
              </a:lnSpc>
              <a:spcBef>
                <a:spcPts val="0"/>
              </a:spcBef>
              <a:buSzPts val="2737"/>
            </a:pPr>
            <a:r>
              <a:rPr lang="en-IN" sz="2400" dirty="0" smtClean="0"/>
              <a:t>18BTRSE026 </a:t>
            </a:r>
            <a:r>
              <a:rPr lang="en-IN" sz="2400" dirty="0"/>
              <a:t>- SOUVIK </a:t>
            </a:r>
            <a:r>
              <a:rPr lang="en-IN" sz="2400" dirty="0" smtClean="0"/>
              <a:t>KAR</a:t>
            </a:r>
            <a:endParaRPr lang="en-IN" sz="2400" dirty="0" smtClean="0"/>
          </a:p>
          <a:p>
            <a:pPr lvl="0" algn="r">
              <a:lnSpc>
                <a:spcPct val="100000"/>
              </a:lnSpc>
              <a:spcBef>
                <a:spcPts val="0"/>
              </a:spcBef>
              <a:buSzPts val="2737"/>
            </a:pPr>
            <a:r>
              <a:rPr lang="en-IN" sz="2400" dirty="0" smtClean="0"/>
              <a:t>18BTRSE027 </a:t>
            </a:r>
            <a:r>
              <a:rPr lang="en-IN" sz="2400" dirty="0"/>
              <a:t>- R. SRISARVESH</a:t>
            </a:r>
            <a:endParaRPr lang="en-IN" sz="2400" dirty="0"/>
          </a:p>
          <a:p>
            <a:pPr lvl="0" algn="r">
              <a:lnSpc>
                <a:spcPct val="100000"/>
              </a:lnSpc>
              <a:spcBef>
                <a:spcPts val="0"/>
              </a:spcBef>
              <a:buSzPts val="2737"/>
            </a:pPr>
            <a:r>
              <a:rPr lang="en-IN" sz="2400" dirty="0"/>
              <a:t>18BTRSE033 - VYSHNAV RAJ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 It </a:t>
            </a:r>
            <a:r>
              <a:rPr lang="en-US" dirty="0">
                <a:effectLst/>
              </a:rPr>
              <a:t>creates a tangible data structure to represent the state of your app that you can read from and write to.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As </a:t>
            </a:r>
            <a:r>
              <a:rPr lang="en-US" dirty="0"/>
              <a:t>it's mostly used as a state management tool with React, we have taken advantage of it to manage states of our platform event triggers such as user login/logout, show/hide popup, user inputs to provide a user friendly experience.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Specific re-rendering using </a:t>
            </a:r>
            <a:r>
              <a:rPr lang="en-IN" dirty="0" err="1"/>
              <a:t>ReactDOM</a:t>
            </a:r>
            <a:r>
              <a:rPr lang="en-IN" dirty="0"/>
              <a:t> in </a:t>
            </a:r>
            <a:r>
              <a:rPr lang="en-IN" dirty="0" smtClean="0"/>
              <a:t>React.js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React every UI piece is a component, and each component has a state.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React </a:t>
            </a:r>
            <a:r>
              <a:rPr lang="en-US" dirty="0"/>
              <a:t>follows the observable pattern and listens for state changes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When </a:t>
            </a:r>
            <a:r>
              <a:rPr lang="en-US" dirty="0"/>
              <a:t>the state of a component changes, React updates the virtual DOM tree.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Once </a:t>
            </a:r>
            <a:r>
              <a:rPr lang="en-US" dirty="0"/>
              <a:t>the virtual DOM has been updated, React then compares the current version of the virtual DOM with the previous version of the virtual DOM. This process is called “diffing</a:t>
            </a:r>
            <a:r>
              <a:rPr lang="en-US" dirty="0" smtClean="0"/>
              <a:t>”.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Once </a:t>
            </a:r>
            <a:r>
              <a:rPr lang="en-US" dirty="0"/>
              <a:t>React knows which virtual DOM objects have changed, then React updates only those objects, in the real DOM.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This </a:t>
            </a:r>
            <a:r>
              <a:rPr lang="en-US" dirty="0"/>
              <a:t>makes the performance far better when compared to manipulating the real DOM directly.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This </a:t>
            </a:r>
            <a:r>
              <a:rPr lang="en-US" dirty="0"/>
              <a:t>makes React standout as a high performance JavaScript library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ReactDOM.render</a:t>
            </a:r>
            <a:r>
              <a:rPr lang="en-US" dirty="0"/>
              <a:t>() controls the contents of the container node you pass in. Any existing DOM elements inside are replaced when first called. Later calls use </a:t>
            </a:r>
            <a:r>
              <a:rPr lang="en-US" dirty="0" err="1"/>
              <a:t>React’s</a:t>
            </a:r>
            <a:r>
              <a:rPr lang="en-US" dirty="0"/>
              <a:t> DOM diffing algorithm for efficient updates.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 </a:t>
            </a:r>
            <a:r>
              <a:rPr lang="en-US" dirty="0"/>
              <a:t>have taken advantage of this React.js feature to re-render only those part of the website which requires a refresh saving a lot of data usage from the user' experience with our platform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Secure API authentication using </a:t>
            </a:r>
            <a:r>
              <a:rPr lang="en-IN" dirty="0" smtClean="0"/>
              <a:t>Firebase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Firebase </a:t>
            </a:r>
            <a:r>
              <a:rPr lang="en-US" dirty="0"/>
              <a:t>Authentication is an extensible token-based </a:t>
            </a:r>
            <a:r>
              <a:rPr lang="en-US" dirty="0" err="1"/>
              <a:t>auth</a:t>
            </a:r>
            <a:r>
              <a:rPr lang="en-US" dirty="0"/>
              <a:t> system and provides out-of-the-box integrations with the most common providers such as Google, Facebook, and Twitter, among others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</a:t>
            </a:r>
            <a:r>
              <a:rPr lang="en-US" dirty="0"/>
              <a:t>enables us to use custom claims which we’ll leverage to build a flexible role-based API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Firebase API is secured via tokens—in order to generate such a token, we need to call Firebase’s Client SDK and log in with a valid user/password </a:t>
            </a:r>
            <a:r>
              <a:rPr lang="en-US" dirty="0" smtClean="0"/>
              <a:t>credential.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When </a:t>
            </a:r>
            <a:r>
              <a:rPr lang="en-US" dirty="0"/>
              <a:t>successful, Firebase will send a token back in the response which we can then add to the header of any following request we want to perform</a:t>
            </a:r>
            <a:r>
              <a:rPr lang="en-US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864"/>
            <a:ext cx="10363826" cy="3949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 </a:t>
            </a:r>
            <a:r>
              <a:rPr lang="en-US" dirty="0"/>
              <a:t>take leverage over this secure features of Firebase Authentication API to keep our users secure and gain their trust over our platform's user experience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Firebase gives us </a:t>
            </a:r>
            <a:r>
              <a:rPr lang="en-US" dirty="0"/>
              <a:t>complete control over authentication by allowing you to authenticate users or devices using secure JSON Web Tokens (JWTs).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we </a:t>
            </a:r>
            <a:r>
              <a:rPr lang="en-US" dirty="0"/>
              <a:t>generate these tokens on your server, pass them back to a client device, and then use them to authenticate via the </a:t>
            </a:r>
            <a:r>
              <a:rPr lang="en-US" dirty="0" err="1"/>
              <a:t>signInWithCustomToken</a:t>
            </a:r>
            <a:r>
              <a:rPr lang="en-US" dirty="0"/>
              <a:t>() </a:t>
            </a:r>
            <a:r>
              <a:rPr lang="en-US" dirty="0" smtClean="0"/>
              <a:t>method To </a:t>
            </a:r>
            <a:r>
              <a:rPr lang="en-US" dirty="0"/>
              <a:t>reduce problems promoting code changes from development to staging to production, instead of including API keys in the code itself, either set them as environment variables or include them in a configuration file.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Real time </a:t>
            </a:r>
            <a:r>
              <a:rPr lang="en-IN" dirty="0"/>
              <a:t>fetching data using Firebase </a:t>
            </a:r>
            <a:r>
              <a:rPr lang="en-IN" dirty="0" err="1"/>
              <a:t>Firestore</a:t>
            </a:r>
            <a:r>
              <a:rPr lang="en-IN" dirty="0"/>
              <a:t>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Firebase </a:t>
            </a:r>
            <a:r>
              <a:rPr lang="en-US" dirty="0"/>
              <a:t>data is retrieved by either a one time call to </a:t>
            </a:r>
            <a:r>
              <a:rPr lang="en-US" dirty="0" err="1"/>
              <a:t>GetValueAsync</a:t>
            </a:r>
            <a:r>
              <a:rPr lang="en-US" dirty="0"/>
              <a:t>() or attaching to an event on a </a:t>
            </a:r>
            <a:r>
              <a:rPr lang="en-US" dirty="0" smtClean="0"/>
              <a:t>Firebase Database </a:t>
            </a:r>
            <a:r>
              <a:rPr lang="en-US" dirty="0"/>
              <a:t>reference.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event listener is called once for the initial state of the data and again anytime the data changes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Firebase </a:t>
            </a:r>
            <a:r>
              <a:rPr lang="en-US" dirty="0"/>
              <a:t>is a Backend-as-a-Service (Baas). It provides developers with a variety of tools and services to help them develop quality apps, grow their user base, and earn profit.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</a:t>
            </a:r>
            <a:r>
              <a:rPr lang="en-US" dirty="0"/>
              <a:t>is built on Google's </a:t>
            </a:r>
            <a:r>
              <a:rPr lang="en-US" dirty="0" smtClean="0"/>
              <a:t>infrastructure.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</a:t>
            </a:r>
            <a:r>
              <a:rPr lang="en-US" dirty="0"/>
              <a:t>is categorized as a NoSQL database program, which stores data in JSON-like documents.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Stores </a:t>
            </a:r>
            <a:r>
              <a:rPr lang="en-US" dirty="0"/>
              <a:t>data as collections of documents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Simple </a:t>
            </a:r>
            <a:r>
              <a:rPr lang="en-US" dirty="0"/>
              <a:t>data is easy to store in documents, which are very similar to JSON</a:t>
            </a:r>
            <a:r>
              <a:rPr lang="en-US" dirty="0" smtClean="0"/>
              <a:t>. Complex</a:t>
            </a:r>
            <a:r>
              <a:rPr lang="en-US" dirty="0"/>
              <a:t>, hierarchical data is easier to organize at scale, using </a:t>
            </a:r>
            <a:r>
              <a:rPr lang="en-US" dirty="0" smtClean="0"/>
              <a:t>sub collections </a:t>
            </a:r>
            <a:r>
              <a:rPr lang="en-US" dirty="0"/>
              <a:t>within documents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Requires </a:t>
            </a:r>
            <a:r>
              <a:rPr lang="en-US" dirty="0"/>
              <a:t>less </a:t>
            </a:r>
            <a:r>
              <a:rPr lang="en-US" dirty="0" err="1"/>
              <a:t>d</a:t>
            </a:r>
            <a:r>
              <a:rPr lang="en-US" dirty="0" err="1" smtClean="0"/>
              <a:t>enormalization</a:t>
            </a:r>
            <a:r>
              <a:rPr lang="en-US" dirty="0" smtClean="0"/>
              <a:t> </a:t>
            </a:r>
            <a:r>
              <a:rPr lang="en-US" dirty="0"/>
              <a:t>and data </a:t>
            </a:r>
            <a:r>
              <a:rPr lang="en-US" dirty="0" smtClean="0"/>
              <a:t>flattening.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Firestore</a:t>
            </a:r>
            <a:r>
              <a:rPr lang="en-US" dirty="0" smtClean="0"/>
              <a:t> </a:t>
            </a:r>
            <a:r>
              <a:rPr lang="en-US" dirty="0"/>
              <a:t>also features richer, faster queries and scales further which is very helpful with Real time fetching of data from backend and rendering data on front-end with a very low latency which makes the user experience very </a:t>
            </a:r>
            <a:r>
              <a:rPr lang="en-US" dirty="0" smtClean="0"/>
              <a:t>effective.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Er</a:t>
            </a:r>
            <a:r>
              <a:rPr lang="en-IN" dirty="0" smtClean="0"/>
              <a:t>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37" y="2214694"/>
            <a:ext cx="8255726" cy="38334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92326"/>
            <a:ext cx="10363826" cy="41382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Introduction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Design and implementation techniques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 err="1" smtClean="0"/>
              <a:t>Er</a:t>
            </a:r>
            <a:r>
              <a:rPr lang="en-IN" dirty="0" smtClean="0"/>
              <a:t> </a:t>
            </a:r>
            <a:r>
              <a:rPr lang="en-IN" dirty="0" err="1" smtClean="0"/>
              <a:t>diagaram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Use case diagram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Class diagram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User side activity diagram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Administrator side activity diagram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Expected outcomes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Upcoming works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2214694"/>
            <a:ext cx="6766559" cy="3990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77" y="1894115"/>
            <a:ext cx="9901646" cy="40886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side activity diagram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4" y="1776550"/>
            <a:ext cx="9653451" cy="43629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Administrator side activity diagram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10" y="1959430"/>
            <a:ext cx="9758579" cy="4310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95" y="2721637"/>
            <a:ext cx="10364451" cy="1596177"/>
          </a:xfrm>
        </p:spPr>
        <p:txBody>
          <a:bodyPr/>
          <a:lstStyle/>
          <a:p>
            <a:r>
              <a:rPr lang="en-IN" dirty="0"/>
              <a:t>Expected outcomes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Login/ register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2366963"/>
            <a:ext cx="6818812" cy="3424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05" y="2011680"/>
            <a:ext cx="8500190" cy="41801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query panel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2027329"/>
            <a:ext cx="7001691" cy="38509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answer panel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65" y="2406152"/>
            <a:ext cx="7080069" cy="3424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Upcoming 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214694"/>
            <a:ext cx="10363826" cy="3576505"/>
          </a:xfrm>
        </p:spPr>
        <p:txBody>
          <a:bodyPr/>
          <a:lstStyle/>
          <a:p>
            <a:pPr marL="463550" lvl="0" indent="-342900">
              <a:lnSpc>
                <a:spcPct val="115000"/>
              </a:lnSpc>
              <a:spcBef>
                <a:spcPts val="0"/>
              </a:spcBef>
              <a:buSzPts val="1700"/>
              <a:buFont typeface="Wingdings" panose="05000000000000000000" pitchFamily="2" charset="2"/>
              <a:buChar char="Ø"/>
            </a:pPr>
            <a:r>
              <a:rPr lang="en-US" dirty="0"/>
              <a:t>“</a:t>
            </a:r>
            <a:r>
              <a:rPr lang="en-US" dirty="0" err="1"/>
              <a:t>JUQuery</a:t>
            </a:r>
            <a:r>
              <a:rPr lang="en-US" dirty="0"/>
              <a:t>” is a platform for the purpose of knowing about  the  academic and </a:t>
            </a:r>
            <a:r>
              <a:rPr lang="en-US" dirty="0" err="1"/>
              <a:t>unacademic</a:t>
            </a:r>
            <a:r>
              <a:rPr lang="en-US" dirty="0"/>
              <a:t> environment, campus life of a student, faculty and student relationship of Jain University in virtual way.</a:t>
            </a:r>
            <a:endParaRPr lang="en-US" dirty="0"/>
          </a:p>
          <a:p>
            <a:pPr>
              <a:spcBef>
                <a:spcPts val="1200"/>
              </a:spcBef>
              <a:buSzPts val="1700"/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application provides us with complete information about campus life in </a:t>
            </a:r>
            <a:r>
              <a:rPr lang="en-US" dirty="0" smtClean="0"/>
              <a:t>       student </a:t>
            </a:r>
            <a:r>
              <a:rPr lang="en-US" dirty="0"/>
              <a:t>point of view, academic information in college point of view. 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838" y="2172997"/>
            <a:ext cx="10364451" cy="1596177"/>
          </a:xfrm>
        </p:spPr>
        <p:txBody>
          <a:bodyPr/>
          <a:lstStyle/>
          <a:p>
            <a:r>
              <a:rPr lang="en-IN" dirty="0" smtClean="0"/>
              <a:t>Any query?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713" y="2538757"/>
            <a:ext cx="10364451" cy="1596177"/>
          </a:xfrm>
        </p:spPr>
        <p:txBody>
          <a:bodyPr/>
          <a:lstStyle/>
          <a:p>
            <a:r>
              <a:rPr lang="en-IN" dirty="0" smtClean="0"/>
              <a:t>Thank you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63550" lvl="0" indent="-342900">
              <a:spcBef>
                <a:spcPts val="1200"/>
              </a:spcBef>
              <a:buSzPts val="1700"/>
              <a:buFont typeface="Wingdings" panose="05000000000000000000" pitchFamily="2" charset="2"/>
              <a:buChar char="Ø"/>
            </a:pPr>
            <a:r>
              <a:rPr lang="en-US" dirty="0"/>
              <a:t>It features a familiar and well-thought-out and attractive user interface, much like posting a query, giving a response to a query, helping a student through a </a:t>
            </a:r>
            <a:r>
              <a:rPr lang="en-US" dirty="0" err="1"/>
              <a:t>peronal</a:t>
            </a:r>
            <a:r>
              <a:rPr lang="en-US" dirty="0"/>
              <a:t> chat if required. </a:t>
            </a:r>
            <a:endParaRPr lang="en-US" dirty="0"/>
          </a:p>
          <a:p>
            <a:pPr marL="463550" lvl="0" indent="-342900">
              <a:spcBef>
                <a:spcPts val="1200"/>
              </a:spcBef>
              <a:buSzPts val="1700"/>
              <a:buFont typeface="Wingdings" panose="05000000000000000000" pitchFamily="2" charset="2"/>
              <a:buChar char="Ø"/>
            </a:pPr>
            <a:r>
              <a:rPr lang="en-US" dirty="0"/>
              <a:t>A user has a complete freedom to post any query, can also make a funny post in legal way. </a:t>
            </a:r>
            <a:endParaRPr lang="en-US" dirty="0"/>
          </a:p>
          <a:p>
            <a:pPr marL="463550" lvl="0" indent="-342900">
              <a:spcBef>
                <a:spcPts val="1200"/>
              </a:spcBef>
              <a:buSzPts val="1700"/>
              <a:buFont typeface="Wingdings" panose="05000000000000000000" pitchFamily="2" charset="2"/>
              <a:buChar char="Ø"/>
            </a:pPr>
            <a:r>
              <a:rPr lang="en-US" dirty="0"/>
              <a:t>Also students can register/ host any campus related events and also can take the feedbacks from other students through this platform.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901" y="2460380"/>
            <a:ext cx="10364451" cy="1596177"/>
          </a:xfrm>
        </p:spPr>
        <p:txBody>
          <a:bodyPr/>
          <a:lstStyle/>
          <a:p>
            <a:r>
              <a:rPr lang="en-IN" dirty="0"/>
              <a:t>Design and implementation techniques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Agile sdlc methodology</a:t>
            </a:r>
            <a:endParaRPr lang="en-US"/>
          </a:p>
        </p:txBody>
      </p:sp>
      <p:pic>
        <p:nvPicPr>
          <p:cNvPr id="3" name="Content Placeholder 2" descr="6t8232hs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95730" y="1767840"/>
            <a:ext cx="9399905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719734"/>
          </a:xfrm>
        </p:spPr>
        <p:txBody>
          <a:bodyPr>
            <a:normAutofit/>
          </a:bodyPr>
          <a:lstStyle/>
          <a:p>
            <a:r>
              <a:rPr lang="en-IN" dirty="0"/>
              <a:t>1. Functional programming using functional </a:t>
            </a:r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76994"/>
            <a:ext cx="10363826" cy="3714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functional programming is a concept of creating pure functions for software logic.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</a:t>
            </a:r>
            <a:r>
              <a:rPr lang="en-US" dirty="0"/>
              <a:t>avoids concepts of mutable data and a shared state as used in Object-oriented programming. The functional programming is based more on expressions and declarations rather the statements.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/>
              <a:t>functional programming depends only on the arguments passed to the function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React, a functional component is a plain JavaScript function that returns JSX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</a:t>
            </a:r>
            <a:r>
              <a:rPr lang="en-US" dirty="0"/>
              <a:t>functional programming, data cannot be stored in objects and it can only </a:t>
            </a:r>
            <a:r>
              <a:rPr lang="en-US" dirty="0" smtClean="0"/>
              <a:t> be </a:t>
            </a:r>
            <a:r>
              <a:rPr lang="en-US" dirty="0"/>
              <a:t>transformed by creating </a:t>
            </a:r>
            <a:r>
              <a:rPr lang="en-US" dirty="0" smtClean="0"/>
              <a:t>functions.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 Functional </a:t>
            </a:r>
            <a:r>
              <a:rPr lang="en-US" dirty="0">
                <a:effectLst/>
              </a:rPr>
              <a:t>components lack a significant amount of features as compared to class-based components. The gap is made up with the help of a special </a:t>
            </a:r>
            <a:r>
              <a:rPr lang="en-US" dirty="0" err="1">
                <a:effectLst/>
              </a:rPr>
              <a:t>ReactJS</a:t>
            </a:r>
            <a:r>
              <a:rPr lang="en-US" dirty="0">
                <a:effectLst/>
              </a:rPr>
              <a:t> concept called “hooks”. Hooks are special functions that allow </a:t>
            </a:r>
            <a:r>
              <a:rPr lang="en-US" dirty="0" err="1">
                <a:effectLst/>
              </a:rPr>
              <a:t>ReactJS</a:t>
            </a:r>
            <a:r>
              <a:rPr lang="en-US" dirty="0">
                <a:effectLst/>
              </a:rPr>
              <a:t> features to be used in functional components. 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</a:t>
            </a:r>
            <a:r>
              <a:rPr lang="en-US" dirty="0"/>
              <a:t>, in our project we have incorporated functional programming using functional components where we pass data as shared state through functional arguments.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State management using Redux.js </a:t>
            </a:r>
            <a:r>
              <a:rPr lang="en-IN" dirty="0" smtClean="0"/>
              <a:t>library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/>
              <a:t>is a predictable state container designed to help us write JavaScript apps that behave consistently across client, server, and native environments and are easy to </a:t>
            </a:r>
            <a:r>
              <a:rPr lang="en-US" dirty="0" smtClean="0"/>
              <a:t>test.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 With </a:t>
            </a:r>
            <a:r>
              <a:rPr lang="en-US" dirty="0" err="1">
                <a:effectLst/>
              </a:rPr>
              <a:t>Redux</a:t>
            </a:r>
            <a:r>
              <a:rPr lang="en-US" dirty="0">
                <a:effectLst/>
              </a:rPr>
              <a:t>, the state of your application is kept in a store, and each component can access any state that it needs from this store</a:t>
            </a:r>
            <a:r>
              <a:rPr lang="en-US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</a:rPr>
              <a:t> State </a:t>
            </a:r>
            <a:r>
              <a:rPr lang="en-US" dirty="0">
                <a:effectLst/>
              </a:rPr>
              <a:t>management is essentially a way to facilitate communication and sharing of data across components. </a:t>
            </a:r>
            <a:endParaRPr lang="en-US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6729</Words>
  <Application>WPS Presentation</Application>
  <PresentationFormat>Widescreen</PresentationFormat>
  <Paragraphs>142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Tw Cen MT</vt:lpstr>
      <vt:lpstr>Microsoft YaHei</vt:lpstr>
      <vt:lpstr>Arial Unicode MS</vt:lpstr>
      <vt:lpstr>Calibri</vt:lpstr>
      <vt:lpstr>Droplet</vt:lpstr>
      <vt:lpstr>juquery</vt:lpstr>
      <vt:lpstr>Table of Contents.</vt:lpstr>
      <vt:lpstr>Introduction </vt:lpstr>
      <vt:lpstr> </vt:lpstr>
      <vt:lpstr>Design and implementation techniques </vt:lpstr>
      <vt:lpstr>PowerPoint 演示文稿</vt:lpstr>
      <vt:lpstr>1. Functional programming using functional components</vt:lpstr>
      <vt:lpstr> </vt:lpstr>
      <vt:lpstr>2. State management using Redux.js library</vt:lpstr>
      <vt:lpstr> </vt:lpstr>
      <vt:lpstr>3. Specific re-rendering using ReactDOM in React.js</vt:lpstr>
      <vt:lpstr> </vt:lpstr>
      <vt:lpstr> </vt:lpstr>
      <vt:lpstr>4. Secure API authentication using Firebase</vt:lpstr>
      <vt:lpstr> </vt:lpstr>
      <vt:lpstr>5. Real time fetching data using Firebase Firestore database</vt:lpstr>
      <vt:lpstr> </vt:lpstr>
      <vt:lpstr> </vt:lpstr>
      <vt:lpstr>Er diagram</vt:lpstr>
      <vt:lpstr>Use case diagram</vt:lpstr>
      <vt:lpstr>Class diagram</vt:lpstr>
      <vt:lpstr>User side activity diagram </vt:lpstr>
      <vt:lpstr>Administrator side activity diagram </vt:lpstr>
      <vt:lpstr>Expected outcomes</vt:lpstr>
      <vt:lpstr>Login/ register page</vt:lpstr>
      <vt:lpstr>Home page</vt:lpstr>
      <vt:lpstr>Add query panel</vt:lpstr>
      <vt:lpstr>Add answer panel</vt:lpstr>
      <vt:lpstr>Upcoming works </vt:lpstr>
      <vt:lpstr>Any query?</vt:lpstr>
      <vt:lpstr>Thank you 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juquery</dc:title>
  <dc:creator>Souvik Kar</dc:creator>
  <cp:lastModifiedBy>srisa</cp:lastModifiedBy>
  <cp:revision>11</cp:revision>
  <dcterms:created xsi:type="dcterms:W3CDTF">2021-05-13T00:31:00Z</dcterms:created>
  <dcterms:modified xsi:type="dcterms:W3CDTF">2021-05-13T04:43:33Z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