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llremote.jobs/" TargetMode="External"/><Relationship Id="rId3" Type="http://schemas.openxmlformats.org/officeDocument/2006/relationships/hyperlink" Target="https://weworkremotely.com/" TargetMode="External"/><Relationship Id="rId7" Type="http://schemas.openxmlformats.org/officeDocument/2006/relationships/hyperlink" Target="https://www.flexjobs.com/" TargetMode="External"/><Relationship Id="rId2" Type="http://schemas.openxmlformats.org/officeDocument/2006/relationships/hyperlink" Target="https://trulyremote.c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bgether.com/" TargetMode="External"/><Relationship Id="rId5" Type="http://schemas.openxmlformats.org/officeDocument/2006/relationships/hyperlink" Target="https://justremote.co/" TargetMode="External"/><Relationship Id="rId10" Type="http://schemas.openxmlformats.org/officeDocument/2006/relationships/hyperlink" Target="https://remoteok.com/" TargetMode="External"/><Relationship Id="rId4" Type="http://schemas.openxmlformats.org/officeDocument/2006/relationships/hyperlink" Target="https://wellfound.com/jobs" TargetMode="External"/><Relationship Id="rId9" Type="http://schemas.openxmlformats.org/officeDocument/2006/relationships/hyperlink" Target="https://remotiv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sk.co/remote-jobs/" TargetMode="External"/><Relationship Id="rId2" Type="http://schemas.openxmlformats.org/officeDocument/2006/relationships/hyperlink" Target="https://www.showwcas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stremote.co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rc.dev/newsroom" TargetMode="External"/><Relationship Id="rId3" Type="http://schemas.openxmlformats.org/officeDocument/2006/relationships/hyperlink" Target="https://www.turing.com/" TargetMode="External"/><Relationship Id="rId7" Type="http://schemas.openxmlformats.org/officeDocument/2006/relationships/hyperlink" Target="https://www.lhh.com/us/en/submit-resume/" TargetMode="External"/><Relationship Id="rId2" Type="http://schemas.openxmlformats.org/officeDocument/2006/relationships/hyperlink" Target="https://www.micro1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mentor.io/mentor/apply" TargetMode="External"/><Relationship Id="rId11" Type="http://schemas.openxmlformats.org/officeDocument/2006/relationships/hyperlink" Target="https://www.nocommutejob.com/" TargetMode="External"/><Relationship Id="rId5" Type="http://schemas.openxmlformats.org/officeDocument/2006/relationships/hyperlink" Target="https://flexiple.com/" TargetMode="External"/><Relationship Id="rId10" Type="http://schemas.openxmlformats.org/officeDocument/2006/relationships/hyperlink" Target="https://www.randstad.com/" TargetMode="External"/><Relationship Id="rId4" Type="http://schemas.openxmlformats.org/officeDocument/2006/relationships/hyperlink" Target="https://www.crossover.com/" TargetMode="External"/><Relationship Id="rId9" Type="http://schemas.openxmlformats.org/officeDocument/2006/relationships/hyperlink" Target="https://www.skipthedriv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oteintech/remote-jobs" TargetMode="External"/><Relationship Id="rId2" Type="http://schemas.openxmlformats.org/officeDocument/2006/relationships/hyperlink" Target="https://github.com/yanirs/established-remo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yno.co/community.html" TargetMode="External"/><Relationship Id="rId2" Type="http://schemas.openxmlformats.org/officeDocument/2006/relationships/hyperlink" Target="https://overemploye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moteindia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285755"/>
            <a:ext cx="6253317" cy="4039358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Global Remote Jobs A Quick Glance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“Focus on being productive instead of busy.”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Tim Ferriss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2053-F05B-8F2B-E311-5FEA6D1C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websites to apply for remote jobs - 2024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2F97-58F9-C29C-6F49-0F3A7F272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Truly Remote: Work from Anywhere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We Work Remotely: Remote jobs in design, programming, marketing and more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LinkedIn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Find Startup Jobs Near You and Remote Jobs | </a:t>
            </a:r>
            <a:r>
              <a:rPr lang="en-US" dirty="0" err="1">
                <a:hlinkClick r:id="rId4"/>
              </a:rPr>
              <a:t>Wellfound</a:t>
            </a:r>
            <a:r>
              <a:rPr lang="en-US" dirty="0">
                <a:hlinkClick r:id="rId4"/>
              </a:rPr>
              <a:t> (formerly AngelList Talent)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Remote Jobs: Design, Marketing, Programming, Writing &amp; More (justremote.co)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The largest remote job platform with over 200,000 remote jobs (jobgether.com)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hlinkClick r:id="rId7"/>
              </a:rPr>
              <a:t>FlexJobs</a:t>
            </a:r>
            <a:r>
              <a:rPr lang="en-US" dirty="0">
                <a:hlinkClick r:id="rId7"/>
              </a:rPr>
              <a:t>: Best Remote Jobs, Work from Home Jobs, Online Jobs &amp; More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All Remote Jobs in Programming, Sales and more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Just a moment... (remotive.com)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Remote Jobs in Programming, Design, Sales and more #OpenSalaries (remoteok.com)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8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A58F2-B8D6-E8CD-6D7A-6E9D1EC7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websites to apply for remote jobs - 2024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B958D-7647-C31F-4239-42E69439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hlinkClick r:id="rId2"/>
              </a:rPr>
              <a:t>Showwcase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Remote Jobs – </a:t>
            </a:r>
            <a:r>
              <a:rPr lang="en-IN" dirty="0" err="1">
                <a:hlinkClick r:id="rId3"/>
              </a:rPr>
              <a:t>NoDesk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Remote Jobs: Design, Marketing, Programming, Writing &amp; More (justremote.co)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45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F0BE-74C7-1EFF-9F7C-0D80E80F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Platforms for Remote Jobs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A5C2-346B-E1EE-28AB-BD978F60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AI recruitment engine to hire deeply vetted engineers fast | micro1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AI-Powered Engineering Services, LLM Training, Teams | Turing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Crossover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Hire top developers for contract or full-time roles – </a:t>
            </a:r>
            <a:r>
              <a:rPr lang="en-US" dirty="0" err="1">
                <a:hlinkClick r:id="rId5"/>
              </a:rPr>
              <a:t>Flexiple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Apply to Become An Expert Programming Mentor on </a:t>
            </a:r>
            <a:r>
              <a:rPr lang="en-US" dirty="0" err="1">
                <a:hlinkClick r:id="rId6"/>
              </a:rPr>
              <a:t>Codementor</a:t>
            </a:r>
            <a:r>
              <a:rPr lang="en-US" dirty="0"/>
              <a:t> – Mentoring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Submit Your Resume | LHH for Job Seekers &amp; Individuals</a:t>
            </a:r>
            <a:r>
              <a:rPr lang="en-US" dirty="0"/>
              <a:t> – Previously Hired.com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hlinkClick r:id="rId8"/>
              </a:rPr>
              <a:t>Torc Newsroom</a:t>
            </a:r>
            <a:r>
              <a:rPr lang="en-IN" dirty="0"/>
              <a:t> – Now </a:t>
            </a:r>
            <a:r>
              <a:rPr lang="en-IN" dirty="0" err="1"/>
              <a:t>Ranstad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Find remote jobs on </a:t>
            </a:r>
            <a:r>
              <a:rPr lang="en-US" dirty="0" err="1">
                <a:hlinkClick r:id="rId9"/>
              </a:rPr>
              <a:t>SkipTheDrive</a:t>
            </a:r>
            <a:r>
              <a:rPr lang="en-US" dirty="0">
                <a:hlinkClick r:id="rId9"/>
              </a:rPr>
              <a:t> - Work From Home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The global leader in the HR services industry | Randstad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hlinkClick r:id="rId11"/>
              </a:rPr>
              <a:t>NoCommute</a:t>
            </a:r>
            <a:r>
              <a:rPr lang="en-US" dirty="0">
                <a:hlinkClick r:id="rId11"/>
              </a:rPr>
              <a:t> - Remote Jobs Delivered to Your Inbox (nocommutejob.com)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23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E16F-F719-E556-1920-889926B0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Remote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0A06-60FE-ED72-2361-36B6F4B1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yanirs</a:t>
            </a:r>
            <a:r>
              <a:rPr lang="en-US" dirty="0">
                <a:hlinkClick r:id="rId2"/>
              </a:rPr>
              <a:t>/established-remote: A list of established remote companies (github.com)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hlinkClick r:id="rId3"/>
              </a:rPr>
              <a:t>remoteintech</a:t>
            </a:r>
            <a:r>
              <a:rPr lang="en-US" dirty="0">
                <a:hlinkClick r:id="rId3"/>
              </a:rPr>
              <a:t>/remote-jobs: A list of semi to fully remote-friendly companies (jobs) in tech.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69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AC67-372C-8889-BEAD-8436083B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Nomad and </a:t>
            </a:r>
            <a:r>
              <a:rPr lang="en-IN" dirty="0" err="1"/>
              <a:t>devs</a:t>
            </a:r>
            <a:r>
              <a:rPr lang="en-IN" dirty="0"/>
              <a:t>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DD43-4266-AEC6-4C8C-A25633C09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Overemployed ® - Work Two Remote Jobs, Reach Financial Freedom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Community - Join Our Digital Enthusiasts Network | </a:t>
            </a:r>
            <a:r>
              <a:rPr lang="en-US" dirty="0" err="1">
                <a:hlinkClick r:id="rId3"/>
              </a:rPr>
              <a:t>Hyno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The largest community of folks working remotely from India 👨‍💻🇮🇳👩‍💻 (remoteindian.com)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14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A73B-A16A-C5E4-DD34-61E1DCE2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via LinkedIn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7C70-39AE-2353-4025-75654A44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Using the search mechanism :-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Use these filters : tech stack, country which you are targeting, remote : yes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Then scan the job description for these words : - Distributed teams, work from anywhere across the globe, work from anywhere, Outside IR35(UK), B2B Contract(EU etc.), role type: contractor, fully remote, 100% remote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Exclude the jobs which say :  Remote from anywhere in Country.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Using Cold Approach :-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There are multiple ways for this, the best way I find is by generating a cover letter via GPT, Gemini or LinkedIn AI assist, make sure you tailor it according to the job description which shows an impact.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6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418A-6D00-54EF-62A4-1A98B39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9B9AA-63F0-8F55-56C2-08D69A87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What separates a global remote job with same pay vs MAANG / product-based companies ?</a:t>
            </a:r>
          </a:p>
          <a:p>
            <a:r>
              <a:rPr lang="en-IN" dirty="0"/>
              <a:t>2. Risks associated and how to manage those risks</a:t>
            </a:r>
          </a:p>
        </p:txBody>
      </p:sp>
    </p:spTree>
    <p:extLst>
      <p:ext uri="{BB962C8B-B14F-4D97-AF65-F5344CB8AC3E}">
        <p14:creationId xmlns:p14="http://schemas.microsoft.com/office/powerpoint/2010/main" val="40456768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{04437D8D-1BFB-40B6-910A-DC53C91351CD}tf56160789_win32</Template>
  <TotalTime>360</TotalTime>
  <Words>515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Custom</vt:lpstr>
      <vt:lpstr>Global Remote Jobs A Quick Glance</vt:lpstr>
      <vt:lpstr>“Focus on being productive instead of busy.”</vt:lpstr>
      <vt:lpstr>Top websites to apply for remote jobs - 2024</vt:lpstr>
      <vt:lpstr>Top websites to apply for remote jobs - 2024</vt:lpstr>
      <vt:lpstr>Top Platforms for Remote Jobs </vt:lpstr>
      <vt:lpstr>Top Remote Companies</vt:lpstr>
      <vt:lpstr>Top Nomad and devs communities</vt:lpstr>
      <vt:lpstr>Applying via LinkedIn</vt:lpstr>
      <vt:lpstr>The 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Siddhant Bohra</dc:creator>
  <cp:lastModifiedBy>Siddhant Bohra</cp:lastModifiedBy>
  <cp:revision>1</cp:revision>
  <dcterms:created xsi:type="dcterms:W3CDTF">2024-07-21T05:10:43Z</dcterms:created>
  <dcterms:modified xsi:type="dcterms:W3CDTF">2024-07-21T11:10:57Z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