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78" r:id="rId3"/>
    <p:sldId id="281" r:id="rId4"/>
    <p:sldId id="257" r:id="rId5"/>
    <p:sldId id="282" r:id="rId6"/>
    <p:sldId id="258" r:id="rId7"/>
    <p:sldId id="269" r:id="rId8"/>
    <p:sldId id="260" r:id="rId9"/>
    <p:sldId id="270" r:id="rId10"/>
    <p:sldId id="261" r:id="rId11"/>
    <p:sldId id="271" r:id="rId12"/>
    <p:sldId id="262" r:id="rId13"/>
    <p:sldId id="272" r:id="rId14"/>
    <p:sldId id="263" r:id="rId15"/>
    <p:sldId id="273" r:id="rId16"/>
    <p:sldId id="264" r:id="rId17"/>
    <p:sldId id="274" r:id="rId18"/>
    <p:sldId id="265" r:id="rId19"/>
    <p:sldId id="275" r:id="rId20"/>
    <p:sldId id="266" r:id="rId21"/>
    <p:sldId id="276" r:id="rId22"/>
    <p:sldId id="267" r:id="rId23"/>
    <p:sldId id="277" r:id="rId24"/>
    <p:sldId id="26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005" userDrawn="1">
          <p15:clr>
            <a:srgbClr val="A4A3A4"/>
          </p15:clr>
        </p15:guide>
        <p15:guide id="3" pos="1912" userDrawn="1">
          <p15:clr>
            <a:srgbClr val="A4A3A4"/>
          </p15:clr>
        </p15:guide>
        <p15:guide id="4" pos="2842" userDrawn="1">
          <p15:clr>
            <a:srgbClr val="A4A3A4"/>
          </p15:clr>
        </p15:guide>
        <p15:guide id="5" pos="3727" userDrawn="1">
          <p15:clr>
            <a:srgbClr val="A4A3A4"/>
          </p15:clr>
        </p15:guide>
        <p15:guide id="6" pos="46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00FF"/>
    <a:srgbClr val="7B2CBF"/>
    <a:srgbClr val="5A189A"/>
    <a:srgbClr val="C492C3"/>
    <a:srgbClr val="5D2074"/>
    <a:srgbClr val="240046"/>
    <a:srgbClr val="10002B"/>
    <a:srgbClr val="4472C4"/>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5F7C6-09C0-4AAA-B4FF-455E32DF33E4}" v="711" dt="2024-02-27T12:33:44.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guide orient="horz" pos="2160"/>
        <p:guide pos="1005"/>
        <p:guide pos="1912"/>
        <p:guide pos="2842"/>
        <p:guide pos="3727"/>
        <p:guide pos="46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P K" userId="2065cf21cc779460" providerId="LiveId" clId="{3655F7C6-09C0-4AAA-B4FF-455E32DF33E4}"/>
    <pc:docChg chg="undo redo custSel addSld delSld modSld sldOrd">
      <pc:chgData name="Aswin P K" userId="2065cf21cc779460" providerId="LiveId" clId="{3655F7C6-09C0-4AAA-B4FF-455E32DF33E4}" dt="2024-02-27T12:34:48.778" v="3845" actId="1037"/>
      <pc:docMkLst>
        <pc:docMk/>
      </pc:docMkLst>
      <pc:sldChg chg="addSp delSp modSp mod setBg chgLayout">
        <pc:chgData name="Aswin P K" userId="2065cf21cc779460" providerId="LiveId" clId="{3655F7C6-09C0-4AAA-B4FF-455E32DF33E4}" dt="2024-02-27T05:42:01.821" v="2750" actId="20577"/>
        <pc:sldMkLst>
          <pc:docMk/>
          <pc:sldMk cId="1418308801" sldId="256"/>
        </pc:sldMkLst>
        <pc:spChg chg="mod ord">
          <ac:chgData name="Aswin P K" userId="2065cf21cc779460" providerId="LiveId" clId="{3655F7C6-09C0-4AAA-B4FF-455E32DF33E4}" dt="2024-02-27T05:42:01.821" v="2750" actId="20577"/>
          <ac:spMkLst>
            <pc:docMk/>
            <pc:sldMk cId="1418308801" sldId="256"/>
            <ac:spMk id="2" creationId="{F3678F8D-AEB9-E926-B600-6E0FFB5B7B45}"/>
          </ac:spMkLst>
        </pc:spChg>
        <pc:spChg chg="del mod">
          <ac:chgData name="Aswin P K" userId="2065cf21cc779460" providerId="LiveId" clId="{3655F7C6-09C0-4AAA-B4FF-455E32DF33E4}" dt="2024-02-27T02:43:44.898" v="1191"/>
          <ac:spMkLst>
            <pc:docMk/>
            <pc:sldMk cId="1418308801" sldId="256"/>
            <ac:spMk id="3" creationId="{8D3D3F8D-799D-4033-6BB8-65167A97F131}"/>
          </ac:spMkLst>
        </pc:spChg>
        <pc:spChg chg="add del mod ord">
          <ac:chgData name="Aswin P K" userId="2065cf21cc779460" providerId="LiveId" clId="{3655F7C6-09C0-4AAA-B4FF-455E32DF33E4}" dt="2024-02-27T04:32:43.316" v="2130" actId="478"/>
          <ac:spMkLst>
            <pc:docMk/>
            <pc:sldMk cId="1418308801" sldId="256"/>
            <ac:spMk id="4" creationId="{47A2B6F4-6DAC-446F-16BD-3F7EC82EBBBA}"/>
          </ac:spMkLst>
        </pc:spChg>
        <pc:spChg chg="add del mod">
          <ac:chgData name="Aswin P K" userId="2065cf21cc779460" providerId="LiveId" clId="{3655F7C6-09C0-4AAA-B4FF-455E32DF33E4}" dt="2024-02-27T04:32:53.791" v="2131" actId="478"/>
          <ac:spMkLst>
            <pc:docMk/>
            <pc:sldMk cId="1418308801" sldId="256"/>
            <ac:spMk id="5" creationId="{12F8CC5F-52B1-DD44-C1C4-817830FE95FA}"/>
          </ac:spMkLst>
        </pc:spChg>
        <pc:spChg chg="add del mod ord">
          <ac:chgData name="Aswin P K" userId="2065cf21cc779460" providerId="LiveId" clId="{3655F7C6-09C0-4AAA-B4FF-455E32DF33E4}" dt="2024-02-27T04:32:42.663" v="2129" actId="478"/>
          <ac:spMkLst>
            <pc:docMk/>
            <pc:sldMk cId="1418308801" sldId="256"/>
            <ac:spMk id="6" creationId="{652D6C01-D0A3-0901-3013-225B333E8AF7}"/>
          </ac:spMkLst>
        </pc:spChg>
        <pc:spChg chg="add del">
          <ac:chgData name="Aswin P K" userId="2065cf21cc779460" providerId="LiveId" clId="{3655F7C6-09C0-4AAA-B4FF-455E32DF33E4}" dt="2024-02-27T04:11:01.229" v="2018" actId="11529"/>
          <ac:spMkLst>
            <pc:docMk/>
            <pc:sldMk cId="1418308801" sldId="256"/>
            <ac:spMk id="13" creationId="{EDECD12E-8407-38FF-D564-89006C1DB291}"/>
          </ac:spMkLst>
        </pc:spChg>
        <pc:spChg chg="add del mod">
          <ac:chgData name="Aswin P K" userId="2065cf21cc779460" providerId="LiveId" clId="{3655F7C6-09C0-4AAA-B4FF-455E32DF33E4}" dt="2024-02-27T04:33:01.558" v="2137" actId="478"/>
          <ac:spMkLst>
            <pc:docMk/>
            <pc:sldMk cId="1418308801" sldId="256"/>
            <ac:spMk id="14" creationId="{7144704F-B3B5-4235-1974-A9B11CDA1C29}"/>
          </ac:spMkLst>
        </pc:spChg>
        <pc:spChg chg="add del mod">
          <ac:chgData name="Aswin P K" userId="2065cf21cc779460" providerId="LiveId" clId="{3655F7C6-09C0-4AAA-B4FF-455E32DF33E4}" dt="2024-02-27T04:33:00.860" v="2136" actId="478"/>
          <ac:spMkLst>
            <pc:docMk/>
            <pc:sldMk cId="1418308801" sldId="256"/>
            <ac:spMk id="15" creationId="{F4929D8D-0728-30A2-401D-DDD9742227E1}"/>
          </ac:spMkLst>
        </pc:spChg>
        <pc:spChg chg="add del mod">
          <ac:chgData name="Aswin P K" userId="2065cf21cc779460" providerId="LiveId" clId="{3655F7C6-09C0-4AAA-B4FF-455E32DF33E4}" dt="2024-02-27T04:33:00.323" v="2135" actId="478"/>
          <ac:spMkLst>
            <pc:docMk/>
            <pc:sldMk cId="1418308801" sldId="256"/>
            <ac:spMk id="16" creationId="{0C6EB05B-A9D8-746B-C084-64F062D7F06F}"/>
          </ac:spMkLst>
        </pc:spChg>
        <pc:spChg chg="add del mod">
          <ac:chgData name="Aswin P K" userId="2065cf21cc779460" providerId="LiveId" clId="{3655F7C6-09C0-4AAA-B4FF-455E32DF33E4}" dt="2024-02-27T04:32:59.728" v="2134" actId="478"/>
          <ac:spMkLst>
            <pc:docMk/>
            <pc:sldMk cId="1418308801" sldId="256"/>
            <ac:spMk id="17" creationId="{D723B30E-286B-05C5-76EC-F7FD8DF4C169}"/>
          </ac:spMkLst>
        </pc:spChg>
        <pc:spChg chg="add del mod">
          <ac:chgData name="Aswin P K" userId="2065cf21cc779460" providerId="LiveId" clId="{3655F7C6-09C0-4AAA-B4FF-455E32DF33E4}" dt="2024-02-27T04:32:55.741" v="2132" actId="478"/>
          <ac:spMkLst>
            <pc:docMk/>
            <pc:sldMk cId="1418308801" sldId="256"/>
            <ac:spMk id="18" creationId="{0389F75A-4422-0A16-A8B0-D5D22BC19AC0}"/>
          </ac:spMkLst>
        </pc:spChg>
        <pc:spChg chg="add del">
          <ac:chgData name="Aswin P K" userId="2065cf21cc779460" providerId="LiveId" clId="{3655F7C6-09C0-4AAA-B4FF-455E32DF33E4}" dt="2024-02-27T04:14:47.221" v="2070"/>
          <ac:spMkLst>
            <pc:docMk/>
            <pc:sldMk cId="1418308801" sldId="256"/>
            <ac:spMk id="19" creationId="{E2E95D29-1B2C-CB08-C2AF-0E0B2558B6D5}"/>
          </ac:spMkLst>
        </pc:spChg>
        <pc:spChg chg="mod">
          <ac:chgData name="Aswin P K" userId="2065cf21cc779460" providerId="LiveId" clId="{3655F7C6-09C0-4AAA-B4FF-455E32DF33E4}" dt="2024-02-27T04:15:44.602" v="2075"/>
          <ac:spMkLst>
            <pc:docMk/>
            <pc:sldMk cId="1418308801" sldId="256"/>
            <ac:spMk id="20" creationId="{EB578FAE-3F95-3669-2927-277086491E2C}"/>
          </ac:spMkLst>
        </pc:spChg>
        <pc:spChg chg="mod">
          <ac:chgData name="Aswin P K" userId="2065cf21cc779460" providerId="LiveId" clId="{3655F7C6-09C0-4AAA-B4FF-455E32DF33E4}" dt="2024-02-27T04:16:16.079" v="2081"/>
          <ac:spMkLst>
            <pc:docMk/>
            <pc:sldMk cId="1418308801" sldId="256"/>
            <ac:spMk id="21" creationId="{5135145D-3B09-56EC-FD28-EFD1988B4030}"/>
          </ac:spMkLst>
        </pc:spChg>
        <pc:spChg chg="add del">
          <ac:chgData name="Aswin P K" userId="2065cf21cc779460" providerId="LiveId" clId="{3655F7C6-09C0-4AAA-B4FF-455E32DF33E4}" dt="2024-02-27T04:17:24.515" v="2085"/>
          <ac:spMkLst>
            <pc:docMk/>
            <pc:sldMk cId="1418308801" sldId="256"/>
            <ac:spMk id="22" creationId="{B491ABAC-7BFE-AA58-5DA7-87F88CDFABA2}"/>
          </ac:spMkLst>
        </pc:spChg>
        <pc:spChg chg="add del mod">
          <ac:chgData name="Aswin P K" userId="2065cf21cc779460" providerId="LiveId" clId="{3655F7C6-09C0-4AAA-B4FF-455E32DF33E4}" dt="2024-02-27T04:20:17.638" v="2121" actId="571"/>
          <ac:spMkLst>
            <pc:docMk/>
            <pc:sldMk cId="1418308801" sldId="256"/>
            <ac:spMk id="24" creationId="{3176DE9A-1F24-9521-34FB-CBC8256A517A}"/>
          </ac:spMkLst>
        </pc:spChg>
        <pc:spChg chg="add del mod">
          <ac:chgData name="Aswin P K" userId="2065cf21cc779460" providerId="LiveId" clId="{3655F7C6-09C0-4AAA-B4FF-455E32DF33E4}" dt="2024-02-27T04:20:17.638" v="2121" actId="571"/>
          <ac:spMkLst>
            <pc:docMk/>
            <pc:sldMk cId="1418308801" sldId="256"/>
            <ac:spMk id="25" creationId="{6A57D05C-FAE4-9651-FC3B-D7696A99BDD8}"/>
          </ac:spMkLst>
        </pc:spChg>
        <pc:spChg chg="add del mod">
          <ac:chgData name="Aswin P K" userId="2065cf21cc779460" providerId="LiveId" clId="{3655F7C6-09C0-4AAA-B4FF-455E32DF33E4}" dt="2024-02-27T04:20:17.638" v="2121" actId="571"/>
          <ac:spMkLst>
            <pc:docMk/>
            <pc:sldMk cId="1418308801" sldId="256"/>
            <ac:spMk id="26" creationId="{8D309C2A-F10B-AABD-D682-1149F2E75C6C}"/>
          </ac:spMkLst>
        </pc:spChg>
        <pc:spChg chg="add del mod ord">
          <ac:chgData name="Aswin P K" userId="2065cf21cc779460" providerId="LiveId" clId="{3655F7C6-09C0-4AAA-B4FF-455E32DF33E4}" dt="2024-02-27T04:20:13.755" v="2117" actId="11529"/>
          <ac:spMkLst>
            <pc:docMk/>
            <pc:sldMk cId="1418308801" sldId="256"/>
            <ac:spMk id="27" creationId="{264348B4-C8C2-C3EA-3D2C-95E5E06946DA}"/>
          </ac:spMkLst>
        </pc:spChg>
        <pc:spChg chg="add del mod">
          <ac:chgData name="Aswin P K" userId="2065cf21cc779460" providerId="LiveId" clId="{3655F7C6-09C0-4AAA-B4FF-455E32DF33E4}" dt="2024-02-27T04:37:16.994" v="2183"/>
          <ac:spMkLst>
            <pc:docMk/>
            <pc:sldMk cId="1418308801" sldId="256"/>
            <ac:spMk id="28" creationId="{552743F5-1E6F-347B-A9DD-06858F34C44A}"/>
          </ac:spMkLst>
        </pc:spChg>
        <pc:spChg chg="add mod">
          <ac:chgData name="Aswin P K" userId="2065cf21cc779460" providerId="LiveId" clId="{3655F7C6-09C0-4AAA-B4FF-455E32DF33E4}" dt="2024-02-27T05:24:01.336" v="2658" actId="1076"/>
          <ac:spMkLst>
            <pc:docMk/>
            <pc:sldMk cId="1418308801" sldId="256"/>
            <ac:spMk id="30" creationId="{CBC76093-665D-57E2-535C-E991105EF923}"/>
          </ac:spMkLst>
        </pc:spChg>
        <pc:spChg chg="add del mod">
          <ac:chgData name="Aswin P K" userId="2065cf21cc779460" providerId="LiveId" clId="{3655F7C6-09C0-4AAA-B4FF-455E32DF33E4}" dt="2024-02-27T04:45:45.737" v="2194" actId="478"/>
          <ac:spMkLst>
            <pc:docMk/>
            <pc:sldMk cId="1418308801" sldId="256"/>
            <ac:spMk id="31" creationId="{C5D37052-A40C-C145-AB8B-88F3ADFC0637}"/>
          </ac:spMkLst>
        </pc:spChg>
        <pc:spChg chg="add del">
          <ac:chgData name="Aswin P K" userId="2065cf21cc779460" providerId="LiveId" clId="{3655F7C6-09C0-4AAA-B4FF-455E32DF33E4}" dt="2024-02-27T04:45:32.752" v="2193"/>
          <ac:spMkLst>
            <pc:docMk/>
            <pc:sldMk cId="1418308801" sldId="256"/>
            <ac:spMk id="32" creationId="{505EFED0-1B64-6DF0-CE14-D1CF8E6EC9CF}"/>
          </ac:spMkLst>
        </pc:spChg>
        <pc:spChg chg="add del mod">
          <ac:chgData name="Aswin P K" userId="2065cf21cc779460" providerId="LiveId" clId="{3655F7C6-09C0-4AAA-B4FF-455E32DF33E4}" dt="2024-02-27T04:45:32.752" v="2193"/>
          <ac:spMkLst>
            <pc:docMk/>
            <pc:sldMk cId="1418308801" sldId="256"/>
            <ac:spMk id="33" creationId="{3F13B055-54C4-0C8C-872C-86FCDA6A3E41}"/>
          </ac:spMkLst>
        </pc:spChg>
        <pc:spChg chg="add del mod">
          <ac:chgData name="Aswin P K" userId="2065cf21cc779460" providerId="LiveId" clId="{3655F7C6-09C0-4AAA-B4FF-455E32DF33E4}" dt="2024-02-27T04:45:32.752" v="2193"/>
          <ac:spMkLst>
            <pc:docMk/>
            <pc:sldMk cId="1418308801" sldId="256"/>
            <ac:spMk id="34" creationId="{CCF967B0-8F18-8BD1-E508-4D884C3E63E2}"/>
          </ac:spMkLst>
        </pc:spChg>
        <pc:spChg chg="del mod">
          <ac:chgData name="Aswin P K" userId="2065cf21cc779460" providerId="LiveId" clId="{3655F7C6-09C0-4AAA-B4FF-455E32DF33E4}" dt="2024-02-27T04:45:45.737" v="2194" actId="478"/>
          <ac:spMkLst>
            <pc:docMk/>
            <pc:sldMk cId="1418308801" sldId="256"/>
            <ac:spMk id="35" creationId="{1AC85E65-1D2B-F383-A7D1-1AFCC04D1F8B}"/>
          </ac:spMkLst>
        </pc:spChg>
        <pc:spChg chg="add del mod">
          <ac:chgData name="Aswin P K" userId="2065cf21cc779460" providerId="LiveId" clId="{3655F7C6-09C0-4AAA-B4FF-455E32DF33E4}" dt="2024-02-27T04:49:04.444" v="2219"/>
          <ac:spMkLst>
            <pc:docMk/>
            <pc:sldMk cId="1418308801" sldId="256"/>
            <ac:spMk id="38" creationId="{DDFDDF0A-BA6A-D7C8-730E-8B473FA487B9}"/>
          </ac:spMkLst>
        </pc:spChg>
        <pc:spChg chg="add del mod">
          <ac:chgData name="Aswin P K" userId="2065cf21cc779460" providerId="LiveId" clId="{3655F7C6-09C0-4AAA-B4FF-455E32DF33E4}" dt="2024-02-27T04:49:04.444" v="2219"/>
          <ac:spMkLst>
            <pc:docMk/>
            <pc:sldMk cId="1418308801" sldId="256"/>
            <ac:spMk id="39" creationId="{1B2B1F1A-2D66-089F-DAE3-8723890E2BCC}"/>
          </ac:spMkLst>
        </pc:spChg>
        <pc:spChg chg="add del mod">
          <ac:chgData name="Aswin P K" userId="2065cf21cc779460" providerId="LiveId" clId="{3655F7C6-09C0-4AAA-B4FF-455E32DF33E4}" dt="2024-02-27T04:49:04.444" v="2219"/>
          <ac:spMkLst>
            <pc:docMk/>
            <pc:sldMk cId="1418308801" sldId="256"/>
            <ac:spMk id="40" creationId="{B11D173A-677F-2D3D-5D70-FCD82F40896B}"/>
          </ac:spMkLst>
        </pc:spChg>
        <pc:spChg chg="add del mod">
          <ac:chgData name="Aswin P K" userId="2065cf21cc779460" providerId="LiveId" clId="{3655F7C6-09C0-4AAA-B4FF-455E32DF33E4}" dt="2024-02-27T04:54:11.348" v="2237" actId="478"/>
          <ac:spMkLst>
            <pc:docMk/>
            <pc:sldMk cId="1418308801" sldId="256"/>
            <ac:spMk id="41" creationId="{DBE2F020-535A-AD7A-8C70-85691891526C}"/>
          </ac:spMkLst>
        </pc:spChg>
        <pc:spChg chg="mod">
          <ac:chgData name="Aswin P K" userId="2065cf21cc779460" providerId="LiveId" clId="{3655F7C6-09C0-4AAA-B4FF-455E32DF33E4}" dt="2024-02-27T04:49:57.959" v="2222"/>
          <ac:spMkLst>
            <pc:docMk/>
            <pc:sldMk cId="1418308801" sldId="256"/>
            <ac:spMk id="42" creationId="{A7749EAE-DE26-63C5-21CD-117F2F4B60CB}"/>
          </ac:spMkLst>
        </pc:spChg>
        <pc:spChg chg="mod ord">
          <ac:chgData name="Aswin P K" userId="2065cf21cc779460" providerId="LiveId" clId="{3655F7C6-09C0-4AAA-B4FF-455E32DF33E4}" dt="2024-02-27T04:50:23.359" v="2230"/>
          <ac:spMkLst>
            <pc:docMk/>
            <pc:sldMk cId="1418308801" sldId="256"/>
            <ac:spMk id="43" creationId="{C2B7090A-216E-A12F-3CBA-1C50D3E7E5AD}"/>
          </ac:spMkLst>
        </pc:spChg>
        <pc:spChg chg="add del mod">
          <ac:chgData name="Aswin P K" userId="2065cf21cc779460" providerId="LiveId" clId="{3655F7C6-09C0-4AAA-B4FF-455E32DF33E4}" dt="2024-02-27T05:09:07.067" v="2347" actId="478"/>
          <ac:spMkLst>
            <pc:docMk/>
            <pc:sldMk cId="1418308801" sldId="256"/>
            <ac:spMk id="44" creationId="{90E8B0CA-CEC0-6FA2-D3EB-AB9EE43177E4}"/>
          </ac:spMkLst>
        </pc:spChg>
        <pc:spChg chg="add del mod">
          <ac:chgData name="Aswin P K" userId="2065cf21cc779460" providerId="LiveId" clId="{3655F7C6-09C0-4AAA-B4FF-455E32DF33E4}" dt="2024-02-27T05:09:09.098" v="2351" actId="478"/>
          <ac:spMkLst>
            <pc:docMk/>
            <pc:sldMk cId="1418308801" sldId="256"/>
            <ac:spMk id="47" creationId="{928EBD60-C654-BBFB-EDEC-2E6A2724AB0C}"/>
          </ac:spMkLst>
        </pc:spChg>
        <pc:spChg chg="add del mod">
          <ac:chgData name="Aswin P K" userId="2065cf21cc779460" providerId="LiveId" clId="{3655F7C6-09C0-4AAA-B4FF-455E32DF33E4}" dt="2024-02-27T05:09:08.739" v="2350" actId="478"/>
          <ac:spMkLst>
            <pc:docMk/>
            <pc:sldMk cId="1418308801" sldId="256"/>
            <ac:spMk id="48" creationId="{742B47FD-D2D4-E140-7C9C-2285DAF98A7D}"/>
          </ac:spMkLst>
        </pc:spChg>
        <pc:spChg chg="add del mod">
          <ac:chgData name="Aswin P K" userId="2065cf21cc779460" providerId="LiveId" clId="{3655F7C6-09C0-4AAA-B4FF-455E32DF33E4}" dt="2024-02-27T05:09:08.273" v="2349" actId="478"/>
          <ac:spMkLst>
            <pc:docMk/>
            <pc:sldMk cId="1418308801" sldId="256"/>
            <ac:spMk id="49" creationId="{91A55521-6FA8-00D7-05AA-935ECB331935}"/>
          </ac:spMkLst>
        </pc:spChg>
        <pc:spChg chg="add del mod">
          <ac:chgData name="Aswin P K" userId="2065cf21cc779460" providerId="LiveId" clId="{3655F7C6-09C0-4AAA-B4FF-455E32DF33E4}" dt="2024-02-27T05:09:07.697" v="2348" actId="478"/>
          <ac:spMkLst>
            <pc:docMk/>
            <pc:sldMk cId="1418308801" sldId="256"/>
            <ac:spMk id="50" creationId="{F170CA70-36D6-3412-9979-81D7C4585336}"/>
          </ac:spMkLst>
        </pc:spChg>
        <pc:spChg chg="add del mod ord">
          <ac:chgData name="Aswin P K" userId="2065cf21cc779460" providerId="LiveId" clId="{3655F7C6-09C0-4AAA-B4FF-455E32DF33E4}" dt="2024-02-27T05:23:45.280" v="2656" actId="478"/>
          <ac:spMkLst>
            <pc:docMk/>
            <pc:sldMk cId="1418308801" sldId="256"/>
            <ac:spMk id="51" creationId="{57545A38-A389-9351-2315-E46C0CF8F9D3}"/>
          </ac:spMkLst>
        </pc:spChg>
        <pc:spChg chg="add del mod">
          <ac:chgData name="Aswin P K" userId="2065cf21cc779460" providerId="LiveId" clId="{3655F7C6-09C0-4AAA-B4FF-455E32DF33E4}" dt="2024-02-27T05:10:33.544" v="2364" actId="478"/>
          <ac:spMkLst>
            <pc:docMk/>
            <pc:sldMk cId="1418308801" sldId="256"/>
            <ac:spMk id="52" creationId="{6F51DFE5-A61E-66C6-7385-0F2C08BBE2B0}"/>
          </ac:spMkLst>
        </pc:spChg>
        <pc:spChg chg="add del">
          <ac:chgData name="Aswin P K" userId="2065cf21cc779460" providerId="LiveId" clId="{3655F7C6-09C0-4AAA-B4FF-455E32DF33E4}" dt="2024-02-27T05:10:34.127" v="2365" actId="478"/>
          <ac:spMkLst>
            <pc:docMk/>
            <pc:sldMk cId="1418308801" sldId="256"/>
            <ac:spMk id="53" creationId="{18F532F8-1FBE-3FEF-73FF-0757B07D631F}"/>
          </ac:spMkLst>
        </pc:spChg>
        <pc:spChg chg="add del mod">
          <ac:chgData name="Aswin P K" userId="2065cf21cc779460" providerId="LiveId" clId="{3655F7C6-09C0-4AAA-B4FF-455E32DF33E4}" dt="2024-02-27T05:15:52.365" v="2538" actId="478"/>
          <ac:spMkLst>
            <pc:docMk/>
            <pc:sldMk cId="1418308801" sldId="256"/>
            <ac:spMk id="54" creationId="{54A6CDC9-0589-31E9-33B5-F23CE90E0EBE}"/>
          </ac:spMkLst>
        </pc:spChg>
        <pc:spChg chg="add del mod">
          <ac:chgData name="Aswin P K" userId="2065cf21cc779460" providerId="LiveId" clId="{3655F7C6-09C0-4AAA-B4FF-455E32DF33E4}" dt="2024-02-27T05:15:50.147" v="2537" actId="478"/>
          <ac:spMkLst>
            <pc:docMk/>
            <pc:sldMk cId="1418308801" sldId="256"/>
            <ac:spMk id="55" creationId="{A2B4FA5D-C9B3-BE65-4FA0-5FA2FF584B28}"/>
          </ac:spMkLst>
        </pc:spChg>
        <pc:spChg chg="add del mod">
          <ac:chgData name="Aswin P K" userId="2065cf21cc779460" providerId="LiveId" clId="{3655F7C6-09C0-4AAA-B4FF-455E32DF33E4}" dt="2024-02-27T05:15:54.629" v="2539" actId="478"/>
          <ac:spMkLst>
            <pc:docMk/>
            <pc:sldMk cId="1418308801" sldId="256"/>
            <ac:spMk id="56" creationId="{3820E728-9D85-7D52-0DD5-1508560FD934}"/>
          </ac:spMkLst>
        </pc:spChg>
        <pc:spChg chg="add del mod">
          <ac:chgData name="Aswin P K" userId="2065cf21cc779460" providerId="LiveId" clId="{3655F7C6-09C0-4AAA-B4FF-455E32DF33E4}" dt="2024-02-27T05:15:56.645" v="2540" actId="478"/>
          <ac:spMkLst>
            <pc:docMk/>
            <pc:sldMk cId="1418308801" sldId="256"/>
            <ac:spMk id="57" creationId="{237BA53B-DB36-05AC-DE32-5C87A1167994}"/>
          </ac:spMkLst>
        </pc:spChg>
        <pc:spChg chg="add del mod ord">
          <ac:chgData name="Aswin P K" userId="2065cf21cc779460" providerId="LiveId" clId="{3655F7C6-09C0-4AAA-B4FF-455E32DF33E4}" dt="2024-02-27T05:20:45.539" v="2644" actId="478"/>
          <ac:spMkLst>
            <pc:docMk/>
            <pc:sldMk cId="1418308801" sldId="256"/>
            <ac:spMk id="60" creationId="{5D82FF50-1901-0114-E84C-3ECB6E3EC269}"/>
          </ac:spMkLst>
        </pc:spChg>
        <pc:spChg chg="add del mod">
          <ac:chgData name="Aswin P K" userId="2065cf21cc779460" providerId="LiveId" clId="{3655F7C6-09C0-4AAA-B4FF-455E32DF33E4}" dt="2024-02-27T05:20:46.329" v="2645" actId="478"/>
          <ac:spMkLst>
            <pc:docMk/>
            <pc:sldMk cId="1418308801" sldId="256"/>
            <ac:spMk id="61" creationId="{55CC50B3-793B-01F3-5075-CAD43AA84EBC}"/>
          </ac:spMkLst>
        </pc:spChg>
        <pc:spChg chg="add del mod">
          <ac:chgData name="Aswin P K" userId="2065cf21cc779460" providerId="LiveId" clId="{3655F7C6-09C0-4AAA-B4FF-455E32DF33E4}" dt="2024-02-27T05:19:34.334" v="2600" actId="6264"/>
          <ac:spMkLst>
            <pc:docMk/>
            <pc:sldMk cId="1418308801" sldId="256"/>
            <ac:spMk id="62" creationId="{8A2FAE28-3773-AA8E-ED8B-B229EF9919ED}"/>
          </ac:spMkLst>
        </pc:spChg>
        <pc:spChg chg="add del mod ord">
          <ac:chgData name="Aswin P K" userId="2065cf21cc779460" providerId="LiveId" clId="{3655F7C6-09C0-4AAA-B4FF-455E32DF33E4}" dt="2024-02-27T05:19:34.334" v="2600" actId="6264"/>
          <ac:spMkLst>
            <pc:docMk/>
            <pc:sldMk cId="1418308801" sldId="256"/>
            <ac:spMk id="63" creationId="{785DFB09-30A6-68EE-3586-CFCDE983A174}"/>
          </ac:spMkLst>
        </pc:spChg>
        <pc:spChg chg="mod">
          <ac:chgData name="Aswin P K" userId="2065cf21cc779460" providerId="LiveId" clId="{3655F7C6-09C0-4AAA-B4FF-455E32DF33E4}" dt="2024-02-27T05:20:40.898" v="2642"/>
          <ac:spMkLst>
            <pc:docMk/>
            <pc:sldMk cId="1418308801" sldId="256"/>
            <ac:spMk id="64" creationId="{FC316981-05F7-3CD6-21BE-CC3784F1D8F6}"/>
          </ac:spMkLst>
        </pc:spChg>
        <pc:spChg chg="add del">
          <ac:chgData name="Aswin P K" userId="2065cf21cc779460" providerId="LiveId" clId="{3655F7C6-09C0-4AAA-B4FF-455E32DF33E4}" dt="2024-02-27T05:25:50.216" v="2660" actId="11529"/>
          <ac:spMkLst>
            <pc:docMk/>
            <pc:sldMk cId="1418308801" sldId="256"/>
            <ac:spMk id="65" creationId="{A2C7BA8E-5CC7-0C30-9251-30BEAA02C9E4}"/>
          </ac:spMkLst>
        </pc:spChg>
        <pc:spChg chg="add mod">
          <ac:chgData name="Aswin P K" userId="2065cf21cc779460" providerId="LiveId" clId="{3655F7C6-09C0-4AAA-B4FF-455E32DF33E4}" dt="2024-02-27T05:33:04.160" v="2724" actId="1076"/>
          <ac:spMkLst>
            <pc:docMk/>
            <pc:sldMk cId="1418308801" sldId="256"/>
            <ac:spMk id="66" creationId="{538524D7-2C12-6EDA-6250-A5526920F914}"/>
          </ac:spMkLst>
        </pc:spChg>
        <pc:spChg chg="add del mod">
          <ac:chgData name="Aswin P K" userId="2065cf21cc779460" providerId="LiveId" clId="{3655F7C6-09C0-4AAA-B4FF-455E32DF33E4}" dt="2024-02-27T05:31:01.332" v="2712" actId="478"/>
          <ac:spMkLst>
            <pc:docMk/>
            <pc:sldMk cId="1418308801" sldId="256"/>
            <ac:spMk id="67" creationId="{2B69DCCE-D6FF-5D23-39BB-77EF44E7CCB8}"/>
          </ac:spMkLst>
        </pc:spChg>
        <pc:spChg chg="add mod ord">
          <ac:chgData name="Aswin P K" userId="2065cf21cc779460" providerId="LiveId" clId="{3655F7C6-09C0-4AAA-B4FF-455E32DF33E4}" dt="2024-02-27T05:32:01.230" v="2720" actId="1076"/>
          <ac:spMkLst>
            <pc:docMk/>
            <pc:sldMk cId="1418308801" sldId="256"/>
            <ac:spMk id="68" creationId="{D05D87B6-77C9-C1F1-F203-E5DE1CEBECE7}"/>
          </ac:spMkLst>
        </pc:spChg>
        <pc:picChg chg="add mod">
          <ac:chgData name="Aswin P K" userId="2065cf21cc779460" providerId="LiveId" clId="{3655F7C6-09C0-4AAA-B4FF-455E32DF33E4}" dt="2024-02-27T04:54:58.193" v="2245" actId="1076"/>
          <ac:picMkLst>
            <pc:docMk/>
            <pc:sldMk cId="1418308801" sldId="256"/>
            <ac:picMk id="8" creationId="{0920030D-14A2-1CCD-BE13-06BADCD5339C}"/>
          </ac:picMkLst>
        </pc:picChg>
        <pc:picChg chg="add del mod ord">
          <ac:chgData name="Aswin P K" userId="2065cf21cc779460" providerId="LiveId" clId="{3655F7C6-09C0-4AAA-B4FF-455E32DF33E4}" dt="2024-02-27T04:32:58.725" v="2133" actId="478"/>
          <ac:picMkLst>
            <pc:docMk/>
            <pc:sldMk cId="1418308801" sldId="256"/>
            <ac:picMk id="10" creationId="{387B295C-C2ED-B562-5CE4-29EA77F0029B}"/>
          </ac:picMkLst>
        </pc:picChg>
        <pc:picChg chg="add del mod">
          <ac:chgData name="Aswin P K" userId="2065cf21cc779460" providerId="LiveId" clId="{3655F7C6-09C0-4AAA-B4FF-455E32DF33E4}" dt="2024-02-27T04:03:07.171" v="2012" actId="478"/>
          <ac:picMkLst>
            <pc:docMk/>
            <pc:sldMk cId="1418308801" sldId="256"/>
            <ac:picMk id="12" creationId="{DBD36AEE-6B5D-C4CF-75B6-7D56796EE194}"/>
          </ac:picMkLst>
        </pc:picChg>
        <pc:picChg chg="add del mod">
          <ac:chgData name="Aswin P K" userId="2065cf21cc779460" providerId="LiveId" clId="{3655F7C6-09C0-4AAA-B4FF-455E32DF33E4}" dt="2024-02-27T04:20:17.638" v="2121" actId="571"/>
          <ac:picMkLst>
            <pc:docMk/>
            <pc:sldMk cId="1418308801" sldId="256"/>
            <ac:picMk id="23" creationId="{E84608C6-CC2A-81A5-96AD-D2F959A9F23B}"/>
          </ac:picMkLst>
        </pc:picChg>
        <pc:picChg chg="add del mod">
          <ac:chgData name="Aswin P K" userId="2065cf21cc779460" providerId="LiveId" clId="{3655F7C6-09C0-4AAA-B4FF-455E32DF33E4}" dt="2024-02-27T04:54:12.329" v="2238" actId="478"/>
          <ac:picMkLst>
            <pc:docMk/>
            <pc:sldMk cId="1418308801" sldId="256"/>
            <ac:picMk id="37" creationId="{4ABE9DBF-3D42-7EDC-8328-D0624C0ABBC0}"/>
          </ac:picMkLst>
        </pc:picChg>
        <pc:picChg chg="add del mod">
          <ac:chgData name="Aswin P K" userId="2065cf21cc779460" providerId="LiveId" clId="{3655F7C6-09C0-4AAA-B4FF-455E32DF33E4}" dt="2024-02-27T05:09:09.799" v="2352" actId="478"/>
          <ac:picMkLst>
            <pc:docMk/>
            <pc:sldMk cId="1418308801" sldId="256"/>
            <ac:picMk id="46" creationId="{53E7C2DC-2670-2931-FD63-15C15B16CAA4}"/>
          </ac:picMkLst>
        </pc:picChg>
        <pc:picChg chg="add del mod">
          <ac:chgData name="Aswin P K" userId="2065cf21cc779460" providerId="LiveId" clId="{3655F7C6-09C0-4AAA-B4FF-455E32DF33E4}" dt="2024-02-27T05:21:02.071" v="2649" actId="478"/>
          <ac:picMkLst>
            <pc:docMk/>
            <pc:sldMk cId="1418308801" sldId="256"/>
            <ac:picMk id="59" creationId="{AC704002-1B86-1C29-E2BD-EC506171F62C}"/>
          </ac:picMkLst>
        </pc:picChg>
      </pc:sldChg>
      <pc:sldChg chg="addSp modSp mod ord setBg">
        <pc:chgData name="Aswin P K" userId="2065cf21cc779460" providerId="LiveId" clId="{3655F7C6-09C0-4AAA-B4FF-455E32DF33E4}" dt="2024-02-27T11:42:53.663" v="3392"/>
        <pc:sldMkLst>
          <pc:docMk/>
          <pc:sldMk cId="2973294090" sldId="257"/>
        </pc:sldMkLst>
        <pc:spChg chg="add mod">
          <ac:chgData name="Aswin P K" userId="2065cf21cc779460" providerId="LiveId" clId="{3655F7C6-09C0-4AAA-B4FF-455E32DF33E4}" dt="2024-02-27T11:41:41.672" v="3386" actId="20577"/>
          <ac:spMkLst>
            <pc:docMk/>
            <pc:sldMk cId="2973294090" sldId="257"/>
            <ac:spMk id="8" creationId="{044DBF4A-2A8A-AF74-7D42-6622D7A5CDCF}"/>
          </ac:spMkLst>
        </pc:spChg>
        <pc:picChg chg="mod">
          <ac:chgData name="Aswin P K" userId="2065cf21cc779460" providerId="LiveId" clId="{3655F7C6-09C0-4AAA-B4FF-455E32DF33E4}" dt="2024-02-27T11:41:34.467" v="3378" actId="1076"/>
          <ac:picMkLst>
            <pc:docMk/>
            <pc:sldMk cId="2973294090" sldId="257"/>
            <ac:picMk id="5" creationId="{91780062-50AB-DDA4-B60A-64C71C6D391D}"/>
          </ac:picMkLst>
        </pc:picChg>
      </pc:sldChg>
      <pc:sldChg chg="modSp mod setBg">
        <pc:chgData name="Aswin P K" userId="2065cf21cc779460" providerId="LiveId" clId="{3655F7C6-09C0-4AAA-B4FF-455E32DF33E4}" dt="2024-02-27T11:42:05.203" v="3390" actId="1076"/>
        <pc:sldMkLst>
          <pc:docMk/>
          <pc:sldMk cId="2472463810" sldId="258"/>
        </pc:sldMkLst>
        <pc:spChg chg="mod">
          <ac:chgData name="Aswin P K" userId="2065cf21cc779460" providerId="LiveId" clId="{3655F7C6-09C0-4AAA-B4FF-455E32DF33E4}" dt="2024-02-27T03:27:39.484" v="1340" actId="20577"/>
          <ac:spMkLst>
            <pc:docMk/>
            <pc:sldMk cId="2472463810" sldId="258"/>
            <ac:spMk id="4" creationId="{16AFB857-2004-6D01-7486-95BAF9C02BC4}"/>
          </ac:spMkLst>
        </pc:spChg>
        <pc:picChg chg="mod">
          <ac:chgData name="Aswin P K" userId="2065cf21cc779460" providerId="LiveId" clId="{3655F7C6-09C0-4AAA-B4FF-455E32DF33E4}" dt="2024-02-27T11:42:05.203" v="3390" actId="1076"/>
          <ac:picMkLst>
            <pc:docMk/>
            <pc:sldMk cId="2472463810" sldId="258"/>
            <ac:picMk id="3" creationId="{19DC4193-3999-58D5-6D14-57973503A271}"/>
          </ac:picMkLst>
        </pc:picChg>
      </pc:sldChg>
      <pc:sldChg chg="addSp delSp modSp mod setBg">
        <pc:chgData name="Aswin P K" userId="2065cf21cc779460" providerId="LiveId" clId="{3655F7C6-09C0-4AAA-B4FF-455E32DF33E4}" dt="2024-02-27T03:42:51.377" v="1986" actId="1076"/>
        <pc:sldMkLst>
          <pc:docMk/>
          <pc:sldMk cId="76547218" sldId="260"/>
        </pc:sldMkLst>
        <pc:spChg chg="mod">
          <ac:chgData name="Aswin P K" userId="2065cf21cc779460" providerId="LiveId" clId="{3655F7C6-09C0-4AAA-B4FF-455E32DF33E4}" dt="2024-02-27T02:31:21.829" v="1168" actId="255"/>
          <ac:spMkLst>
            <pc:docMk/>
            <pc:sldMk cId="76547218" sldId="260"/>
            <ac:spMk id="11" creationId="{CD29701C-7EDC-B222-F4B5-601F7528A7FE}"/>
          </ac:spMkLst>
        </pc:spChg>
        <pc:spChg chg="add del">
          <ac:chgData name="Aswin P K" userId="2065cf21cc779460" providerId="LiveId" clId="{3655F7C6-09C0-4AAA-B4FF-455E32DF33E4}" dt="2024-02-27T02:33:25.941" v="1183" actId="11529"/>
          <ac:spMkLst>
            <pc:docMk/>
            <pc:sldMk cId="76547218" sldId="260"/>
            <ac:spMk id="12" creationId="{6190B1FF-FEC5-5831-9FB7-78BC41DD6294}"/>
          </ac:spMkLst>
        </pc:spChg>
        <pc:spChg chg="add del mod">
          <ac:chgData name="Aswin P K" userId="2065cf21cc779460" providerId="LiveId" clId="{3655F7C6-09C0-4AAA-B4FF-455E32DF33E4}" dt="2024-02-27T02:34:22.253" v="1187" actId="478"/>
          <ac:spMkLst>
            <pc:docMk/>
            <pc:sldMk cId="76547218" sldId="260"/>
            <ac:spMk id="13" creationId="{2197A540-7BA9-4124-C1CC-9995361BD3AE}"/>
          </ac:spMkLst>
        </pc:spChg>
        <pc:picChg chg="mod">
          <ac:chgData name="Aswin P K" userId="2065cf21cc779460" providerId="LiveId" clId="{3655F7C6-09C0-4AAA-B4FF-455E32DF33E4}" dt="2024-02-27T03:34:41.866" v="1896" actId="14861"/>
          <ac:picMkLst>
            <pc:docMk/>
            <pc:sldMk cId="76547218" sldId="260"/>
            <ac:picMk id="9" creationId="{F09FA489-B173-285A-0831-1F393685BEEF}"/>
          </ac:picMkLst>
        </pc:picChg>
        <pc:picChg chg="add mod">
          <ac:chgData name="Aswin P K" userId="2065cf21cc779460" providerId="LiveId" clId="{3655F7C6-09C0-4AAA-B4FF-455E32DF33E4}" dt="2024-02-27T03:42:51.377" v="1986" actId="1076"/>
          <ac:picMkLst>
            <pc:docMk/>
            <pc:sldMk cId="76547218" sldId="260"/>
            <ac:picMk id="14" creationId="{E9BDB937-7BDD-B478-D419-461FBD158F2B}"/>
          </ac:picMkLst>
        </pc:picChg>
      </pc:sldChg>
      <pc:sldChg chg="addSp modSp mod setBg">
        <pc:chgData name="Aswin P K" userId="2065cf21cc779460" providerId="LiveId" clId="{3655F7C6-09C0-4AAA-B4FF-455E32DF33E4}" dt="2024-02-27T03:39:54.102" v="1950" actId="1076"/>
        <pc:sldMkLst>
          <pc:docMk/>
          <pc:sldMk cId="3297065392" sldId="261"/>
        </pc:sldMkLst>
        <pc:spChg chg="mod">
          <ac:chgData name="Aswin P K" userId="2065cf21cc779460" providerId="LiveId" clId="{3655F7C6-09C0-4AAA-B4FF-455E32DF33E4}" dt="2024-02-27T02:31:34.145" v="1169" actId="108"/>
          <ac:spMkLst>
            <pc:docMk/>
            <pc:sldMk cId="3297065392" sldId="261"/>
            <ac:spMk id="10" creationId="{3EB3C90D-DF6B-8C40-0B1D-BDCAE6D508E6}"/>
          </ac:spMkLst>
        </pc:spChg>
        <pc:picChg chg="mod">
          <ac:chgData name="Aswin P K" userId="2065cf21cc779460" providerId="LiveId" clId="{3655F7C6-09C0-4AAA-B4FF-455E32DF33E4}" dt="2024-02-27T03:37:12.775" v="1921" actId="1076"/>
          <ac:picMkLst>
            <pc:docMk/>
            <pc:sldMk cId="3297065392" sldId="261"/>
            <ac:picMk id="8" creationId="{E7098330-1C6C-F8E5-83F4-9FB6EB316BF3}"/>
          </ac:picMkLst>
        </pc:picChg>
        <pc:picChg chg="add mod">
          <ac:chgData name="Aswin P K" userId="2065cf21cc779460" providerId="LiveId" clId="{3655F7C6-09C0-4AAA-B4FF-455E32DF33E4}" dt="2024-02-27T03:39:54.102" v="1950" actId="1076"/>
          <ac:picMkLst>
            <pc:docMk/>
            <pc:sldMk cId="3297065392" sldId="261"/>
            <ac:picMk id="14" creationId="{54F87D7F-CF9C-2E63-2299-70E32276DBD4}"/>
          </ac:picMkLst>
        </pc:picChg>
      </pc:sldChg>
      <pc:sldChg chg="addSp delSp modSp mod setBg">
        <pc:chgData name="Aswin P K" userId="2065cf21cc779460" providerId="LiveId" clId="{3655F7C6-09C0-4AAA-B4FF-455E32DF33E4}" dt="2024-02-27T03:40:08.039" v="1953" actId="1076"/>
        <pc:sldMkLst>
          <pc:docMk/>
          <pc:sldMk cId="2044035477" sldId="262"/>
        </pc:sldMkLst>
        <pc:spChg chg="mod">
          <ac:chgData name="Aswin P K" userId="2065cf21cc779460" providerId="LiveId" clId="{3655F7C6-09C0-4AAA-B4FF-455E32DF33E4}" dt="2024-02-27T03:39:33.669" v="1947" actId="20577"/>
          <ac:spMkLst>
            <pc:docMk/>
            <pc:sldMk cId="2044035477" sldId="262"/>
            <ac:spMk id="9" creationId="{CF7E56F1-E858-CE84-F42B-D10D4E9AD029}"/>
          </ac:spMkLst>
        </pc:spChg>
        <pc:picChg chg="mod">
          <ac:chgData name="Aswin P K" userId="2065cf21cc779460" providerId="LiveId" clId="{3655F7C6-09C0-4AAA-B4FF-455E32DF33E4}" dt="2024-02-27T03:39:16.770" v="1942" actId="14100"/>
          <ac:picMkLst>
            <pc:docMk/>
            <pc:sldMk cId="2044035477" sldId="262"/>
            <ac:picMk id="5" creationId="{7269918C-7071-BD82-4030-912DAFFC1739}"/>
          </ac:picMkLst>
        </pc:picChg>
        <pc:picChg chg="add del mod">
          <ac:chgData name="Aswin P K" userId="2065cf21cc779460" providerId="LiveId" clId="{3655F7C6-09C0-4AAA-B4FF-455E32DF33E4}" dt="2024-02-27T03:39:59.634" v="1951" actId="478"/>
          <ac:picMkLst>
            <pc:docMk/>
            <pc:sldMk cId="2044035477" sldId="262"/>
            <ac:picMk id="10" creationId="{65B35A75-17F2-8E84-2976-45FBCD4CB78C}"/>
          </ac:picMkLst>
        </pc:picChg>
        <pc:picChg chg="add mod">
          <ac:chgData name="Aswin P K" userId="2065cf21cc779460" providerId="LiveId" clId="{3655F7C6-09C0-4AAA-B4FF-455E32DF33E4}" dt="2024-02-27T03:40:08.039" v="1953" actId="1076"/>
          <ac:picMkLst>
            <pc:docMk/>
            <pc:sldMk cId="2044035477" sldId="262"/>
            <ac:picMk id="11" creationId="{63F947A4-9B93-28DC-41D1-8B093E4E75CA}"/>
          </ac:picMkLst>
        </pc:picChg>
      </pc:sldChg>
      <pc:sldChg chg="addSp delSp modSp mod setBg">
        <pc:chgData name="Aswin P K" userId="2065cf21cc779460" providerId="LiveId" clId="{3655F7C6-09C0-4AAA-B4FF-455E32DF33E4}" dt="2024-02-27T12:34:48.778" v="3845" actId="1037"/>
        <pc:sldMkLst>
          <pc:docMk/>
          <pc:sldMk cId="811829458" sldId="263"/>
        </pc:sldMkLst>
        <pc:spChg chg="mod">
          <ac:chgData name="Aswin P K" userId="2065cf21cc779460" providerId="LiveId" clId="{3655F7C6-09C0-4AAA-B4FF-455E32DF33E4}" dt="2024-02-27T02:31:47.027" v="1171" actId="108"/>
          <ac:spMkLst>
            <pc:docMk/>
            <pc:sldMk cId="811829458" sldId="263"/>
            <ac:spMk id="7" creationId="{2C0B7979-DBCB-9177-C0E9-5A6E0B6A55C2}"/>
          </ac:spMkLst>
        </pc:spChg>
        <pc:picChg chg="add mod">
          <ac:chgData name="Aswin P K" userId="2065cf21cc779460" providerId="LiveId" clId="{3655F7C6-09C0-4AAA-B4FF-455E32DF33E4}" dt="2024-02-27T12:34:07.798" v="3835" actId="1076"/>
          <ac:picMkLst>
            <pc:docMk/>
            <pc:sldMk cId="811829458" sldId="263"/>
            <ac:picMk id="3" creationId="{DCDC16AE-1AF8-F74E-16C3-44407E01F622}"/>
          </ac:picMkLst>
        </pc:picChg>
        <pc:picChg chg="del mod">
          <ac:chgData name="Aswin P K" userId="2065cf21cc779460" providerId="LiveId" clId="{3655F7C6-09C0-4AAA-B4FF-455E32DF33E4}" dt="2024-02-27T12:31:23.240" v="3808" actId="478"/>
          <ac:picMkLst>
            <pc:docMk/>
            <pc:sldMk cId="811829458" sldId="263"/>
            <ac:picMk id="5" creationId="{ADA7161E-C265-0D50-6927-4293543E323A}"/>
          </ac:picMkLst>
        </pc:picChg>
        <pc:picChg chg="add mod ord">
          <ac:chgData name="Aswin P K" userId="2065cf21cc779460" providerId="LiveId" clId="{3655F7C6-09C0-4AAA-B4FF-455E32DF33E4}" dt="2024-02-27T12:32:32.170" v="3823" actId="1076"/>
          <ac:picMkLst>
            <pc:docMk/>
            <pc:sldMk cId="811829458" sldId="263"/>
            <ac:picMk id="6" creationId="{C57344FA-AF8F-AC1F-81C0-E97AEFFE7644}"/>
          </ac:picMkLst>
        </pc:picChg>
        <pc:picChg chg="add mod">
          <ac:chgData name="Aswin P K" userId="2065cf21cc779460" providerId="LiveId" clId="{3655F7C6-09C0-4AAA-B4FF-455E32DF33E4}" dt="2024-02-27T03:40:16.400" v="1955" actId="1076"/>
          <ac:picMkLst>
            <pc:docMk/>
            <pc:sldMk cId="811829458" sldId="263"/>
            <ac:picMk id="8" creationId="{E4D4C9D7-91D7-3809-8A9E-3B45944BC380}"/>
          </ac:picMkLst>
        </pc:picChg>
        <pc:picChg chg="add mod">
          <ac:chgData name="Aswin P K" userId="2065cf21cc779460" providerId="LiveId" clId="{3655F7C6-09C0-4AAA-B4FF-455E32DF33E4}" dt="2024-02-27T12:34:48.778" v="3845" actId="1037"/>
          <ac:picMkLst>
            <pc:docMk/>
            <pc:sldMk cId="811829458" sldId="263"/>
            <ac:picMk id="10" creationId="{F3767F50-CA4D-AF7A-F535-C989D5D6BA18}"/>
          </ac:picMkLst>
        </pc:picChg>
        <pc:picChg chg="add mod">
          <ac:chgData name="Aswin P K" userId="2065cf21cc779460" providerId="LiveId" clId="{3655F7C6-09C0-4AAA-B4FF-455E32DF33E4}" dt="2024-02-27T12:33:52.231" v="3834" actId="1076"/>
          <ac:picMkLst>
            <pc:docMk/>
            <pc:sldMk cId="811829458" sldId="263"/>
            <ac:picMk id="11" creationId="{F98D087F-F61E-426E-46CF-3E4CF280E0ED}"/>
          </ac:picMkLst>
        </pc:picChg>
      </pc:sldChg>
      <pc:sldChg chg="addSp modSp mod setBg">
        <pc:chgData name="Aswin P K" userId="2065cf21cc779460" providerId="LiveId" clId="{3655F7C6-09C0-4AAA-B4FF-455E32DF33E4}" dt="2024-02-27T12:28:42.002" v="3807" actId="1076"/>
        <pc:sldMkLst>
          <pc:docMk/>
          <pc:sldMk cId="631889169" sldId="264"/>
        </pc:sldMkLst>
        <pc:spChg chg="mod">
          <ac:chgData name="Aswin P K" userId="2065cf21cc779460" providerId="LiveId" clId="{3655F7C6-09C0-4AAA-B4FF-455E32DF33E4}" dt="2024-02-27T02:31:50.444" v="1172" actId="108"/>
          <ac:spMkLst>
            <pc:docMk/>
            <pc:sldMk cId="631889169" sldId="264"/>
            <ac:spMk id="9" creationId="{11A87390-2EEB-C1CC-3FA1-F55FA7988AC7}"/>
          </ac:spMkLst>
        </pc:spChg>
        <pc:picChg chg="mod">
          <ac:chgData name="Aswin P K" userId="2065cf21cc779460" providerId="LiveId" clId="{3655F7C6-09C0-4AAA-B4FF-455E32DF33E4}" dt="2024-02-27T12:28:42.002" v="3807" actId="1076"/>
          <ac:picMkLst>
            <pc:docMk/>
            <pc:sldMk cId="631889169" sldId="264"/>
            <ac:picMk id="5" creationId="{133EFE24-6F97-E95B-EB71-29C7CB0CAEBD}"/>
          </ac:picMkLst>
        </pc:picChg>
        <pc:picChg chg="add mod">
          <ac:chgData name="Aswin P K" userId="2065cf21cc779460" providerId="LiveId" clId="{3655F7C6-09C0-4AAA-B4FF-455E32DF33E4}" dt="2024-02-27T03:40:29.083" v="1958" actId="1076"/>
          <ac:picMkLst>
            <pc:docMk/>
            <pc:sldMk cId="631889169" sldId="264"/>
            <ac:picMk id="10" creationId="{72AB11C8-DA63-14B5-0A08-CFE46977777C}"/>
          </ac:picMkLst>
        </pc:picChg>
      </pc:sldChg>
      <pc:sldChg chg="addSp modSp mod setBg">
        <pc:chgData name="Aswin P K" userId="2065cf21cc779460" providerId="LiveId" clId="{3655F7C6-09C0-4AAA-B4FF-455E32DF33E4}" dt="2024-02-27T03:40:51.149" v="1962" actId="1076"/>
        <pc:sldMkLst>
          <pc:docMk/>
          <pc:sldMk cId="1921761946" sldId="265"/>
        </pc:sldMkLst>
        <pc:spChg chg="mod">
          <ac:chgData name="Aswin P K" userId="2065cf21cc779460" providerId="LiveId" clId="{3655F7C6-09C0-4AAA-B4FF-455E32DF33E4}" dt="2024-02-27T02:31:53.727" v="1173" actId="108"/>
          <ac:spMkLst>
            <pc:docMk/>
            <pc:sldMk cId="1921761946" sldId="265"/>
            <ac:spMk id="9" creationId="{5972B4C6-3152-FFC4-F16C-1A5E88BF4216}"/>
          </ac:spMkLst>
        </pc:spChg>
        <pc:picChg chg="mod">
          <ac:chgData name="Aswin P K" userId="2065cf21cc779460" providerId="LiveId" clId="{3655F7C6-09C0-4AAA-B4FF-455E32DF33E4}" dt="2024-02-27T03:36:12.945" v="1917" actId="14100"/>
          <ac:picMkLst>
            <pc:docMk/>
            <pc:sldMk cId="1921761946" sldId="265"/>
            <ac:picMk id="5" creationId="{650526EE-084B-6665-AE93-F293E24E7749}"/>
          </ac:picMkLst>
        </pc:picChg>
        <pc:picChg chg="add mod">
          <ac:chgData name="Aswin P K" userId="2065cf21cc779460" providerId="LiveId" clId="{3655F7C6-09C0-4AAA-B4FF-455E32DF33E4}" dt="2024-02-27T03:40:51.149" v="1962" actId="1076"/>
          <ac:picMkLst>
            <pc:docMk/>
            <pc:sldMk cId="1921761946" sldId="265"/>
            <ac:picMk id="10" creationId="{78AADEDA-DC87-BBE7-CD0E-04D75E1502A5}"/>
          </ac:picMkLst>
        </pc:picChg>
      </pc:sldChg>
      <pc:sldChg chg="addSp modSp mod setBg">
        <pc:chgData name="Aswin P K" userId="2065cf21cc779460" providerId="LiveId" clId="{3655F7C6-09C0-4AAA-B4FF-455E32DF33E4}" dt="2024-02-27T03:41:12.681" v="1965" actId="14100"/>
        <pc:sldMkLst>
          <pc:docMk/>
          <pc:sldMk cId="1252510356" sldId="266"/>
        </pc:sldMkLst>
        <pc:spChg chg="mod">
          <ac:chgData name="Aswin P K" userId="2065cf21cc779460" providerId="LiveId" clId="{3655F7C6-09C0-4AAA-B4FF-455E32DF33E4}" dt="2024-02-27T02:31:56.628" v="1174" actId="108"/>
          <ac:spMkLst>
            <pc:docMk/>
            <pc:sldMk cId="1252510356" sldId="266"/>
            <ac:spMk id="7" creationId="{958E9D62-9237-209C-F3D7-6395F0E91A44}"/>
          </ac:spMkLst>
        </pc:spChg>
        <pc:picChg chg="mod">
          <ac:chgData name="Aswin P K" userId="2065cf21cc779460" providerId="LiveId" clId="{3655F7C6-09C0-4AAA-B4FF-455E32DF33E4}" dt="2024-02-27T03:36:01.247" v="1916" actId="1076"/>
          <ac:picMkLst>
            <pc:docMk/>
            <pc:sldMk cId="1252510356" sldId="266"/>
            <ac:picMk id="5" creationId="{51E5BED2-EB4C-FE10-E6D9-54163A6A9BB0}"/>
          </ac:picMkLst>
        </pc:picChg>
        <pc:picChg chg="add mod">
          <ac:chgData name="Aswin P K" userId="2065cf21cc779460" providerId="LiveId" clId="{3655F7C6-09C0-4AAA-B4FF-455E32DF33E4}" dt="2024-02-27T03:41:12.681" v="1965" actId="14100"/>
          <ac:picMkLst>
            <pc:docMk/>
            <pc:sldMk cId="1252510356" sldId="266"/>
            <ac:picMk id="8" creationId="{FBCEEB78-6764-3E57-D8C2-DEEB62BEBD2D}"/>
          </ac:picMkLst>
        </pc:picChg>
      </pc:sldChg>
      <pc:sldChg chg="addSp modSp mod setBg">
        <pc:chgData name="Aswin P K" userId="2065cf21cc779460" providerId="LiveId" clId="{3655F7C6-09C0-4AAA-B4FF-455E32DF33E4}" dt="2024-02-27T03:41:29.412" v="1970" actId="1076"/>
        <pc:sldMkLst>
          <pc:docMk/>
          <pc:sldMk cId="1779613818" sldId="267"/>
        </pc:sldMkLst>
        <pc:spChg chg="mod">
          <ac:chgData name="Aswin P K" userId="2065cf21cc779460" providerId="LiveId" clId="{3655F7C6-09C0-4AAA-B4FF-455E32DF33E4}" dt="2024-02-27T03:41:25.099" v="1969" actId="20577"/>
          <ac:spMkLst>
            <pc:docMk/>
            <pc:sldMk cId="1779613818" sldId="267"/>
            <ac:spMk id="9" creationId="{684EC6D6-F034-3ED2-F2B0-9E36CDD8896A}"/>
          </ac:spMkLst>
        </pc:spChg>
        <pc:picChg chg="mod">
          <ac:chgData name="Aswin P K" userId="2065cf21cc779460" providerId="LiveId" clId="{3655F7C6-09C0-4AAA-B4FF-455E32DF33E4}" dt="2024-02-27T03:35:49.463" v="1914" actId="1076"/>
          <ac:picMkLst>
            <pc:docMk/>
            <pc:sldMk cId="1779613818" sldId="267"/>
            <ac:picMk id="7" creationId="{B7D20DF0-CD45-2CC5-C0BA-6716C608F8C6}"/>
          </ac:picMkLst>
        </pc:picChg>
        <pc:picChg chg="add mod">
          <ac:chgData name="Aswin P K" userId="2065cf21cc779460" providerId="LiveId" clId="{3655F7C6-09C0-4AAA-B4FF-455E32DF33E4}" dt="2024-02-27T03:41:29.412" v="1970" actId="1076"/>
          <ac:picMkLst>
            <pc:docMk/>
            <pc:sldMk cId="1779613818" sldId="267"/>
            <ac:picMk id="10" creationId="{F22B02EC-1DA7-B236-5C24-C2557BF2AF36}"/>
          </ac:picMkLst>
        </pc:picChg>
      </pc:sldChg>
      <pc:sldChg chg="addSp modSp mod setBg">
        <pc:chgData name="Aswin P K" userId="2065cf21cc779460" providerId="LiveId" clId="{3655F7C6-09C0-4AAA-B4FF-455E32DF33E4}" dt="2024-02-27T03:42:22.344" v="1984" actId="1035"/>
        <pc:sldMkLst>
          <pc:docMk/>
          <pc:sldMk cId="3862849953" sldId="268"/>
        </pc:sldMkLst>
        <pc:spChg chg="mod">
          <ac:chgData name="Aswin P K" userId="2065cf21cc779460" providerId="LiveId" clId="{3655F7C6-09C0-4AAA-B4FF-455E32DF33E4}" dt="2024-02-27T03:42:22.344" v="1984" actId="1035"/>
          <ac:spMkLst>
            <pc:docMk/>
            <pc:sldMk cId="3862849953" sldId="268"/>
            <ac:spMk id="17" creationId="{BF26D860-A986-32EE-9D15-63D7151F50DB}"/>
          </ac:spMkLst>
        </pc:spChg>
        <pc:picChg chg="mod">
          <ac:chgData name="Aswin P K" userId="2065cf21cc779460" providerId="LiveId" clId="{3655F7C6-09C0-4AAA-B4FF-455E32DF33E4}" dt="2024-02-27T03:35:27.230" v="1908" actId="108"/>
          <ac:picMkLst>
            <pc:docMk/>
            <pc:sldMk cId="3862849953" sldId="268"/>
            <ac:picMk id="9" creationId="{96E15265-2E3A-E6B1-EB9E-E368767C8ACA}"/>
          </ac:picMkLst>
        </pc:picChg>
        <pc:picChg chg="mod">
          <ac:chgData name="Aswin P K" userId="2065cf21cc779460" providerId="LiveId" clId="{3655F7C6-09C0-4AAA-B4FF-455E32DF33E4}" dt="2024-02-27T03:35:24.265" v="1905" actId="108"/>
          <ac:picMkLst>
            <pc:docMk/>
            <pc:sldMk cId="3862849953" sldId="268"/>
            <ac:picMk id="11" creationId="{4A56B006-53FA-C92F-2153-CB7CE718ED65}"/>
          </ac:picMkLst>
        </pc:picChg>
        <pc:picChg chg="mod">
          <ac:chgData name="Aswin P K" userId="2065cf21cc779460" providerId="LiveId" clId="{3655F7C6-09C0-4AAA-B4FF-455E32DF33E4}" dt="2024-02-27T03:35:25.898" v="1907" actId="108"/>
          <ac:picMkLst>
            <pc:docMk/>
            <pc:sldMk cId="3862849953" sldId="268"/>
            <ac:picMk id="13" creationId="{33CAEAB8-B4B1-60B7-5E56-688CBD9D06AA}"/>
          </ac:picMkLst>
        </pc:picChg>
        <pc:picChg chg="add mod">
          <ac:chgData name="Aswin P K" userId="2065cf21cc779460" providerId="LiveId" clId="{3655F7C6-09C0-4AAA-B4FF-455E32DF33E4}" dt="2024-02-27T03:42:14.962" v="1980" actId="1076"/>
          <ac:picMkLst>
            <pc:docMk/>
            <pc:sldMk cId="3862849953" sldId="268"/>
            <ac:picMk id="18" creationId="{9A0A4146-AF27-6C8D-B130-F59C6731B3E8}"/>
          </ac:picMkLst>
        </pc:picChg>
      </pc:sldChg>
      <pc:sldChg chg="addSp delSp modSp mod setBg">
        <pc:chgData name="Aswin P K" userId="2065cf21cc779460" providerId="LiveId" clId="{3655F7C6-09C0-4AAA-B4FF-455E32DF33E4}" dt="2024-02-27T12:26:24.178" v="3780" actId="1036"/>
        <pc:sldMkLst>
          <pc:docMk/>
          <pc:sldMk cId="3167301093" sldId="269"/>
        </pc:sldMkLst>
        <pc:spChg chg="mod">
          <ac:chgData name="Aswin P K" userId="2065cf21cc779460" providerId="LiveId" clId="{3655F7C6-09C0-4AAA-B4FF-455E32DF33E4}" dt="2024-02-27T03:27:48.566" v="1342" actId="20577"/>
          <ac:spMkLst>
            <pc:docMk/>
            <pc:sldMk cId="3167301093" sldId="269"/>
            <ac:spMk id="6" creationId="{335C1E9A-AE96-2AAC-0EF5-DBFAF3B7869D}"/>
          </ac:spMkLst>
        </pc:spChg>
        <pc:spChg chg="add mod ord">
          <ac:chgData name="Aswin P K" userId="2065cf21cc779460" providerId="LiveId" clId="{3655F7C6-09C0-4AAA-B4FF-455E32DF33E4}" dt="2024-02-27T12:26:24.178" v="3780" actId="1036"/>
          <ac:spMkLst>
            <pc:docMk/>
            <pc:sldMk cId="3167301093" sldId="269"/>
            <ac:spMk id="7" creationId="{E88AD9B4-2D2B-DACE-25FE-6918D921BFB7}"/>
          </ac:spMkLst>
        </pc:spChg>
        <pc:spChg chg="add del">
          <ac:chgData name="Aswin P K" userId="2065cf21cc779460" providerId="LiveId" clId="{3655F7C6-09C0-4AAA-B4FF-455E32DF33E4}" dt="2024-02-27T05:33:42.224" v="2726" actId="11529"/>
          <ac:spMkLst>
            <pc:docMk/>
            <pc:sldMk cId="3167301093" sldId="269"/>
            <ac:spMk id="8" creationId="{8C9988C5-C0F0-7CA6-CE4F-6D2A56E1EBAB}"/>
          </ac:spMkLst>
        </pc:spChg>
        <pc:spChg chg="add del ord">
          <ac:chgData name="Aswin P K" userId="2065cf21cc779460" providerId="LiveId" clId="{3655F7C6-09C0-4AAA-B4FF-455E32DF33E4}" dt="2024-02-27T05:34:01.534" v="2730" actId="11529"/>
          <ac:spMkLst>
            <pc:docMk/>
            <pc:sldMk cId="3167301093" sldId="269"/>
            <ac:spMk id="9" creationId="{E1C38893-43D8-54A7-3045-084282D5F6C7}"/>
          </ac:spMkLst>
        </pc:spChg>
        <pc:picChg chg="mod">
          <ac:chgData name="Aswin P K" userId="2065cf21cc779460" providerId="LiveId" clId="{3655F7C6-09C0-4AAA-B4FF-455E32DF33E4}" dt="2024-02-27T02:28:21.755" v="1078" actId="1076"/>
          <ac:picMkLst>
            <pc:docMk/>
            <pc:sldMk cId="3167301093" sldId="269"/>
            <ac:picMk id="3" creationId="{69B164A4-A4D9-6054-FE73-7356F1F8BD5B}"/>
          </ac:picMkLst>
        </pc:picChg>
      </pc:sldChg>
      <pc:sldChg chg="addSp modSp mod setBg">
        <pc:chgData name="Aswin P K" userId="2065cf21cc779460" providerId="LiveId" clId="{3655F7C6-09C0-4AAA-B4FF-455E32DF33E4}" dt="2024-02-27T12:27:12.066" v="3783"/>
        <pc:sldMkLst>
          <pc:docMk/>
          <pc:sldMk cId="1660671538" sldId="270"/>
        </pc:sldMkLst>
        <pc:spChg chg="mod">
          <ac:chgData name="Aswin P K" userId="2065cf21cc779460" providerId="LiveId" clId="{3655F7C6-09C0-4AAA-B4FF-455E32DF33E4}" dt="2024-02-27T03:28:02.236" v="1344" actId="20577"/>
          <ac:spMkLst>
            <pc:docMk/>
            <pc:sldMk cId="1660671538" sldId="270"/>
            <ac:spMk id="3" creationId="{3DA5B80F-5B6D-6BE7-1715-1E39AB23094B}"/>
          </ac:spMkLst>
        </pc:spChg>
        <pc:spChg chg="add mod ord">
          <ac:chgData name="Aswin P K" userId="2065cf21cc779460" providerId="LiveId" clId="{3655F7C6-09C0-4AAA-B4FF-455E32DF33E4}" dt="2024-02-27T02:29:03.318" v="1150" actId="108"/>
          <ac:spMkLst>
            <pc:docMk/>
            <pc:sldMk cId="1660671538" sldId="270"/>
            <ac:spMk id="6" creationId="{68DA2C09-8979-06B9-0952-811C1B381CE8}"/>
          </ac:spMkLst>
        </pc:spChg>
        <pc:picChg chg="mod">
          <ac:chgData name="Aswin P K" userId="2065cf21cc779460" providerId="LiveId" clId="{3655F7C6-09C0-4AAA-B4FF-455E32DF33E4}" dt="2024-02-27T02:21:51.375" v="629" actId="1076"/>
          <ac:picMkLst>
            <pc:docMk/>
            <pc:sldMk cId="1660671538" sldId="270"/>
            <ac:picMk id="5" creationId="{FF906B04-08DE-25E0-EDB5-EF3F05F57A80}"/>
          </ac:picMkLst>
        </pc:picChg>
      </pc:sldChg>
      <pc:sldChg chg="addSp modSp mod setBg">
        <pc:chgData name="Aswin P K" userId="2065cf21cc779460" providerId="LiveId" clId="{3655F7C6-09C0-4AAA-B4FF-455E32DF33E4}" dt="2024-02-27T12:27:20.757" v="3786"/>
        <pc:sldMkLst>
          <pc:docMk/>
          <pc:sldMk cId="1359450460" sldId="271"/>
        </pc:sldMkLst>
        <pc:spChg chg="mod">
          <ac:chgData name="Aswin P K" userId="2065cf21cc779460" providerId="LiveId" clId="{3655F7C6-09C0-4AAA-B4FF-455E32DF33E4}" dt="2024-02-27T03:28:07.774" v="1346" actId="20577"/>
          <ac:spMkLst>
            <pc:docMk/>
            <pc:sldMk cId="1359450460" sldId="271"/>
            <ac:spMk id="5" creationId="{E8F9A948-3382-35EF-5694-2658D2F20AE7}"/>
          </ac:spMkLst>
        </pc:spChg>
        <pc:spChg chg="add mod ord">
          <ac:chgData name="Aswin P K" userId="2065cf21cc779460" providerId="LiveId" clId="{3655F7C6-09C0-4AAA-B4FF-455E32DF33E4}" dt="2024-02-27T02:29:14.031" v="1153" actId="108"/>
          <ac:spMkLst>
            <pc:docMk/>
            <pc:sldMk cId="1359450460" sldId="271"/>
            <ac:spMk id="6" creationId="{CFE2CCC3-BF94-CFFC-9051-632DC06BBB4A}"/>
          </ac:spMkLst>
        </pc:spChg>
        <pc:picChg chg="mod">
          <ac:chgData name="Aswin P K" userId="2065cf21cc779460" providerId="LiveId" clId="{3655F7C6-09C0-4AAA-B4FF-455E32DF33E4}" dt="2024-02-27T02:21:47.076" v="628" actId="1076"/>
          <ac:picMkLst>
            <pc:docMk/>
            <pc:sldMk cId="1359450460" sldId="271"/>
            <ac:picMk id="3" creationId="{DDFD0344-B5C6-340C-1330-A95CD7A5E024}"/>
          </ac:picMkLst>
        </pc:picChg>
      </pc:sldChg>
      <pc:sldChg chg="addSp delSp modSp mod setBg">
        <pc:chgData name="Aswin P K" userId="2065cf21cc779460" providerId="LiveId" clId="{3655F7C6-09C0-4AAA-B4FF-455E32DF33E4}" dt="2024-02-27T12:27:27.002" v="3789"/>
        <pc:sldMkLst>
          <pc:docMk/>
          <pc:sldMk cId="3962378950" sldId="272"/>
        </pc:sldMkLst>
        <pc:spChg chg="mod">
          <ac:chgData name="Aswin P K" userId="2065cf21cc779460" providerId="LiveId" clId="{3655F7C6-09C0-4AAA-B4FF-455E32DF33E4}" dt="2024-02-27T03:28:22.435" v="1350" actId="1076"/>
          <ac:spMkLst>
            <pc:docMk/>
            <pc:sldMk cId="3962378950" sldId="272"/>
            <ac:spMk id="5" creationId="{32BBCCB3-E389-BE7F-1F2D-1D9F87107193}"/>
          </ac:spMkLst>
        </pc:spChg>
        <pc:spChg chg="add del mod ord">
          <ac:chgData name="Aswin P K" userId="2065cf21cc779460" providerId="LiveId" clId="{3655F7C6-09C0-4AAA-B4FF-455E32DF33E4}" dt="2024-02-27T02:12:43.066" v="262" actId="11529"/>
          <ac:spMkLst>
            <pc:docMk/>
            <pc:sldMk cId="3962378950" sldId="272"/>
            <ac:spMk id="6" creationId="{D8951F79-266E-F3F7-5338-B9B6F8113B8C}"/>
          </ac:spMkLst>
        </pc:spChg>
        <pc:spChg chg="add del mod ord">
          <ac:chgData name="Aswin P K" userId="2065cf21cc779460" providerId="LiveId" clId="{3655F7C6-09C0-4AAA-B4FF-455E32DF33E4}" dt="2024-02-27T02:12:40.604" v="259" actId="11529"/>
          <ac:spMkLst>
            <pc:docMk/>
            <pc:sldMk cId="3962378950" sldId="272"/>
            <ac:spMk id="7" creationId="{CDED11DE-4DD9-54E9-EDDF-00FB4C80B1B3}"/>
          </ac:spMkLst>
        </pc:spChg>
        <pc:spChg chg="add mod ord">
          <ac:chgData name="Aswin P K" userId="2065cf21cc779460" providerId="LiveId" clId="{3655F7C6-09C0-4AAA-B4FF-455E32DF33E4}" dt="2024-02-27T03:28:17.057" v="1349" actId="1076"/>
          <ac:spMkLst>
            <pc:docMk/>
            <pc:sldMk cId="3962378950" sldId="272"/>
            <ac:spMk id="8" creationId="{E0CA99DD-2E39-B19B-0F2C-25F0B0AF2F63}"/>
          </ac:spMkLst>
        </pc:spChg>
        <pc:picChg chg="mod">
          <ac:chgData name="Aswin P K" userId="2065cf21cc779460" providerId="LiveId" clId="{3655F7C6-09C0-4AAA-B4FF-455E32DF33E4}" dt="2024-02-27T02:22:08.673" v="631" actId="1076"/>
          <ac:picMkLst>
            <pc:docMk/>
            <pc:sldMk cId="3962378950" sldId="272"/>
            <ac:picMk id="3" creationId="{750C46CC-F604-BA00-3E43-6F4ED973EA54}"/>
          </ac:picMkLst>
        </pc:picChg>
      </pc:sldChg>
      <pc:sldChg chg="addSp modSp mod setBg">
        <pc:chgData name="Aswin P K" userId="2065cf21cc779460" providerId="LiveId" clId="{3655F7C6-09C0-4AAA-B4FF-455E32DF33E4}" dt="2024-02-27T12:27:33.528" v="3792"/>
        <pc:sldMkLst>
          <pc:docMk/>
          <pc:sldMk cId="1437186924" sldId="273"/>
        </pc:sldMkLst>
        <pc:spChg chg="mod">
          <ac:chgData name="Aswin P K" userId="2065cf21cc779460" providerId="LiveId" clId="{3655F7C6-09C0-4AAA-B4FF-455E32DF33E4}" dt="2024-02-27T03:28:28.252" v="1352" actId="20577"/>
          <ac:spMkLst>
            <pc:docMk/>
            <pc:sldMk cId="1437186924" sldId="273"/>
            <ac:spMk id="5" creationId="{6A68C68D-E2DD-41E2-4128-315E631036FD}"/>
          </ac:spMkLst>
        </pc:spChg>
        <pc:spChg chg="add mod ord">
          <ac:chgData name="Aswin P K" userId="2065cf21cc779460" providerId="LiveId" clId="{3655F7C6-09C0-4AAA-B4FF-455E32DF33E4}" dt="2024-02-27T02:29:19.452" v="1155" actId="108"/>
          <ac:spMkLst>
            <pc:docMk/>
            <pc:sldMk cId="1437186924" sldId="273"/>
            <ac:spMk id="6" creationId="{75D4D1C0-BE93-B2C2-F4A0-D68E94BC3315}"/>
          </ac:spMkLst>
        </pc:spChg>
        <pc:picChg chg="mod">
          <ac:chgData name="Aswin P K" userId="2065cf21cc779460" providerId="LiveId" clId="{3655F7C6-09C0-4AAA-B4FF-455E32DF33E4}" dt="2024-02-27T02:29:42.067" v="1162" actId="1076"/>
          <ac:picMkLst>
            <pc:docMk/>
            <pc:sldMk cId="1437186924" sldId="273"/>
            <ac:picMk id="3" creationId="{745B9399-0840-323E-3FF5-1D87332785E7}"/>
          </ac:picMkLst>
        </pc:picChg>
      </pc:sldChg>
      <pc:sldChg chg="addSp modSp mod setBg">
        <pc:chgData name="Aswin P K" userId="2065cf21cc779460" providerId="LiveId" clId="{3655F7C6-09C0-4AAA-B4FF-455E32DF33E4}" dt="2024-02-27T12:27:40.485" v="3795"/>
        <pc:sldMkLst>
          <pc:docMk/>
          <pc:sldMk cId="456551045" sldId="274"/>
        </pc:sldMkLst>
        <pc:spChg chg="mod">
          <ac:chgData name="Aswin P K" userId="2065cf21cc779460" providerId="LiveId" clId="{3655F7C6-09C0-4AAA-B4FF-455E32DF33E4}" dt="2024-02-27T03:28:35.368" v="1354" actId="20577"/>
          <ac:spMkLst>
            <pc:docMk/>
            <pc:sldMk cId="456551045" sldId="274"/>
            <ac:spMk id="5" creationId="{6C0736EC-4BDC-D244-A89B-A4FC7EDDC2E3}"/>
          </ac:spMkLst>
        </pc:spChg>
        <pc:spChg chg="add mod ord">
          <ac:chgData name="Aswin P K" userId="2065cf21cc779460" providerId="LiveId" clId="{3655F7C6-09C0-4AAA-B4FF-455E32DF33E4}" dt="2024-02-27T02:29:21.824" v="1156" actId="108"/>
          <ac:spMkLst>
            <pc:docMk/>
            <pc:sldMk cId="456551045" sldId="274"/>
            <ac:spMk id="6" creationId="{6B139AFF-319D-AD6E-A545-A20D092564FB}"/>
          </ac:spMkLst>
        </pc:spChg>
        <pc:picChg chg="mod">
          <ac:chgData name="Aswin P K" userId="2065cf21cc779460" providerId="LiveId" clId="{3655F7C6-09C0-4AAA-B4FF-455E32DF33E4}" dt="2024-02-27T02:21:23.577" v="624" actId="1076"/>
          <ac:picMkLst>
            <pc:docMk/>
            <pc:sldMk cId="456551045" sldId="274"/>
            <ac:picMk id="3" creationId="{CCD2BB71-7DD6-64A2-AB01-4A846E36DB10}"/>
          </ac:picMkLst>
        </pc:picChg>
      </pc:sldChg>
      <pc:sldChg chg="addSp modSp mod setBg">
        <pc:chgData name="Aswin P K" userId="2065cf21cc779460" providerId="LiveId" clId="{3655F7C6-09C0-4AAA-B4FF-455E32DF33E4}" dt="2024-02-27T12:27:48.024" v="3798"/>
        <pc:sldMkLst>
          <pc:docMk/>
          <pc:sldMk cId="2253764627" sldId="275"/>
        </pc:sldMkLst>
        <pc:spChg chg="mod">
          <ac:chgData name="Aswin P K" userId="2065cf21cc779460" providerId="LiveId" clId="{3655F7C6-09C0-4AAA-B4FF-455E32DF33E4}" dt="2024-02-27T03:28:41.276" v="1356" actId="20577"/>
          <ac:spMkLst>
            <pc:docMk/>
            <pc:sldMk cId="2253764627" sldId="275"/>
            <ac:spMk id="5" creationId="{76CF6F1F-A479-238E-F81D-0CD2B618E754}"/>
          </ac:spMkLst>
        </pc:spChg>
        <pc:spChg chg="add mod ord">
          <ac:chgData name="Aswin P K" userId="2065cf21cc779460" providerId="LiveId" clId="{3655F7C6-09C0-4AAA-B4FF-455E32DF33E4}" dt="2024-02-27T02:29:24.099" v="1157" actId="108"/>
          <ac:spMkLst>
            <pc:docMk/>
            <pc:sldMk cId="2253764627" sldId="275"/>
            <ac:spMk id="6" creationId="{ECDA765E-98F1-7F0E-69AB-0EEEDC2046B3}"/>
          </ac:spMkLst>
        </pc:spChg>
        <pc:picChg chg="mod">
          <ac:chgData name="Aswin P K" userId="2065cf21cc779460" providerId="LiveId" clId="{3655F7C6-09C0-4AAA-B4FF-455E32DF33E4}" dt="2024-02-27T02:29:51.045" v="1163" actId="1076"/>
          <ac:picMkLst>
            <pc:docMk/>
            <pc:sldMk cId="2253764627" sldId="275"/>
            <ac:picMk id="3" creationId="{B1B612C1-6BB4-B128-477B-28E1FA580E6B}"/>
          </ac:picMkLst>
        </pc:picChg>
      </pc:sldChg>
      <pc:sldChg chg="addSp modSp mod setBg">
        <pc:chgData name="Aswin P K" userId="2065cf21cc779460" providerId="LiveId" clId="{3655F7C6-09C0-4AAA-B4FF-455E32DF33E4}" dt="2024-02-27T12:27:55.181" v="3801"/>
        <pc:sldMkLst>
          <pc:docMk/>
          <pc:sldMk cId="3506686489" sldId="276"/>
        </pc:sldMkLst>
        <pc:spChg chg="mod">
          <ac:chgData name="Aswin P K" userId="2065cf21cc779460" providerId="LiveId" clId="{3655F7C6-09C0-4AAA-B4FF-455E32DF33E4}" dt="2024-02-27T03:28:46.566" v="1358" actId="20577"/>
          <ac:spMkLst>
            <pc:docMk/>
            <pc:sldMk cId="3506686489" sldId="276"/>
            <ac:spMk id="5" creationId="{E6F5629C-53C2-1342-ACEA-FA0120F79AAB}"/>
          </ac:spMkLst>
        </pc:spChg>
        <pc:spChg chg="add mod ord">
          <ac:chgData name="Aswin P K" userId="2065cf21cc779460" providerId="LiveId" clId="{3655F7C6-09C0-4AAA-B4FF-455E32DF33E4}" dt="2024-02-27T02:29:26.017" v="1158" actId="108"/>
          <ac:spMkLst>
            <pc:docMk/>
            <pc:sldMk cId="3506686489" sldId="276"/>
            <ac:spMk id="6" creationId="{7D83E092-0F33-C9D0-7AED-EFBA2686AF8D}"/>
          </ac:spMkLst>
        </pc:spChg>
        <pc:picChg chg="mod">
          <ac:chgData name="Aswin P K" userId="2065cf21cc779460" providerId="LiveId" clId="{3655F7C6-09C0-4AAA-B4FF-455E32DF33E4}" dt="2024-02-27T02:24:17.351" v="644" actId="1076"/>
          <ac:picMkLst>
            <pc:docMk/>
            <pc:sldMk cId="3506686489" sldId="276"/>
            <ac:picMk id="3" creationId="{F05FF14D-A836-7C43-E4F5-32275A8B1D08}"/>
          </ac:picMkLst>
        </pc:picChg>
      </pc:sldChg>
      <pc:sldChg chg="addSp modSp mod setBg">
        <pc:chgData name="Aswin P K" userId="2065cf21cc779460" providerId="LiveId" clId="{3655F7C6-09C0-4AAA-B4FF-455E32DF33E4}" dt="2024-02-27T12:28:02.619" v="3804"/>
        <pc:sldMkLst>
          <pc:docMk/>
          <pc:sldMk cId="2315744012" sldId="277"/>
        </pc:sldMkLst>
        <pc:spChg chg="mod">
          <ac:chgData name="Aswin P K" userId="2065cf21cc779460" providerId="LiveId" clId="{3655F7C6-09C0-4AAA-B4FF-455E32DF33E4}" dt="2024-02-27T03:28:52.287" v="1361" actId="20577"/>
          <ac:spMkLst>
            <pc:docMk/>
            <pc:sldMk cId="2315744012" sldId="277"/>
            <ac:spMk id="5" creationId="{D06C6F17-4C4C-F406-1A47-5C4EA85BEC50}"/>
          </ac:spMkLst>
        </pc:spChg>
        <pc:spChg chg="add mod ord">
          <ac:chgData name="Aswin P K" userId="2065cf21cc779460" providerId="LiveId" clId="{3655F7C6-09C0-4AAA-B4FF-455E32DF33E4}" dt="2024-02-27T02:29:28.154" v="1160" actId="108"/>
          <ac:spMkLst>
            <pc:docMk/>
            <pc:sldMk cId="2315744012" sldId="277"/>
            <ac:spMk id="6" creationId="{EFE54852-48A4-E32E-3812-4AE9A912302F}"/>
          </ac:spMkLst>
        </pc:spChg>
        <pc:picChg chg="mod">
          <ac:chgData name="Aswin P K" userId="2065cf21cc779460" providerId="LiveId" clId="{3655F7C6-09C0-4AAA-B4FF-455E32DF33E4}" dt="2024-02-27T02:24:21.717" v="645" actId="1076"/>
          <ac:picMkLst>
            <pc:docMk/>
            <pc:sldMk cId="2315744012" sldId="277"/>
            <ac:picMk id="3" creationId="{D5070440-3F59-6E54-6044-2AFDB17BB615}"/>
          </ac:picMkLst>
        </pc:picChg>
      </pc:sldChg>
      <pc:sldChg chg="addSp delSp modSp new mod">
        <pc:chgData name="Aswin P K" userId="2065cf21cc779460" providerId="LiveId" clId="{3655F7C6-09C0-4AAA-B4FF-455E32DF33E4}" dt="2024-02-27T11:44:04.826" v="3417" actId="20577"/>
        <pc:sldMkLst>
          <pc:docMk/>
          <pc:sldMk cId="978179031" sldId="278"/>
        </pc:sldMkLst>
        <pc:spChg chg="add del">
          <ac:chgData name="Aswin P K" userId="2065cf21cc779460" providerId="LiveId" clId="{3655F7C6-09C0-4AAA-B4FF-455E32DF33E4}" dt="2024-02-27T06:02:39.550" v="2808" actId="22"/>
          <ac:spMkLst>
            <pc:docMk/>
            <pc:sldMk cId="978179031" sldId="278"/>
            <ac:spMk id="6" creationId="{7BE27A68-9163-4605-9C58-65B05C207973}"/>
          </ac:spMkLst>
        </pc:spChg>
        <pc:spChg chg="add del">
          <ac:chgData name="Aswin P K" userId="2065cf21cc779460" providerId="LiveId" clId="{3655F7C6-09C0-4AAA-B4FF-455E32DF33E4}" dt="2024-02-27T06:02:42.668" v="2810" actId="22"/>
          <ac:spMkLst>
            <pc:docMk/>
            <pc:sldMk cId="978179031" sldId="278"/>
            <ac:spMk id="8" creationId="{952931BD-F4B2-66B7-C5E1-72332F158623}"/>
          </ac:spMkLst>
        </pc:spChg>
        <pc:spChg chg="add del">
          <ac:chgData name="Aswin P K" userId="2065cf21cc779460" providerId="LiveId" clId="{3655F7C6-09C0-4AAA-B4FF-455E32DF33E4}" dt="2024-02-27T06:04:47.156" v="2814" actId="22"/>
          <ac:spMkLst>
            <pc:docMk/>
            <pc:sldMk cId="978179031" sldId="278"/>
            <ac:spMk id="10" creationId="{FFEA3D2F-9A1D-BCDC-7465-2E9CFCF140F1}"/>
          </ac:spMkLst>
        </pc:spChg>
        <pc:spChg chg="add mod ord">
          <ac:chgData name="Aswin P K" userId="2065cf21cc779460" providerId="LiveId" clId="{3655F7C6-09C0-4AAA-B4FF-455E32DF33E4}" dt="2024-02-27T06:13:27.876" v="2856" actId="14100"/>
          <ac:spMkLst>
            <pc:docMk/>
            <pc:sldMk cId="978179031" sldId="278"/>
            <ac:spMk id="11" creationId="{CA1BAE3F-D949-7C99-1EA0-B9188849A2DE}"/>
          </ac:spMkLst>
        </pc:spChg>
        <pc:spChg chg="add mod ord">
          <ac:chgData name="Aswin P K" userId="2065cf21cc779460" providerId="LiveId" clId="{3655F7C6-09C0-4AAA-B4FF-455E32DF33E4}" dt="2024-02-27T06:13:00.489" v="2852" actId="167"/>
          <ac:spMkLst>
            <pc:docMk/>
            <pc:sldMk cId="978179031" sldId="278"/>
            <ac:spMk id="14" creationId="{1EBB0190-D16F-892E-E24F-C7D5EC9DBAA7}"/>
          </ac:spMkLst>
        </pc:spChg>
        <pc:spChg chg="add mod ord">
          <ac:chgData name="Aswin P K" userId="2065cf21cc779460" providerId="LiveId" clId="{3655F7C6-09C0-4AAA-B4FF-455E32DF33E4}" dt="2024-02-27T06:13:02.353" v="2853" actId="167"/>
          <ac:spMkLst>
            <pc:docMk/>
            <pc:sldMk cId="978179031" sldId="278"/>
            <ac:spMk id="15" creationId="{0C4A2A5B-2E55-E16B-D603-5354F984D475}"/>
          </ac:spMkLst>
        </pc:spChg>
        <pc:spChg chg="add mod ord">
          <ac:chgData name="Aswin P K" userId="2065cf21cc779460" providerId="LiveId" clId="{3655F7C6-09C0-4AAA-B4FF-455E32DF33E4}" dt="2024-02-27T06:13:04.688" v="2854" actId="167"/>
          <ac:spMkLst>
            <pc:docMk/>
            <pc:sldMk cId="978179031" sldId="278"/>
            <ac:spMk id="16" creationId="{6543A220-9834-26B8-9E14-796707FE4A53}"/>
          </ac:spMkLst>
        </pc:spChg>
        <pc:spChg chg="add del mod ord">
          <ac:chgData name="Aswin P K" userId="2065cf21cc779460" providerId="LiveId" clId="{3655F7C6-09C0-4AAA-B4FF-455E32DF33E4}" dt="2024-02-27T06:35:50.385" v="3259" actId="14100"/>
          <ac:spMkLst>
            <pc:docMk/>
            <pc:sldMk cId="978179031" sldId="278"/>
            <ac:spMk id="17" creationId="{79E4A398-44FC-2D62-9648-529256A44E2F}"/>
          </ac:spMkLst>
        </pc:spChg>
        <pc:spChg chg="add mod">
          <ac:chgData name="Aswin P K" userId="2065cf21cc779460" providerId="LiveId" clId="{3655F7C6-09C0-4AAA-B4FF-455E32DF33E4}" dt="2024-02-27T06:33:32.925" v="3241" actId="14100"/>
          <ac:spMkLst>
            <pc:docMk/>
            <pc:sldMk cId="978179031" sldId="278"/>
            <ac:spMk id="18" creationId="{82CF9577-49BB-92B5-3690-9ECD2D861DAF}"/>
          </ac:spMkLst>
        </pc:spChg>
        <pc:spChg chg="add mod">
          <ac:chgData name="Aswin P K" userId="2065cf21cc779460" providerId="LiveId" clId="{3655F7C6-09C0-4AAA-B4FF-455E32DF33E4}" dt="2024-02-27T06:33:26.627" v="3240" actId="14100"/>
          <ac:spMkLst>
            <pc:docMk/>
            <pc:sldMk cId="978179031" sldId="278"/>
            <ac:spMk id="19" creationId="{F52B656F-2F8E-04B1-4512-D2AFEF0B5C77}"/>
          </ac:spMkLst>
        </pc:spChg>
        <pc:spChg chg="add mod">
          <ac:chgData name="Aswin P K" userId="2065cf21cc779460" providerId="LiveId" clId="{3655F7C6-09C0-4AAA-B4FF-455E32DF33E4}" dt="2024-02-27T11:27:14.779" v="3305" actId="14100"/>
          <ac:spMkLst>
            <pc:docMk/>
            <pc:sldMk cId="978179031" sldId="278"/>
            <ac:spMk id="20" creationId="{E0A7F0F4-FD78-EFC7-1EC9-BFB431F39748}"/>
          </ac:spMkLst>
        </pc:spChg>
        <pc:spChg chg="add mod">
          <ac:chgData name="Aswin P K" userId="2065cf21cc779460" providerId="LiveId" clId="{3655F7C6-09C0-4AAA-B4FF-455E32DF33E4}" dt="2024-02-27T06:15:50.798" v="2989" actId="14861"/>
          <ac:spMkLst>
            <pc:docMk/>
            <pc:sldMk cId="978179031" sldId="278"/>
            <ac:spMk id="21" creationId="{3292708C-51FE-4972-AB0D-7D9521504550}"/>
          </ac:spMkLst>
        </pc:spChg>
        <pc:spChg chg="add mod">
          <ac:chgData name="Aswin P K" userId="2065cf21cc779460" providerId="LiveId" clId="{3655F7C6-09C0-4AAA-B4FF-455E32DF33E4}" dt="2024-02-27T06:32:23.147" v="3235" actId="113"/>
          <ac:spMkLst>
            <pc:docMk/>
            <pc:sldMk cId="978179031" sldId="278"/>
            <ac:spMk id="22" creationId="{04DBFC10-0B33-035A-8460-9CAF13F0581F}"/>
          </ac:spMkLst>
        </pc:spChg>
        <pc:spChg chg="add mod">
          <ac:chgData name="Aswin P K" userId="2065cf21cc779460" providerId="LiveId" clId="{3655F7C6-09C0-4AAA-B4FF-455E32DF33E4}" dt="2024-02-27T11:44:04.826" v="3417" actId="20577"/>
          <ac:spMkLst>
            <pc:docMk/>
            <pc:sldMk cId="978179031" sldId="278"/>
            <ac:spMk id="23" creationId="{23015C76-1F4B-D2B6-E1CB-4C4A0106FC80}"/>
          </ac:spMkLst>
        </pc:spChg>
        <pc:spChg chg="add mod">
          <ac:chgData name="Aswin P K" userId="2065cf21cc779460" providerId="LiveId" clId="{3655F7C6-09C0-4AAA-B4FF-455E32DF33E4}" dt="2024-02-27T06:35:32.386" v="3257" actId="114"/>
          <ac:spMkLst>
            <pc:docMk/>
            <pc:sldMk cId="978179031" sldId="278"/>
            <ac:spMk id="24" creationId="{08B882BE-A5E5-C681-6FE4-46CBC22D7809}"/>
          </ac:spMkLst>
        </pc:spChg>
        <pc:spChg chg="add mod">
          <ac:chgData name="Aswin P K" userId="2065cf21cc779460" providerId="LiveId" clId="{3655F7C6-09C0-4AAA-B4FF-455E32DF33E4}" dt="2024-02-27T06:35:29.603" v="3256" actId="114"/>
          <ac:spMkLst>
            <pc:docMk/>
            <pc:sldMk cId="978179031" sldId="278"/>
            <ac:spMk id="25" creationId="{BE417FAF-C4EA-902C-C633-C15DB94C4C24}"/>
          </ac:spMkLst>
        </pc:spChg>
        <pc:spChg chg="add mod">
          <ac:chgData name="Aswin P K" userId="2065cf21cc779460" providerId="LiveId" clId="{3655F7C6-09C0-4AAA-B4FF-455E32DF33E4}" dt="2024-02-27T06:35:27.053" v="3255" actId="114"/>
          <ac:spMkLst>
            <pc:docMk/>
            <pc:sldMk cId="978179031" sldId="278"/>
            <ac:spMk id="26" creationId="{64F2D0AD-4F08-B30B-8648-EC5F53E5466F}"/>
          </ac:spMkLst>
        </pc:spChg>
        <pc:graphicFrameChg chg="add del modGraphic">
          <ac:chgData name="Aswin P K" userId="2065cf21cc779460" providerId="LiveId" clId="{3655F7C6-09C0-4AAA-B4FF-455E32DF33E4}" dt="2024-02-27T05:41:23.569" v="2743" actId="1032"/>
          <ac:graphicFrameMkLst>
            <pc:docMk/>
            <pc:sldMk cId="978179031" sldId="278"/>
            <ac:graphicFrameMk id="2" creationId="{EDA98653-3750-8D71-2700-DFC5EC99D297}"/>
          </ac:graphicFrameMkLst>
        </pc:graphicFrameChg>
        <pc:graphicFrameChg chg="add del mod modGraphic">
          <ac:chgData name="Aswin P K" userId="2065cf21cc779460" providerId="LiveId" clId="{3655F7C6-09C0-4AAA-B4FF-455E32DF33E4}" dt="2024-02-27T05:42:01.399" v="2749" actId="1032"/>
          <ac:graphicFrameMkLst>
            <pc:docMk/>
            <pc:sldMk cId="978179031" sldId="278"/>
            <ac:graphicFrameMk id="3" creationId="{16653AD3-06CA-553F-6B86-2A898C85466C}"/>
          </ac:graphicFrameMkLst>
        </pc:graphicFrameChg>
        <pc:graphicFrameChg chg="add del mod modGraphic">
          <ac:chgData name="Aswin P K" userId="2065cf21cc779460" providerId="LiveId" clId="{3655F7C6-09C0-4AAA-B4FF-455E32DF33E4}" dt="2024-02-27T06:03:35.909" v="2812" actId="478"/>
          <ac:graphicFrameMkLst>
            <pc:docMk/>
            <pc:sldMk cId="978179031" sldId="278"/>
            <ac:graphicFrameMk id="4" creationId="{1B39308D-2596-0CCF-8A46-97CC4E41AFE7}"/>
          </ac:graphicFrameMkLst>
        </pc:graphicFrameChg>
        <pc:picChg chg="add del mod">
          <ac:chgData name="Aswin P K" userId="2065cf21cc779460" providerId="LiveId" clId="{3655F7C6-09C0-4AAA-B4FF-455E32DF33E4}" dt="2024-02-27T06:12:03.352" v="2846" actId="478"/>
          <ac:picMkLst>
            <pc:docMk/>
            <pc:sldMk cId="978179031" sldId="278"/>
            <ac:picMk id="13" creationId="{9FDC76EB-8C1A-80AC-16E0-B1D373C693D3}"/>
          </ac:picMkLst>
        </pc:picChg>
      </pc:sldChg>
      <pc:sldChg chg="new del">
        <pc:chgData name="Aswin P K" userId="2065cf21cc779460" providerId="LiveId" clId="{3655F7C6-09C0-4AAA-B4FF-455E32DF33E4}" dt="2024-02-27T06:37:01.416" v="3262" actId="2696"/>
        <pc:sldMkLst>
          <pc:docMk/>
          <pc:sldMk cId="1849935380" sldId="279"/>
        </pc:sldMkLst>
      </pc:sldChg>
      <pc:sldChg chg="delSp modSp new mod setBg">
        <pc:chgData name="Aswin P K" userId="2065cf21cc779460" providerId="LiveId" clId="{3655F7C6-09C0-4AAA-B4FF-455E32DF33E4}" dt="2024-02-27T06:37:53.445" v="3299"/>
        <pc:sldMkLst>
          <pc:docMk/>
          <pc:sldMk cId="3579822252" sldId="280"/>
        </pc:sldMkLst>
        <pc:spChg chg="mod">
          <ac:chgData name="Aswin P K" userId="2065cf21cc779460" providerId="LiveId" clId="{3655F7C6-09C0-4AAA-B4FF-455E32DF33E4}" dt="2024-02-27T06:37:26.080" v="3273" actId="113"/>
          <ac:spMkLst>
            <pc:docMk/>
            <pc:sldMk cId="3579822252" sldId="280"/>
            <ac:spMk id="2" creationId="{B8CC0FF8-969C-926A-95F3-656374C8C08B}"/>
          </ac:spMkLst>
        </pc:spChg>
        <pc:spChg chg="del">
          <ac:chgData name="Aswin P K" userId="2065cf21cc779460" providerId="LiveId" clId="{3655F7C6-09C0-4AAA-B4FF-455E32DF33E4}" dt="2024-02-27T06:37:20.999" v="3272" actId="478"/>
          <ac:spMkLst>
            <pc:docMk/>
            <pc:sldMk cId="3579822252" sldId="280"/>
            <ac:spMk id="3" creationId="{01261A19-FA26-11C3-B19F-104C090AE6DD}"/>
          </ac:spMkLst>
        </pc:spChg>
      </pc:sldChg>
      <pc:sldChg chg="addSp delSp modSp new mod setBg">
        <pc:chgData name="Aswin P K" userId="2065cf21cc779460" providerId="LiveId" clId="{3655F7C6-09C0-4AAA-B4FF-455E32DF33E4}" dt="2024-02-27T12:24:07.245" v="3712" actId="207"/>
        <pc:sldMkLst>
          <pc:docMk/>
          <pc:sldMk cId="1457691731" sldId="281"/>
        </pc:sldMkLst>
        <pc:spChg chg="add del">
          <ac:chgData name="Aswin P K" userId="2065cf21cc779460" providerId="LiveId" clId="{3655F7C6-09C0-4AAA-B4FF-455E32DF33E4}" dt="2024-02-27T11:37:27.686" v="3308" actId="22"/>
          <ac:spMkLst>
            <pc:docMk/>
            <pc:sldMk cId="1457691731" sldId="281"/>
            <ac:spMk id="3" creationId="{F18538D3-C016-EAA3-2F4D-A5427CD874EC}"/>
          </ac:spMkLst>
        </pc:spChg>
        <pc:spChg chg="add mod">
          <ac:chgData name="Aswin P K" userId="2065cf21cc779460" providerId="LiveId" clId="{3655F7C6-09C0-4AAA-B4FF-455E32DF33E4}" dt="2024-02-27T12:21:09.662" v="3699" actId="207"/>
          <ac:spMkLst>
            <pc:docMk/>
            <pc:sldMk cId="1457691731" sldId="281"/>
            <ac:spMk id="5" creationId="{E079A6B1-1661-DFE5-F669-37C7B4C28CF2}"/>
          </ac:spMkLst>
        </pc:spChg>
        <pc:spChg chg="add mod">
          <ac:chgData name="Aswin P K" userId="2065cf21cc779460" providerId="LiveId" clId="{3655F7C6-09C0-4AAA-B4FF-455E32DF33E4}" dt="2024-02-27T12:22:30.329" v="3704" actId="1076"/>
          <ac:spMkLst>
            <pc:docMk/>
            <pc:sldMk cId="1457691731" sldId="281"/>
            <ac:spMk id="6" creationId="{24F3554C-EB4C-B2C3-7773-5EAAD8DEBAFB}"/>
          </ac:spMkLst>
        </pc:spChg>
        <pc:spChg chg="add del">
          <ac:chgData name="Aswin P K" userId="2065cf21cc779460" providerId="LiveId" clId="{3655F7C6-09C0-4AAA-B4FF-455E32DF33E4}" dt="2024-02-27T12:18:36.581" v="3692" actId="11529"/>
          <ac:spMkLst>
            <pc:docMk/>
            <pc:sldMk cId="1457691731" sldId="281"/>
            <ac:spMk id="9" creationId="{18C6BE76-4608-82F0-1E7F-AC2C3E561C9C}"/>
          </ac:spMkLst>
        </pc:spChg>
        <pc:spChg chg="add mod ord">
          <ac:chgData name="Aswin P K" userId="2065cf21cc779460" providerId="LiveId" clId="{3655F7C6-09C0-4AAA-B4FF-455E32DF33E4}" dt="2024-02-27T12:24:07.245" v="3712" actId="207"/>
          <ac:spMkLst>
            <pc:docMk/>
            <pc:sldMk cId="1457691731" sldId="281"/>
            <ac:spMk id="10" creationId="{4B6CE6E5-A9C9-B1F9-40C4-497FD5FA1C60}"/>
          </ac:spMkLst>
        </pc:spChg>
        <pc:graphicFrameChg chg="add del modGraphic">
          <ac:chgData name="Aswin P K" userId="2065cf21cc779460" providerId="LiveId" clId="{3655F7C6-09C0-4AAA-B4FF-455E32DF33E4}" dt="2024-02-27T11:56:09.144" v="3674" actId="1032"/>
          <ac:graphicFrameMkLst>
            <pc:docMk/>
            <pc:sldMk cId="1457691731" sldId="281"/>
            <ac:graphicFrameMk id="7" creationId="{1F40EE4A-CAF5-3B63-63D4-B1705D2E3972}"/>
          </ac:graphicFrameMkLst>
        </pc:graphicFrameChg>
        <pc:graphicFrameChg chg="add del mod ord modGraphic">
          <ac:chgData name="Aswin P K" userId="2065cf21cc779460" providerId="LiveId" clId="{3655F7C6-09C0-4AAA-B4FF-455E32DF33E4}" dt="2024-02-27T11:58:17.497" v="3689" actId="1032"/>
          <ac:graphicFrameMkLst>
            <pc:docMk/>
            <pc:sldMk cId="1457691731" sldId="281"/>
            <ac:graphicFrameMk id="8" creationId="{BFC90DFB-9081-60C0-2710-402DB509CE41}"/>
          </ac:graphicFrameMkLst>
        </pc:graphicFrameChg>
      </pc:sldChg>
      <pc:sldChg chg="addSp modSp new mod setBg">
        <pc:chgData name="Aswin P K" userId="2065cf21cc779460" providerId="LiveId" clId="{3655F7C6-09C0-4AAA-B4FF-455E32DF33E4}" dt="2024-02-27T12:25:58.978" v="3772"/>
        <pc:sldMkLst>
          <pc:docMk/>
          <pc:sldMk cId="786387593" sldId="282"/>
        </pc:sldMkLst>
        <pc:spChg chg="add mod">
          <ac:chgData name="Aswin P K" userId="2065cf21cc779460" providerId="LiveId" clId="{3655F7C6-09C0-4AAA-B4FF-455E32DF33E4}" dt="2024-02-27T11:53:59.654" v="3657" actId="1076"/>
          <ac:spMkLst>
            <pc:docMk/>
            <pc:sldMk cId="786387593" sldId="282"/>
            <ac:spMk id="4" creationId="{1CE93B5F-8E30-D75D-66AF-132521D8446F}"/>
          </ac:spMkLst>
        </pc:spChg>
        <pc:picChg chg="add mod">
          <ac:chgData name="Aswin P K" userId="2065cf21cc779460" providerId="LiveId" clId="{3655F7C6-09C0-4AAA-B4FF-455E32DF33E4}" dt="2024-02-27T11:50:29.406" v="3424" actId="1076"/>
          <ac:picMkLst>
            <pc:docMk/>
            <pc:sldMk cId="786387593" sldId="282"/>
            <ac:picMk id="3" creationId="{A9428345-85C5-CB9E-A6D1-8522E9EF94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83F8-59E8-FF9B-5F66-8A04367E5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0F6762-1197-C489-44C2-9C803279C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768DB8-2FF9-6BE9-85BC-5F9A1762585C}"/>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5" name="Footer Placeholder 4">
            <a:extLst>
              <a:ext uri="{FF2B5EF4-FFF2-40B4-BE49-F238E27FC236}">
                <a16:creationId xmlns:a16="http://schemas.microsoft.com/office/drawing/2014/main" id="{80B1B55C-DC90-2A64-FCE0-DA556EE7C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C1133-3BAF-24F3-F7D0-6F5062968AD8}"/>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365230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D4F1-3AB2-46B3-7543-56D1EDECE2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20FAC-5A22-885E-427D-86C0E4343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9E275-8DFD-BC39-A0CA-E6CAF5EEACBA}"/>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5" name="Footer Placeholder 4">
            <a:extLst>
              <a:ext uri="{FF2B5EF4-FFF2-40B4-BE49-F238E27FC236}">
                <a16:creationId xmlns:a16="http://schemas.microsoft.com/office/drawing/2014/main" id="{8A6C9D71-97E9-387A-2E84-CD2233EC4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CA501-F85F-9267-35A6-66B2A936D83B}"/>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46051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4B95C-3BDD-1318-066D-6F74691517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D261F2-122C-4A27-6C9E-2CC1417ED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02614-3BC5-8476-02B9-4E456FA03506}"/>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5" name="Footer Placeholder 4">
            <a:extLst>
              <a:ext uri="{FF2B5EF4-FFF2-40B4-BE49-F238E27FC236}">
                <a16:creationId xmlns:a16="http://schemas.microsoft.com/office/drawing/2014/main" id="{07450FCE-FB7B-7D4A-4FBF-FE2767CC8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5EF60-30B9-571F-01AC-2EF073F991B6}"/>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18314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CB4E-90CE-9C15-3DA7-9CC92006B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23DF7-BCC0-2E14-1DD9-48CF1726E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2E108-B9A9-EBD5-D01C-534D009BB694}"/>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5" name="Footer Placeholder 4">
            <a:extLst>
              <a:ext uri="{FF2B5EF4-FFF2-40B4-BE49-F238E27FC236}">
                <a16:creationId xmlns:a16="http://schemas.microsoft.com/office/drawing/2014/main" id="{FC0C31D2-97AE-3934-59EB-E2B2CB777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4BC15-7EFD-0266-2CE1-B7DFC3EE3730}"/>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133347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BFB1-CA7F-0999-3995-8CA68F44F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78EB9-E9A2-99A1-7D5F-EBBBD03F7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7B196A-2788-3D3E-DEF3-29F26C641681}"/>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5" name="Footer Placeholder 4">
            <a:extLst>
              <a:ext uri="{FF2B5EF4-FFF2-40B4-BE49-F238E27FC236}">
                <a16:creationId xmlns:a16="http://schemas.microsoft.com/office/drawing/2014/main" id="{05B55E7D-B839-74B2-8A5D-06A71343D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9002C-90FB-2FCE-9267-CC5191B47B3A}"/>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17022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C0C0-8934-EEEE-E5BB-796E211049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BC99D-5BCA-7991-90E2-E45980B467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B858BA-C26F-BD60-B04D-1AA559BC5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5C1B89-D27E-D163-E066-FD0321FB4917}"/>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6" name="Footer Placeholder 5">
            <a:extLst>
              <a:ext uri="{FF2B5EF4-FFF2-40B4-BE49-F238E27FC236}">
                <a16:creationId xmlns:a16="http://schemas.microsoft.com/office/drawing/2014/main" id="{771F5739-A927-5325-15CD-EE1260D0F9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ABB0E0-4F19-7EC1-D34B-01C8EEA268C9}"/>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169825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A7F6-651B-8C90-5717-2A693C081F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E448D-CB79-540A-60AB-42BA12423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702218-5BEB-A8E0-B92B-4FAF87D0C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01654D-1DFC-07CD-0956-F3ACB550E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85C2A-4DEC-5D99-BE9C-232DEBC74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C88063-7D79-847A-410B-52D148B9451C}"/>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8" name="Footer Placeholder 7">
            <a:extLst>
              <a:ext uri="{FF2B5EF4-FFF2-40B4-BE49-F238E27FC236}">
                <a16:creationId xmlns:a16="http://schemas.microsoft.com/office/drawing/2014/main" id="{6286D3A7-07C9-60CD-188C-3696E2EF27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DCC6A7-924E-78E9-64CB-441CCE3B6E85}"/>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120527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8A9-B011-F62B-9A59-4550F659C8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0F2D4F-F758-80AB-3AB3-AEF07EF6EA29}"/>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4" name="Footer Placeholder 3">
            <a:extLst>
              <a:ext uri="{FF2B5EF4-FFF2-40B4-BE49-F238E27FC236}">
                <a16:creationId xmlns:a16="http://schemas.microsoft.com/office/drawing/2014/main" id="{66407296-A768-E014-9BEE-19DA1F8D1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550B4C-5742-DC65-95FC-016FCF1AF3BC}"/>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235335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01C40-82C9-F6C9-BAAA-1E6F0AFC44FB}"/>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3" name="Footer Placeholder 2">
            <a:extLst>
              <a:ext uri="{FF2B5EF4-FFF2-40B4-BE49-F238E27FC236}">
                <a16:creationId xmlns:a16="http://schemas.microsoft.com/office/drawing/2014/main" id="{7D624A73-5AC3-D7A5-DE05-94DC5ACCDB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7124BB-D444-816E-5480-51C46F384829}"/>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255358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8602-8DCF-A7B3-C189-8F2F9A1E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B0CE50-E6E1-892B-1BB5-1C0AB63B0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FDDF10-7CCE-AEB2-1CD4-281D55C1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30E30-113B-138F-7631-CB85E83BB75D}"/>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6" name="Footer Placeholder 5">
            <a:extLst>
              <a:ext uri="{FF2B5EF4-FFF2-40B4-BE49-F238E27FC236}">
                <a16:creationId xmlns:a16="http://schemas.microsoft.com/office/drawing/2014/main" id="{6E39FC1D-DBF3-304C-5EDC-3F19363A03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4AC27-5565-7B03-2023-1422033C1380}"/>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179799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EC37-727A-EFB6-D483-3FF37223F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778220-1FFF-B3BF-6941-7E87A6BE4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26968-7A22-442A-B53D-6DE301714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0054-3513-4D3E-89AC-174E7B929132}"/>
              </a:ext>
            </a:extLst>
          </p:cNvPr>
          <p:cNvSpPr>
            <a:spLocks noGrp="1"/>
          </p:cNvSpPr>
          <p:nvPr>
            <p:ph type="dt" sz="half" idx="10"/>
          </p:nvPr>
        </p:nvSpPr>
        <p:spPr/>
        <p:txBody>
          <a:bodyPr/>
          <a:lstStyle/>
          <a:p>
            <a:fld id="{E2A8AD19-2658-4D34-BF29-71432444437D}" type="datetimeFigureOut">
              <a:rPr lang="en-IN" smtClean="0"/>
              <a:t>27-02-2024</a:t>
            </a:fld>
            <a:endParaRPr lang="en-IN"/>
          </a:p>
        </p:txBody>
      </p:sp>
      <p:sp>
        <p:nvSpPr>
          <p:cNvPr id="6" name="Footer Placeholder 5">
            <a:extLst>
              <a:ext uri="{FF2B5EF4-FFF2-40B4-BE49-F238E27FC236}">
                <a16:creationId xmlns:a16="http://schemas.microsoft.com/office/drawing/2014/main" id="{42863E52-A5BA-D6F7-C254-06A63ECA4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A42717-F7B8-0A31-D168-AD91268E8449}"/>
              </a:ext>
            </a:extLst>
          </p:cNvPr>
          <p:cNvSpPr>
            <a:spLocks noGrp="1"/>
          </p:cNvSpPr>
          <p:nvPr>
            <p:ph type="sldNum" sz="quarter" idx="12"/>
          </p:nvPr>
        </p:nvSpPr>
        <p:spPr/>
        <p:txBody>
          <a:bodyPr/>
          <a:lstStyle/>
          <a:p>
            <a:fld id="{BC799E19-5834-4FF2-8A58-899B4751FE30}" type="slidenum">
              <a:rPr lang="en-IN" smtClean="0"/>
              <a:t>‹#›</a:t>
            </a:fld>
            <a:endParaRPr lang="en-IN"/>
          </a:p>
        </p:txBody>
      </p:sp>
    </p:spTree>
    <p:extLst>
      <p:ext uri="{BB962C8B-B14F-4D97-AF65-F5344CB8AC3E}">
        <p14:creationId xmlns:p14="http://schemas.microsoft.com/office/powerpoint/2010/main" val="78775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058C3-33E0-76BD-2C60-822F8E238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338D78-062D-287D-C8C8-2047B4D06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BAF62-AD42-EBF1-F5F4-D7AE7F577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8AD19-2658-4D34-BF29-71432444437D}" type="datetimeFigureOut">
              <a:rPr lang="en-IN" smtClean="0"/>
              <a:t>27-02-2024</a:t>
            </a:fld>
            <a:endParaRPr lang="en-IN"/>
          </a:p>
        </p:txBody>
      </p:sp>
      <p:sp>
        <p:nvSpPr>
          <p:cNvPr id="5" name="Footer Placeholder 4">
            <a:extLst>
              <a:ext uri="{FF2B5EF4-FFF2-40B4-BE49-F238E27FC236}">
                <a16:creationId xmlns:a16="http://schemas.microsoft.com/office/drawing/2014/main" id="{16EC05C6-35B0-3692-003C-016C48D3A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6666E4-3B36-3896-A3EE-4E3811413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99E19-5834-4FF2-8A58-899B4751FE30}" type="slidenum">
              <a:rPr lang="en-IN" smtClean="0"/>
              <a:t>‹#›</a:t>
            </a:fld>
            <a:endParaRPr lang="en-IN"/>
          </a:p>
        </p:txBody>
      </p:sp>
    </p:spTree>
    <p:extLst>
      <p:ext uri="{BB962C8B-B14F-4D97-AF65-F5344CB8AC3E}">
        <p14:creationId xmlns:p14="http://schemas.microsoft.com/office/powerpoint/2010/main" val="77072443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68" name="Oval 67">
            <a:extLst>
              <a:ext uri="{FF2B5EF4-FFF2-40B4-BE49-F238E27FC236}">
                <a16:creationId xmlns:a16="http://schemas.microsoft.com/office/drawing/2014/main" id="{D05D87B6-77C9-C1F1-F203-E5DE1CEBECE7}"/>
              </a:ext>
            </a:extLst>
          </p:cNvPr>
          <p:cNvSpPr/>
          <p:nvPr/>
        </p:nvSpPr>
        <p:spPr>
          <a:xfrm>
            <a:off x="3423920" y="1289794"/>
            <a:ext cx="5537200" cy="376631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3678F8D-AEB9-E926-B600-6E0FFB5B7B45}"/>
              </a:ext>
            </a:extLst>
          </p:cNvPr>
          <p:cNvSpPr>
            <a:spLocks noGrp="1"/>
          </p:cNvSpPr>
          <p:nvPr>
            <p:ph type="ctrTitle"/>
          </p:nvPr>
        </p:nvSpPr>
        <p:spPr>
          <a:xfrm>
            <a:off x="3821430" y="1289794"/>
            <a:ext cx="4549140" cy="3136464"/>
          </a:xfrm>
        </p:spPr>
        <p:txBody>
          <a:bodyPr>
            <a:normAutofit/>
          </a:bodyPr>
          <a:lstStyle/>
          <a:p>
            <a:r>
              <a:rPr lang="en-US" b="1" dirty="0">
                <a:solidFill>
                  <a:schemeClr val="bg1"/>
                </a:solidFill>
              </a:rPr>
              <a:t>Consumer Goods </a:t>
            </a:r>
            <a:r>
              <a:rPr lang="en-US" b="1" dirty="0" err="1">
                <a:solidFill>
                  <a:schemeClr val="bg1"/>
                </a:solidFill>
              </a:rPr>
              <a:t>AdHoc</a:t>
            </a:r>
            <a:r>
              <a:rPr lang="en-US" b="1" dirty="0">
                <a:solidFill>
                  <a:schemeClr val="bg1"/>
                </a:solidFill>
              </a:rPr>
              <a:t> Insights </a:t>
            </a:r>
            <a:endParaRPr lang="en-IN" b="1" dirty="0">
              <a:solidFill>
                <a:schemeClr val="bg1"/>
              </a:solidFill>
            </a:endParaRPr>
          </a:p>
        </p:txBody>
      </p:sp>
      <p:pic>
        <p:nvPicPr>
          <p:cNvPr id="8" name="Picture 7">
            <a:extLst>
              <a:ext uri="{FF2B5EF4-FFF2-40B4-BE49-F238E27FC236}">
                <a16:creationId xmlns:a16="http://schemas.microsoft.com/office/drawing/2014/main" id="{0920030D-14A2-1CCD-BE13-06BADCD5339C}"/>
              </a:ext>
            </a:extLst>
          </p:cNvPr>
          <p:cNvPicPr>
            <a:picLocks noChangeAspect="1"/>
          </p:cNvPicPr>
          <p:nvPr/>
        </p:nvPicPr>
        <p:blipFill>
          <a:blip r:embed="rId2"/>
          <a:stretch>
            <a:fillRect/>
          </a:stretch>
        </p:blipFill>
        <p:spPr>
          <a:xfrm>
            <a:off x="251461" y="246010"/>
            <a:ext cx="842913" cy="784781"/>
          </a:xfrm>
          <a:prstGeom prst="rect">
            <a:avLst/>
          </a:prstGeom>
        </p:spPr>
      </p:pic>
      <p:sp>
        <p:nvSpPr>
          <p:cNvPr id="30" name="TextBox 29">
            <a:extLst>
              <a:ext uri="{FF2B5EF4-FFF2-40B4-BE49-F238E27FC236}">
                <a16:creationId xmlns:a16="http://schemas.microsoft.com/office/drawing/2014/main" id="{CBC76093-665D-57E2-535C-E991105EF923}"/>
              </a:ext>
            </a:extLst>
          </p:cNvPr>
          <p:cNvSpPr txBox="1"/>
          <p:nvPr/>
        </p:nvSpPr>
        <p:spPr>
          <a:xfrm>
            <a:off x="7904480" y="5198874"/>
            <a:ext cx="6096000" cy="369332"/>
          </a:xfrm>
          <a:prstGeom prst="rect">
            <a:avLst/>
          </a:prstGeom>
          <a:noFill/>
        </p:spPr>
        <p:txBody>
          <a:bodyPr wrap="square">
            <a:spAutoFit/>
          </a:bodyPr>
          <a:lstStyle/>
          <a:p>
            <a:r>
              <a:rPr lang="en-IN" sz="1800" b="1" dirty="0">
                <a:solidFill>
                  <a:srgbClr val="66FFCC"/>
                </a:solidFill>
              </a:rPr>
              <a:t>Presented by P K Aswin</a:t>
            </a:r>
          </a:p>
        </p:txBody>
      </p:sp>
      <p:sp>
        <p:nvSpPr>
          <p:cNvPr id="66" name="Isosceles Triangle 65">
            <a:extLst>
              <a:ext uri="{FF2B5EF4-FFF2-40B4-BE49-F238E27FC236}">
                <a16:creationId xmlns:a16="http://schemas.microsoft.com/office/drawing/2014/main" id="{538524D7-2C12-6EDA-6250-A5526920F914}"/>
              </a:ext>
            </a:extLst>
          </p:cNvPr>
          <p:cNvSpPr/>
          <p:nvPr/>
        </p:nvSpPr>
        <p:spPr>
          <a:xfrm rot="2844986">
            <a:off x="1869713" y="4766351"/>
            <a:ext cx="5337853" cy="1509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830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7030A0">
            <a:alpha val="24000"/>
          </a:srgb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098330-1C6C-F8E5-83F4-9FB6EB316BF3}"/>
              </a:ext>
            </a:extLst>
          </p:cNvPr>
          <p:cNvPicPr>
            <a:picLocks noChangeAspect="1"/>
          </p:cNvPicPr>
          <p:nvPr/>
        </p:nvPicPr>
        <p:blipFill>
          <a:blip r:embed="rId2"/>
          <a:stretch>
            <a:fillRect/>
          </a:stretch>
        </p:blipFill>
        <p:spPr>
          <a:xfrm>
            <a:off x="3237541" y="2802257"/>
            <a:ext cx="6146045" cy="3957485"/>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10" name="TextBox 9">
            <a:extLst>
              <a:ext uri="{FF2B5EF4-FFF2-40B4-BE49-F238E27FC236}">
                <a16:creationId xmlns:a16="http://schemas.microsoft.com/office/drawing/2014/main" id="{3EB3C90D-DF6B-8C40-0B1D-BDCAE6D508E6}"/>
              </a:ext>
            </a:extLst>
          </p:cNvPr>
          <p:cNvSpPr txBox="1"/>
          <p:nvPr/>
        </p:nvSpPr>
        <p:spPr>
          <a:xfrm>
            <a:off x="417096" y="288758"/>
            <a:ext cx="11558336" cy="2400657"/>
          </a:xfrm>
          <a:prstGeom prst="rect">
            <a:avLst/>
          </a:prstGeom>
          <a:noFill/>
        </p:spPr>
        <p:txBody>
          <a:bodyPr wrap="square" rtlCol="0">
            <a:spAutoFit/>
          </a:bodyPr>
          <a:lstStyle/>
          <a:p>
            <a:r>
              <a:rPr lang="en-IN" sz="2400" b="1" dirty="0">
                <a:solidFill>
                  <a:srgbClr val="FF0000"/>
                </a:solidFill>
              </a:rPr>
              <a:t>INSIGHTS:</a:t>
            </a:r>
          </a:p>
          <a:p>
            <a:r>
              <a:rPr lang="en-US" b="1" dirty="0">
                <a:solidFill>
                  <a:srgbClr val="800080"/>
                </a:solidFill>
              </a:rPr>
              <a:t>1. While segments like Notebooks, Peripherals, and Accessories boast an average of 110 products each, indicating substantial manufacturing activity, segments like Desktops, Networking, and Storage lag behind with only around 23 products on average, highlighting the need for diversification in these areas.</a:t>
            </a:r>
          </a:p>
          <a:p>
            <a:endParaRPr lang="en-US" b="1" dirty="0">
              <a:solidFill>
                <a:srgbClr val="800080"/>
              </a:solidFill>
            </a:endParaRPr>
          </a:p>
          <a:p>
            <a:r>
              <a:rPr lang="en-US" b="1" dirty="0">
                <a:solidFill>
                  <a:srgbClr val="800080"/>
                </a:solidFill>
              </a:rPr>
              <a:t>2. The manufacturing growth in segments such as Notebooks, Accessories, and Peripherals is pronounced, with these segments collectively constituting 83% of the total manufactured products, underlining their significant contribution to overall manufacturing output compared to Desktops, Storage, and Networking segments.</a:t>
            </a:r>
            <a:endParaRPr lang="en-IN" b="1" dirty="0">
              <a:solidFill>
                <a:srgbClr val="800080"/>
              </a:solidFill>
            </a:endParaRPr>
          </a:p>
        </p:txBody>
      </p:sp>
      <p:pic>
        <p:nvPicPr>
          <p:cNvPr id="14" name="Graphic 13" descr="Chevron arrows with solid fill">
            <a:extLst>
              <a:ext uri="{FF2B5EF4-FFF2-40B4-BE49-F238E27FC236}">
                <a16:creationId xmlns:a16="http://schemas.microsoft.com/office/drawing/2014/main" id="{54F87D7F-CF9C-2E63-2299-70E32276DB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6" y="319480"/>
            <a:ext cx="398329" cy="398329"/>
          </a:xfrm>
          <a:prstGeom prst="rect">
            <a:avLst/>
          </a:prstGeom>
        </p:spPr>
      </p:pic>
    </p:spTree>
    <p:extLst>
      <p:ext uri="{BB962C8B-B14F-4D97-AF65-F5344CB8AC3E}">
        <p14:creationId xmlns:p14="http://schemas.microsoft.com/office/powerpoint/2010/main" val="329706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E2CCC3-BF94-CFFC-9051-632DC06BBB4A}"/>
              </a:ext>
            </a:extLst>
          </p:cNvPr>
          <p:cNvSpPr/>
          <p:nvPr/>
        </p:nvSpPr>
        <p:spPr>
          <a:xfrm>
            <a:off x="0" y="0"/>
            <a:ext cx="12192000" cy="2502568"/>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DFD0344-B5C6-340C-1330-A95CD7A5E024}"/>
              </a:ext>
            </a:extLst>
          </p:cNvPr>
          <p:cNvPicPr>
            <a:picLocks noChangeAspect="1"/>
          </p:cNvPicPr>
          <p:nvPr/>
        </p:nvPicPr>
        <p:blipFill>
          <a:blip r:embed="rId2"/>
          <a:stretch>
            <a:fillRect/>
          </a:stretch>
        </p:blipFill>
        <p:spPr>
          <a:xfrm>
            <a:off x="2607891" y="3587332"/>
            <a:ext cx="6687462" cy="2145285"/>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E8F9A948-3382-35EF-5694-2658D2F20AE7}"/>
              </a:ext>
            </a:extLst>
          </p:cNvPr>
          <p:cNvSpPr txBox="1"/>
          <p:nvPr/>
        </p:nvSpPr>
        <p:spPr>
          <a:xfrm>
            <a:off x="1271593" y="263294"/>
            <a:ext cx="8317832" cy="1754326"/>
          </a:xfrm>
          <a:prstGeom prst="rect">
            <a:avLst/>
          </a:prstGeom>
          <a:noFill/>
        </p:spPr>
        <p:txBody>
          <a:bodyPr wrap="square">
            <a:spAutoFit/>
          </a:bodyPr>
          <a:lstStyle/>
          <a:p>
            <a:r>
              <a:rPr lang="en-US" b="1" dirty="0">
                <a:solidFill>
                  <a:schemeClr val="bg1"/>
                </a:solidFill>
              </a:rPr>
              <a:t>4.Follow-up: Which segment had the most increase in unique products in 2021 vs 2020? The final output contains these fields: </a:t>
            </a:r>
          </a:p>
          <a:p>
            <a:r>
              <a:rPr lang="en-US" b="1" dirty="0">
                <a:solidFill>
                  <a:schemeClr val="accent1">
                    <a:lumMod val="40000"/>
                    <a:lumOff val="60000"/>
                  </a:schemeClr>
                </a:solidFill>
              </a:rPr>
              <a:t>segment,</a:t>
            </a:r>
          </a:p>
          <a:p>
            <a:r>
              <a:rPr lang="en-US" b="1" dirty="0">
                <a:solidFill>
                  <a:schemeClr val="accent1">
                    <a:lumMod val="40000"/>
                    <a:lumOff val="60000"/>
                  </a:schemeClr>
                </a:solidFill>
              </a:rPr>
              <a:t>product_count_2020,</a:t>
            </a:r>
          </a:p>
          <a:p>
            <a:r>
              <a:rPr lang="en-US" b="1" dirty="0">
                <a:solidFill>
                  <a:schemeClr val="accent1">
                    <a:lumMod val="40000"/>
                    <a:lumOff val="60000"/>
                  </a:schemeClr>
                </a:solidFill>
              </a:rPr>
              <a:t>product_count_2021,</a:t>
            </a:r>
          </a:p>
          <a:p>
            <a:r>
              <a:rPr lang="en-US" b="1" dirty="0">
                <a:solidFill>
                  <a:schemeClr val="accent1">
                    <a:lumMod val="40000"/>
                    <a:lumOff val="60000"/>
                  </a:schemeClr>
                </a:solidFill>
              </a:rPr>
              <a:t>difference</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135945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9918C-7071-BD82-4030-912DAFFC1739}"/>
              </a:ext>
            </a:extLst>
          </p:cNvPr>
          <p:cNvPicPr>
            <a:picLocks noChangeAspect="1"/>
          </p:cNvPicPr>
          <p:nvPr/>
        </p:nvPicPr>
        <p:blipFill>
          <a:blip r:embed="rId2"/>
          <a:stretch>
            <a:fillRect/>
          </a:stretch>
        </p:blipFill>
        <p:spPr>
          <a:xfrm>
            <a:off x="2948940" y="1950313"/>
            <a:ext cx="6546468" cy="4452201"/>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9" name="TextBox 8">
            <a:extLst>
              <a:ext uri="{FF2B5EF4-FFF2-40B4-BE49-F238E27FC236}">
                <a16:creationId xmlns:a16="http://schemas.microsoft.com/office/drawing/2014/main" id="{CF7E56F1-E858-CE84-F42B-D10D4E9AD029}"/>
              </a:ext>
            </a:extLst>
          </p:cNvPr>
          <p:cNvSpPr txBox="1"/>
          <p:nvPr/>
        </p:nvSpPr>
        <p:spPr>
          <a:xfrm>
            <a:off x="176463" y="144379"/>
            <a:ext cx="12015537" cy="1846659"/>
          </a:xfrm>
          <a:prstGeom prst="rect">
            <a:avLst/>
          </a:prstGeom>
          <a:noFill/>
        </p:spPr>
        <p:txBody>
          <a:bodyPr wrap="square">
            <a:spAutoFit/>
          </a:bodyPr>
          <a:lstStyle/>
          <a:p>
            <a:r>
              <a:rPr lang="en-IN" sz="2400" b="1" dirty="0">
                <a:solidFill>
                  <a:srgbClr val="FF0000"/>
                </a:solidFill>
              </a:rPr>
              <a:t>   INSIGHTS:</a:t>
            </a:r>
          </a:p>
          <a:p>
            <a:r>
              <a:rPr lang="en-IN" b="1" dirty="0">
                <a:solidFill>
                  <a:srgbClr val="800080"/>
                </a:solidFill>
              </a:rPr>
              <a:t>1. Strategic Focus on Accessories:</a:t>
            </a:r>
            <a:r>
              <a:rPr lang="en-US" b="1" dirty="0">
                <a:solidFill>
                  <a:srgbClr val="800080"/>
                </a:solidFill>
              </a:rPr>
              <a:t>The introduction of 34 new accessory products underscores a strategic push to expand the    segment, aligning with evolving consumer demands.</a:t>
            </a:r>
          </a:p>
          <a:p>
            <a:r>
              <a:rPr lang="en-US" b="1" dirty="0">
                <a:solidFill>
                  <a:srgbClr val="800080"/>
                </a:solidFill>
              </a:rPr>
              <a:t>2. Production Variations: Slower growth in storage and networking production signals the need for optimization or strategic reassessment to better match production capacity with market dynamics </a:t>
            </a:r>
            <a:r>
              <a:rPr lang="en-IN" b="1" dirty="0">
                <a:solidFill>
                  <a:srgbClr val="800080"/>
                </a:solidFill>
              </a:rPr>
              <a:t>or to explore avenues for stimulating growth in these segments.</a:t>
            </a:r>
          </a:p>
        </p:txBody>
      </p:sp>
      <p:pic>
        <p:nvPicPr>
          <p:cNvPr id="11" name="Graphic 10" descr="Chevron arrows with solid fill">
            <a:extLst>
              <a:ext uri="{FF2B5EF4-FFF2-40B4-BE49-F238E27FC236}">
                <a16:creationId xmlns:a16="http://schemas.microsoft.com/office/drawing/2014/main" id="{63F947A4-9B93-28DC-41D1-8B093E4E75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43" y="144379"/>
            <a:ext cx="398329" cy="398329"/>
          </a:xfrm>
          <a:prstGeom prst="rect">
            <a:avLst/>
          </a:prstGeom>
        </p:spPr>
      </p:pic>
    </p:spTree>
    <p:extLst>
      <p:ext uri="{BB962C8B-B14F-4D97-AF65-F5344CB8AC3E}">
        <p14:creationId xmlns:p14="http://schemas.microsoft.com/office/powerpoint/2010/main" val="204403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CA99DD-2E39-B19B-0F2C-25F0B0AF2F63}"/>
              </a:ext>
            </a:extLst>
          </p:cNvPr>
          <p:cNvSpPr/>
          <p:nvPr/>
        </p:nvSpPr>
        <p:spPr>
          <a:xfrm>
            <a:off x="-22860" y="91440"/>
            <a:ext cx="12192000" cy="2486526"/>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50C46CC-F604-BA00-3E43-6F4ED973EA54}"/>
              </a:ext>
            </a:extLst>
          </p:cNvPr>
          <p:cNvPicPr>
            <a:picLocks noChangeAspect="1"/>
          </p:cNvPicPr>
          <p:nvPr/>
        </p:nvPicPr>
        <p:blipFill>
          <a:blip r:embed="rId2"/>
          <a:stretch>
            <a:fillRect/>
          </a:stretch>
        </p:blipFill>
        <p:spPr>
          <a:xfrm>
            <a:off x="2628208" y="4011038"/>
            <a:ext cx="6628203" cy="1151448"/>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32BBCCB3-E389-BE7F-1F2D-1D9F87107193}"/>
              </a:ext>
            </a:extLst>
          </p:cNvPr>
          <p:cNvSpPr txBox="1"/>
          <p:nvPr/>
        </p:nvSpPr>
        <p:spPr>
          <a:xfrm>
            <a:off x="1299411" y="596039"/>
            <a:ext cx="9593178" cy="1477328"/>
          </a:xfrm>
          <a:prstGeom prst="rect">
            <a:avLst/>
          </a:prstGeom>
          <a:noFill/>
        </p:spPr>
        <p:txBody>
          <a:bodyPr wrap="square">
            <a:spAutoFit/>
          </a:bodyPr>
          <a:lstStyle/>
          <a:p>
            <a:r>
              <a:rPr lang="en-US" b="1" dirty="0">
                <a:solidFill>
                  <a:schemeClr val="bg1"/>
                </a:solidFill>
              </a:rPr>
              <a:t>5.Get the products that have the highest and lowest manufacturing costs. The final output should contain these fields: </a:t>
            </a:r>
            <a:endParaRPr lang="en-US" b="1" dirty="0">
              <a:solidFill>
                <a:srgbClr val="31D8EF"/>
              </a:solidFill>
            </a:endParaRPr>
          </a:p>
          <a:p>
            <a:r>
              <a:rPr lang="en-US" b="1" dirty="0" err="1">
                <a:solidFill>
                  <a:schemeClr val="accent1">
                    <a:lumMod val="40000"/>
                    <a:lumOff val="60000"/>
                  </a:schemeClr>
                </a:solidFill>
              </a:rPr>
              <a:t>product_code</a:t>
            </a:r>
            <a:r>
              <a:rPr lang="en-US" b="1" dirty="0">
                <a:solidFill>
                  <a:schemeClr val="accent1">
                    <a:lumMod val="40000"/>
                    <a:lumOff val="60000"/>
                  </a:schemeClr>
                </a:solidFill>
              </a:rPr>
              <a:t>,</a:t>
            </a:r>
          </a:p>
          <a:p>
            <a:r>
              <a:rPr lang="en-US" b="1" dirty="0">
                <a:solidFill>
                  <a:schemeClr val="accent1">
                    <a:lumMod val="40000"/>
                    <a:lumOff val="60000"/>
                  </a:schemeClr>
                </a:solidFill>
              </a:rPr>
              <a:t>product,</a:t>
            </a:r>
          </a:p>
          <a:p>
            <a:r>
              <a:rPr lang="en-US" b="1" dirty="0" err="1">
                <a:solidFill>
                  <a:schemeClr val="accent1">
                    <a:lumMod val="40000"/>
                    <a:lumOff val="60000"/>
                  </a:schemeClr>
                </a:solidFill>
              </a:rPr>
              <a:t>manufacturing_cost</a:t>
            </a:r>
            <a:r>
              <a:rPr lang="en-US" b="1" dirty="0">
                <a:solidFill>
                  <a:schemeClr val="bg1"/>
                </a:solidFill>
              </a:rPr>
              <a:t> </a:t>
            </a:r>
            <a:endParaRPr lang="en-IN" b="1" dirty="0">
              <a:solidFill>
                <a:schemeClr val="bg1"/>
              </a:solidFill>
            </a:endParaRPr>
          </a:p>
        </p:txBody>
      </p:sp>
    </p:spTree>
    <p:extLst>
      <p:ext uri="{BB962C8B-B14F-4D97-AF65-F5344CB8AC3E}">
        <p14:creationId xmlns:p14="http://schemas.microsoft.com/office/powerpoint/2010/main" val="396237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7344FA-AF8F-AC1F-81C0-E97AEFFE7644}"/>
              </a:ext>
            </a:extLst>
          </p:cNvPr>
          <p:cNvPicPr>
            <a:picLocks noChangeAspect="1"/>
          </p:cNvPicPr>
          <p:nvPr/>
        </p:nvPicPr>
        <p:blipFill>
          <a:blip r:embed="rId2"/>
          <a:stretch>
            <a:fillRect/>
          </a:stretch>
        </p:blipFill>
        <p:spPr>
          <a:xfrm>
            <a:off x="5895473" y="3218720"/>
            <a:ext cx="2486527" cy="2119783"/>
          </a:xfrm>
          <a:prstGeom prst="rect">
            <a:avLst/>
          </a:prstGeom>
        </p:spPr>
      </p:pic>
      <p:sp>
        <p:nvSpPr>
          <p:cNvPr id="7" name="TextBox 6">
            <a:extLst>
              <a:ext uri="{FF2B5EF4-FFF2-40B4-BE49-F238E27FC236}">
                <a16:creationId xmlns:a16="http://schemas.microsoft.com/office/drawing/2014/main" id="{2C0B7979-DBCB-9177-C0E9-5A6E0B6A55C2}"/>
              </a:ext>
            </a:extLst>
          </p:cNvPr>
          <p:cNvSpPr txBox="1"/>
          <p:nvPr/>
        </p:nvSpPr>
        <p:spPr>
          <a:xfrm>
            <a:off x="1442595" y="499069"/>
            <a:ext cx="7812506" cy="1846659"/>
          </a:xfrm>
          <a:prstGeom prst="rect">
            <a:avLst/>
          </a:prstGeom>
          <a:noFill/>
        </p:spPr>
        <p:txBody>
          <a:bodyPr wrap="square">
            <a:spAutoFit/>
          </a:bodyPr>
          <a:lstStyle/>
          <a:p>
            <a:r>
              <a:rPr lang="en-IN" sz="2400" b="1" dirty="0">
                <a:solidFill>
                  <a:srgbClr val="FF0000"/>
                </a:solidFill>
              </a:rPr>
              <a:t>INSIGHTS:</a:t>
            </a:r>
          </a:p>
          <a:p>
            <a:r>
              <a:rPr lang="en-US" b="1" dirty="0">
                <a:solidFill>
                  <a:srgbClr val="800080"/>
                </a:solidFill>
              </a:rPr>
              <a:t>Personal Desktop: AQ Home Allin1 Gen2 (Variant:Plus3) has the highest manufacturing cost</a:t>
            </a:r>
            <a:r>
              <a:rPr lang="en-IN" b="1" dirty="0">
                <a:solidFill>
                  <a:srgbClr val="800080"/>
                </a:solidFill>
              </a:rPr>
              <a:t>..</a:t>
            </a:r>
          </a:p>
          <a:p>
            <a:endParaRPr lang="en-US" b="1" dirty="0">
              <a:solidFill>
                <a:srgbClr val="800080"/>
              </a:solidFill>
            </a:endParaRPr>
          </a:p>
          <a:p>
            <a:r>
              <a:rPr lang="en-US" b="1" dirty="0">
                <a:solidFill>
                  <a:srgbClr val="800080"/>
                </a:solidFill>
              </a:rPr>
              <a:t>Mouse: AQ Master wired x1 </a:t>
            </a:r>
            <a:r>
              <a:rPr lang="en-US" b="1" dirty="0" err="1">
                <a:solidFill>
                  <a:srgbClr val="800080"/>
                </a:solidFill>
              </a:rPr>
              <a:t>Ms</a:t>
            </a:r>
            <a:r>
              <a:rPr lang="en-US" b="1" dirty="0">
                <a:solidFill>
                  <a:srgbClr val="800080"/>
                </a:solidFill>
              </a:rPr>
              <a:t> (Variant:Standard1) has the lowest manufacturing cost. </a:t>
            </a:r>
          </a:p>
        </p:txBody>
      </p:sp>
      <p:pic>
        <p:nvPicPr>
          <p:cNvPr id="8" name="Graphic 7" descr="Chevron arrows with solid fill">
            <a:extLst>
              <a:ext uri="{FF2B5EF4-FFF2-40B4-BE49-F238E27FC236}">
                <a16:creationId xmlns:a16="http://schemas.microsoft.com/office/drawing/2014/main" id="{E4D4C9D7-91D7-3809-8A9E-3B45944BC3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266" y="540938"/>
            <a:ext cx="398329" cy="398329"/>
          </a:xfrm>
          <a:prstGeom prst="rect">
            <a:avLst/>
          </a:prstGeom>
        </p:spPr>
      </p:pic>
      <p:pic>
        <p:nvPicPr>
          <p:cNvPr id="3" name="Picture 2">
            <a:extLst>
              <a:ext uri="{FF2B5EF4-FFF2-40B4-BE49-F238E27FC236}">
                <a16:creationId xmlns:a16="http://schemas.microsoft.com/office/drawing/2014/main" id="{DCDC16AE-1AF8-F74E-16C3-44407E01F622}"/>
              </a:ext>
            </a:extLst>
          </p:cNvPr>
          <p:cNvPicPr>
            <a:picLocks noChangeAspect="1"/>
          </p:cNvPicPr>
          <p:nvPr/>
        </p:nvPicPr>
        <p:blipFill>
          <a:blip r:embed="rId5"/>
          <a:stretch>
            <a:fillRect/>
          </a:stretch>
        </p:blipFill>
        <p:spPr>
          <a:xfrm>
            <a:off x="2428757" y="3207927"/>
            <a:ext cx="2598645" cy="2118544"/>
          </a:xfrm>
          <a:prstGeom prst="rect">
            <a:avLst/>
          </a:prstGeom>
        </p:spPr>
      </p:pic>
      <p:pic>
        <p:nvPicPr>
          <p:cNvPr id="10" name="Graphic 9" descr="Dollar with solid fill">
            <a:extLst>
              <a:ext uri="{FF2B5EF4-FFF2-40B4-BE49-F238E27FC236}">
                <a16:creationId xmlns:a16="http://schemas.microsoft.com/office/drawing/2014/main" id="{F3767F50-CA4D-AF7A-F535-C989D5D6BA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27770" y="3936989"/>
            <a:ext cx="516944" cy="423984"/>
          </a:xfrm>
          <a:prstGeom prst="rect">
            <a:avLst/>
          </a:prstGeom>
        </p:spPr>
      </p:pic>
      <p:pic>
        <p:nvPicPr>
          <p:cNvPr id="11" name="Graphic 10" descr="Dollar with solid fill">
            <a:extLst>
              <a:ext uri="{FF2B5EF4-FFF2-40B4-BE49-F238E27FC236}">
                <a16:creationId xmlns:a16="http://schemas.microsoft.com/office/drawing/2014/main" id="{F98D087F-F61E-426E-46CF-3E4CF280E0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1921" y="3896884"/>
            <a:ext cx="516944" cy="423984"/>
          </a:xfrm>
          <a:prstGeom prst="rect">
            <a:avLst/>
          </a:prstGeom>
        </p:spPr>
      </p:pic>
    </p:spTree>
    <p:extLst>
      <p:ext uri="{BB962C8B-B14F-4D97-AF65-F5344CB8AC3E}">
        <p14:creationId xmlns:p14="http://schemas.microsoft.com/office/powerpoint/2010/main" val="81182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D4D1C0-BE93-B2C2-F4A0-D68E94BC3315}"/>
              </a:ext>
            </a:extLst>
          </p:cNvPr>
          <p:cNvSpPr/>
          <p:nvPr/>
        </p:nvSpPr>
        <p:spPr>
          <a:xfrm>
            <a:off x="0" y="0"/>
            <a:ext cx="12192000" cy="2454442"/>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45B9399-0840-323E-3FF5-1D87332785E7}"/>
              </a:ext>
            </a:extLst>
          </p:cNvPr>
          <p:cNvPicPr>
            <a:picLocks noChangeAspect="1"/>
          </p:cNvPicPr>
          <p:nvPr/>
        </p:nvPicPr>
        <p:blipFill>
          <a:blip r:embed="rId2"/>
          <a:stretch>
            <a:fillRect/>
          </a:stretch>
        </p:blipFill>
        <p:spPr>
          <a:xfrm>
            <a:off x="2669351" y="3256280"/>
            <a:ext cx="6454231" cy="2657624"/>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6A68C68D-E2DD-41E2-4128-315E631036FD}"/>
              </a:ext>
            </a:extLst>
          </p:cNvPr>
          <p:cNvSpPr txBox="1"/>
          <p:nvPr/>
        </p:nvSpPr>
        <p:spPr>
          <a:xfrm>
            <a:off x="1620252" y="292041"/>
            <a:ext cx="9047747" cy="1754326"/>
          </a:xfrm>
          <a:prstGeom prst="rect">
            <a:avLst/>
          </a:prstGeom>
          <a:noFill/>
        </p:spPr>
        <p:txBody>
          <a:bodyPr wrap="square">
            <a:spAutoFit/>
          </a:bodyPr>
          <a:lstStyle/>
          <a:p>
            <a:r>
              <a:rPr lang="en-US" b="1" dirty="0">
                <a:solidFill>
                  <a:schemeClr val="bg1"/>
                </a:solidFill>
              </a:rPr>
              <a:t>6.Generate a report which contains the top 5 customers who received an average high </a:t>
            </a:r>
            <a:r>
              <a:rPr lang="en-US" b="1" dirty="0" err="1">
                <a:solidFill>
                  <a:schemeClr val="bg1"/>
                </a:solidFill>
              </a:rPr>
              <a:t>pre_invoice</a:t>
            </a:r>
            <a:r>
              <a:rPr lang="en-US" b="1" dirty="0">
                <a:solidFill>
                  <a:schemeClr val="bg1"/>
                </a:solidFill>
              </a:rPr>
              <a:t> </a:t>
            </a:r>
            <a:r>
              <a:rPr lang="en-US" b="1" dirty="0" err="1">
                <a:solidFill>
                  <a:schemeClr val="bg1"/>
                </a:solidFill>
              </a:rPr>
              <a:t>discount_pct</a:t>
            </a:r>
            <a:r>
              <a:rPr lang="en-US" b="1" dirty="0">
                <a:solidFill>
                  <a:schemeClr val="bg1"/>
                </a:solidFill>
              </a:rPr>
              <a:t> for the fiscal year 2021 and in the Indian market. The final output contains these fields: </a:t>
            </a:r>
          </a:p>
          <a:p>
            <a:r>
              <a:rPr lang="en-US" b="1" dirty="0" err="1">
                <a:solidFill>
                  <a:schemeClr val="accent1">
                    <a:lumMod val="40000"/>
                    <a:lumOff val="60000"/>
                  </a:schemeClr>
                </a:solidFill>
              </a:rPr>
              <a:t>customer_code</a:t>
            </a:r>
            <a:r>
              <a:rPr lang="en-US" b="1" dirty="0">
                <a:solidFill>
                  <a:schemeClr val="accent1">
                    <a:lumMod val="40000"/>
                    <a:lumOff val="60000"/>
                  </a:schemeClr>
                </a:solidFill>
              </a:rPr>
              <a:t>,</a:t>
            </a:r>
          </a:p>
          <a:p>
            <a:r>
              <a:rPr lang="en-US" b="1" dirty="0">
                <a:solidFill>
                  <a:schemeClr val="accent1">
                    <a:lumMod val="40000"/>
                    <a:lumOff val="60000"/>
                  </a:schemeClr>
                </a:solidFill>
              </a:rPr>
              <a:t>customer,</a:t>
            </a:r>
          </a:p>
          <a:p>
            <a:r>
              <a:rPr lang="en-US" b="1" dirty="0" err="1">
                <a:solidFill>
                  <a:schemeClr val="accent1">
                    <a:lumMod val="40000"/>
                    <a:lumOff val="60000"/>
                  </a:schemeClr>
                </a:solidFill>
              </a:rPr>
              <a:t>average_discount_percentage</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143718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3EFE24-6F97-E95B-EB71-29C7CB0CAEBD}"/>
              </a:ext>
            </a:extLst>
          </p:cNvPr>
          <p:cNvPicPr>
            <a:picLocks noChangeAspect="1"/>
          </p:cNvPicPr>
          <p:nvPr/>
        </p:nvPicPr>
        <p:blipFill>
          <a:blip r:embed="rId2"/>
          <a:stretch>
            <a:fillRect/>
          </a:stretch>
        </p:blipFill>
        <p:spPr>
          <a:xfrm>
            <a:off x="3226342" y="2078637"/>
            <a:ext cx="4979195" cy="4602899"/>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9" name="TextBox 8">
            <a:extLst>
              <a:ext uri="{FF2B5EF4-FFF2-40B4-BE49-F238E27FC236}">
                <a16:creationId xmlns:a16="http://schemas.microsoft.com/office/drawing/2014/main" id="{11A87390-2EEB-C1CC-3FA1-F55FA7988AC7}"/>
              </a:ext>
            </a:extLst>
          </p:cNvPr>
          <p:cNvSpPr txBox="1"/>
          <p:nvPr/>
        </p:nvSpPr>
        <p:spPr>
          <a:xfrm>
            <a:off x="409073" y="104274"/>
            <a:ext cx="11470105" cy="2123658"/>
          </a:xfrm>
          <a:prstGeom prst="rect">
            <a:avLst/>
          </a:prstGeom>
          <a:noFill/>
        </p:spPr>
        <p:txBody>
          <a:bodyPr wrap="square">
            <a:spAutoFit/>
          </a:bodyPr>
          <a:lstStyle/>
          <a:p>
            <a:r>
              <a:rPr lang="en-IN" sz="2400" b="1" dirty="0">
                <a:solidFill>
                  <a:srgbClr val="FF0000"/>
                </a:solidFill>
              </a:rPr>
              <a:t>INSIGHTS:</a:t>
            </a:r>
          </a:p>
          <a:p>
            <a:r>
              <a:rPr lang="en-IN" b="1" dirty="0">
                <a:solidFill>
                  <a:srgbClr val="800080"/>
                </a:solidFill>
              </a:rPr>
              <a:t>1. Uniform Discount </a:t>
            </a:r>
            <a:r>
              <a:rPr lang="en-IN" b="1" dirty="0" err="1">
                <a:solidFill>
                  <a:srgbClr val="800080"/>
                </a:solidFill>
              </a:rPr>
              <a:t>Strategy:The</a:t>
            </a:r>
            <a:r>
              <a:rPr lang="en-IN" b="1" dirty="0">
                <a:solidFill>
                  <a:srgbClr val="800080"/>
                </a:solidFill>
              </a:rPr>
              <a:t> company's approach of offering nearly equal pre-invoice discount percentages to its top 5 customers suggests a consistent and balanced discounting strategy aimed at maintaining competitiveness across key accounts.</a:t>
            </a:r>
          </a:p>
          <a:p>
            <a:endParaRPr lang="en-IN" b="1" dirty="0">
              <a:solidFill>
                <a:srgbClr val="800080"/>
              </a:solidFill>
            </a:endParaRPr>
          </a:p>
          <a:p>
            <a:r>
              <a:rPr lang="en-IN" b="1" dirty="0">
                <a:solidFill>
                  <a:srgbClr val="800080"/>
                </a:solidFill>
              </a:rPr>
              <a:t>2. Market Positioning: While Flipkart receives the highest average pre-invoice discount, indicating its prominence in the Indian market.</a:t>
            </a:r>
          </a:p>
        </p:txBody>
      </p:sp>
      <p:pic>
        <p:nvPicPr>
          <p:cNvPr id="10" name="Graphic 9" descr="Chevron arrows with solid fill">
            <a:extLst>
              <a:ext uri="{FF2B5EF4-FFF2-40B4-BE49-F238E27FC236}">
                <a16:creationId xmlns:a16="http://schemas.microsoft.com/office/drawing/2014/main" id="{72AB11C8-DA63-14B5-0A08-CFE4697777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 y="165234"/>
            <a:ext cx="398329" cy="398329"/>
          </a:xfrm>
          <a:prstGeom prst="rect">
            <a:avLst/>
          </a:prstGeom>
        </p:spPr>
      </p:pic>
    </p:spTree>
    <p:extLst>
      <p:ext uri="{BB962C8B-B14F-4D97-AF65-F5344CB8AC3E}">
        <p14:creationId xmlns:p14="http://schemas.microsoft.com/office/powerpoint/2010/main" val="63188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139AFF-319D-AD6E-A545-A20D092564FB}"/>
              </a:ext>
            </a:extLst>
          </p:cNvPr>
          <p:cNvSpPr/>
          <p:nvPr/>
        </p:nvSpPr>
        <p:spPr>
          <a:xfrm>
            <a:off x="0" y="1"/>
            <a:ext cx="12192000" cy="1858600"/>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CD2BB71-7DD6-64A2-AB01-4A846E36DB10}"/>
              </a:ext>
            </a:extLst>
          </p:cNvPr>
          <p:cNvPicPr>
            <a:picLocks noChangeAspect="1"/>
          </p:cNvPicPr>
          <p:nvPr/>
        </p:nvPicPr>
        <p:blipFill>
          <a:blip r:embed="rId2"/>
          <a:stretch>
            <a:fillRect/>
          </a:stretch>
        </p:blipFill>
        <p:spPr>
          <a:xfrm>
            <a:off x="4732369" y="1858600"/>
            <a:ext cx="2881080" cy="4895126"/>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6C0736EC-4BDC-D244-A89B-A4FC7EDDC2E3}"/>
              </a:ext>
            </a:extLst>
          </p:cNvPr>
          <p:cNvSpPr txBox="1"/>
          <p:nvPr/>
        </p:nvSpPr>
        <p:spPr>
          <a:xfrm>
            <a:off x="1283367" y="104274"/>
            <a:ext cx="8133347" cy="1754326"/>
          </a:xfrm>
          <a:prstGeom prst="rect">
            <a:avLst/>
          </a:prstGeom>
          <a:noFill/>
        </p:spPr>
        <p:txBody>
          <a:bodyPr wrap="square">
            <a:spAutoFit/>
          </a:bodyPr>
          <a:lstStyle/>
          <a:p>
            <a:r>
              <a:rPr lang="en-US" b="1" dirty="0">
                <a:solidFill>
                  <a:schemeClr val="bg1"/>
                </a:solidFill>
              </a:rPr>
              <a:t>7.Get the complete report of the Gross sales amount for the customer “</a:t>
            </a:r>
            <a:r>
              <a:rPr lang="en-US" b="1" dirty="0" err="1">
                <a:solidFill>
                  <a:schemeClr val="bg1"/>
                </a:solidFill>
              </a:rPr>
              <a:t>Atliq</a:t>
            </a:r>
            <a:r>
              <a:rPr lang="en-US" b="1" dirty="0">
                <a:solidFill>
                  <a:schemeClr val="bg1"/>
                </a:solidFill>
              </a:rPr>
              <a:t> Exclusive” for each month. This analysis helps to get an idea of low and </a:t>
            </a:r>
            <a:r>
              <a:rPr lang="en-US" b="1" dirty="0" err="1">
                <a:solidFill>
                  <a:schemeClr val="bg1"/>
                </a:solidFill>
              </a:rPr>
              <a:t>highperforming</a:t>
            </a:r>
            <a:r>
              <a:rPr lang="en-US" b="1" dirty="0">
                <a:solidFill>
                  <a:schemeClr val="bg1"/>
                </a:solidFill>
              </a:rPr>
              <a:t> months and take strategic decisions. The final report contains these columns: </a:t>
            </a:r>
            <a:r>
              <a:rPr lang="en-US" b="1" dirty="0">
                <a:solidFill>
                  <a:schemeClr val="accent1">
                    <a:lumMod val="40000"/>
                    <a:lumOff val="60000"/>
                  </a:schemeClr>
                </a:solidFill>
              </a:rPr>
              <a:t>Month,</a:t>
            </a:r>
          </a:p>
          <a:p>
            <a:r>
              <a:rPr lang="en-US" b="1" dirty="0">
                <a:solidFill>
                  <a:schemeClr val="accent1">
                    <a:lumMod val="40000"/>
                    <a:lumOff val="60000"/>
                  </a:schemeClr>
                </a:solidFill>
              </a:rPr>
              <a:t>Year,</a:t>
            </a:r>
          </a:p>
          <a:p>
            <a:r>
              <a:rPr lang="en-US" b="1" dirty="0">
                <a:solidFill>
                  <a:schemeClr val="accent1">
                    <a:lumMod val="40000"/>
                    <a:lumOff val="60000"/>
                  </a:schemeClr>
                </a:solidFill>
              </a:rPr>
              <a:t>Gross sales Amount</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456551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alpha val="16000"/>
          </a:srgb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0526EE-084B-6665-AE93-F293E24E7749}"/>
              </a:ext>
            </a:extLst>
          </p:cNvPr>
          <p:cNvPicPr>
            <a:picLocks noChangeAspect="1"/>
          </p:cNvPicPr>
          <p:nvPr/>
        </p:nvPicPr>
        <p:blipFill>
          <a:blip r:embed="rId2"/>
          <a:stretch>
            <a:fillRect/>
          </a:stretch>
        </p:blipFill>
        <p:spPr>
          <a:xfrm>
            <a:off x="665597" y="2327972"/>
            <a:ext cx="10520563" cy="4530028"/>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9" name="TextBox 8">
            <a:extLst>
              <a:ext uri="{FF2B5EF4-FFF2-40B4-BE49-F238E27FC236}">
                <a16:creationId xmlns:a16="http://schemas.microsoft.com/office/drawing/2014/main" id="{5972B4C6-3152-FFC4-F16C-1A5E88BF4216}"/>
              </a:ext>
            </a:extLst>
          </p:cNvPr>
          <p:cNvSpPr txBox="1"/>
          <p:nvPr/>
        </p:nvSpPr>
        <p:spPr>
          <a:xfrm>
            <a:off x="360947" y="120316"/>
            <a:ext cx="10988992" cy="2123658"/>
          </a:xfrm>
          <a:prstGeom prst="rect">
            <a:avLst/>
          </a:prstGeom>
          <a:noFill/>
        </p:spPr>
        <p:txBody>
          <a:bodyPr wrap="square">
            <a:spAutoFit/>
          </a:bodyPr>
          <a:lstStyle/>
          <a:p>
            <a:r>
              <a:rPr lang="en-IN" sz="2400" b="1" dirty="0">
                <a:solidFill>
                  <a:srgbClr val="FF0000"/>
                </a:solidFill>
              </a:rPr>
              <a:t>INSIGHTS:</a:t>
            </a:r>
          </a:p>
          <a:p>
            <a:r>
              <a:rPr lang="en-IN" b="1" dirty="0">
                <a:solidFill>
                  <a:srgbClr val="800080"/>
                </a:solidFill>
              </a:rPr>
              <a:t>1. COVID-19 Impact: March 2020 saw the lowest gross sales for </a:t>
            </a:r>
            <a:r>
              <a:rPr lang="en-IN" b="1" dirty="0" err="1">
                <a:solidFill>
                  <a:srgbClr val="800080"/>
                </a:solidFill>
              </a:rPr>
              <a:t>Atliq</a:t>
            </a:r>
            <a:r>
              <a:rPr lang="en-IN" b="1" dirty="0">
                <a:solidFill>
                  <a:srgbClr val="800080"/>
                </a:solidFill>
              </a:rPr>
              <a:t> Exclusive, reflecting the initial downturn attributed to the COVID-19 pandemic, while the subsequent months up to August also experienced suppressed sales due to pandemic-related challenges.</a:t>
            </a:r>
          </a:p>
          <a:p>
            <a:r>
              <a:rPr lang="en-IN" b="1" dirty="0">
                <a:solidFill>
                  <a:srgbClr val="800080"/>
                </a:solidFill>
              </a:rPr>
              <a:t>2.Resilient Recovery: Following August, there was a notable rebound in sales, culminating in November 2020 recording the highest sales figure for the period, indicating a swift recovery and resilience in the business despite the earlier pandemic-induced downturn.</a:t>
            </a:r>
          </a:p>
        </p:txBody>
      </p:sp>
      <p:pic>
        <p:nvPicPr>
          <p:cNvPr id="10" name="Graphic 9" descr="Chevron arrows with solid fill">
            <a:extLst>
              <a:ext uri="{FF2B5EF4-FFF2-40B4-BE49-F238E27FC236}">
                <a16:creationId xmlns:a16="http://schemas.microsoft.com/office/drawing/2014/main" id="{78AADEDA-DC87-BBE7-CD0E-04D75E1502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42616"/>
            <a:ext cx="398329" cy="398329"/>
          </a:xfrm>
          <a:prstGeom prst="rect">
            <a:avLst/>
          </a:prstGeom>
        </p:spPr>
      </p:pic>
    </p:spTree>
    <p:extLst>
      <p:ext uri="{BB962C8B-B14F-4D97-AF65-F5344CB8AC3E}">
        <p14:creationId xmlns:p14="http://schemas.microsoft.com/office/powerpoint/2010/main" val="192176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DA765E-98F1-7F0E-69AB-0EEEDC2046B3}"/>
              </a:ext>
            </a:extLst>
          </p:cNvPr>
          <p:cNvSpPr/>
          <p:nvPr/>
        </p:nvSpPr>
        <p:spPr>
          <a:xfrm>
            <a:off x="0" y="0"/>
            <a:ext cx="12192000" cy="2478505"/>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1B612C1-6BB4-B128-477B-28E1FA580E6B}"/>
              </a:ext>
            </a:extLst>
          </p:cNvPr>
          <p:cNvPicPr>
            <a:picLocks noChangeAspect="1"/>
          </p:cNvPicPr>
          <p:nvPr/>
        </p:nvPicPr>
        <p:blipFill>
          <a:blip r:embed="rId2"/>
          <a:stretch>
            <a:fillRect/>
          </a:stretch>
        </p:blipFill>
        <p:spPr>
          <a:xfrm>
            <a:off x="3450003" y="3613485"/>
            <a:ext cx="4669376" cy="1817610"/>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76CF6F1F-A479-238E-F81D-0CD2B618E754}"/>
              </a:ext>
            </a:extLst>
          </p:cNvPr>
          <p:cNvSpPr txBox="1"/>
          <p:nvPr/>
        </p:nvSpPr>
        <p:spPr>
          <a:xfrm>
            <a:off x="1206667" y="504871"/>
            <a:ext cx="8643185" cy="1200329"/>
          </a:xfrm>
          <a:prstGeom prst="rect">
            <a:avLst/>
          </a:prstGeom>
          <a:noFill/>
        </p:spPr>
        <p:txBody>
          <a:bodyPr wrap="square">
            <a:spAutoFit/>
          </a:bodyPr>
          <a:lstStyle/>
          <a:p>
            <a:r>
              <a:rPr lang="en-US" b="1" dirty="0">
                <a:solidFill>
                  <a:schemeClr val="bg1"/>
                </a:solidFill>
              </a:rPr>
              <a:t>8.In which quarter of 2020, got the maximum </a:t>
            </a:r>
            <a:r>
              <a:rPr lang="en-US" b="1" dirty="0" err="1">
                <a:solidFill>
                  <a:schemeClr val="bg1"/>
                </a:solidFill>
              </a:rPr>
              <a:t>total_sold_quantity</a:t>
            </a:r>
            <a:r>
              <a:rPr lang="en-US" b="1" dirty="0">
                <a:solidFill>
                  <a:schemeClr val="bg1"/>
                </a:solidFill>
              </a:rPr>
              <a:t>? The final output contains these fields sorted by the </a:t>
            </a:r>
            <a:r>
              <a:rPr lang="en-US" b="1" dirty="0" err="1">
                <a:solidFill>
                  <a:schemeClr val="bg1"/>
                </a:solidFill>
              </a:rPr>
              <a:t>total_sold_quantity</a:t>
            </a:r>
            <a:r>
              <a:rPr lang="en-US" b="1" dirty="0">
                <a:solidFill>
                  <a:schemeClr val="bg1"/>
                </a:solidFill>
              </a:rPr>
              <a:t>: </a:t>
            </a:r>
          </a:p>
          <a:p>
            <a:r>
              <a:rPr lang="en-US" b="1" dirty="0">
                <a:solidFill>
                  <a:schemeClr val="accent1">
                    <a:lumMod val="40000"/>
                    <a:lumOff val="60000"/>
                  </a:schemeClr>
                </a:solidFill>
              </a:rPr>
              <a:t>Quarter,</a:t>
            </a:r>
          </a:p>
          <a:p>
            <a:r>
              <a:rPr lang="en-US" b="1" dirty="0" err="1">
                <a:solidFill>
                  <a:schemeClr val="accent1">
                    <a:lumMod val="40000"/>
                    <a:lumOff val="60000"/>
                  </a:schemeClr>
                </a:solidFill>
              </a:rPr>
              <a:t>total_sold_quantity</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225376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Pentagon 16">
            <a:extLst>
              <a:ext uri="{FF2B5EF4-FFF2-40B4-BE49-F238E27FC236}">
                <a16:creationId xmlns:a16="http://schemas.microsoft.com/office/drawing/2014/main" id="{79E4A398-44FC-2D62-9648-529256A44E2F}"/>
              </a:ext>
            </a:extLst>
          </p:cNvPr>
          <p:cNvSpPr/>
          <p:nvPr/>
        </p:nvSpPr>
        <p:spPr>
          <a:xfrm>
            <a:off x="6597451" y="-3203"/>
            <a:ext cx="4163682" cy="6858000"/>
          </a:xfrm>
          <a:prstGeom prst="homePlate">
            <a:avLst>
              <a:gd name="adj" fmla="val 49510"/>
            </a:avLst>
          </a:prstGeom>
          <a:solidFill>
            <a:srgbClr val="7B2CBF"/>
          </a:solidFill>
          <a:effectLst>
            <a:outerShdw blurRad="177800" dist="88900" dir="5400000" algn="ctr" rotWithShape="0">
              <a:schemeClr val="tx1">
                <a:alpha val="8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16" name="Arrow: Pentagon 15">
            <a:extLst>
              <a:ext uri="{FF2B5EF4-FFF2-40B4-BE49-F238E27FC236}">
                <a16:creationId xmlns:a16="http://schemas.microsoft.com/office/drawing/2014/main" id="{6543A220-9834-26B8-9E14-796707FE4A53}"/>
              </a:ext>
            </a:extLst>
          </p:cNvPr>
          <p:cNvSpPr/>
          <p:nvPr/>
        </p:nvSpPr>
        <p:spPr>
          <a:xfrm>
            <a:off x="4485084" y="0"/>
            <a:ext cx="2863057" cy="6858000"/>
          </a:xfrm>
          <a:prstGeom prst="homePlate">
            <a:avLst>
              <a:gd name="adj" fmla="val 49510"/>
            </a:avLst>
          </a:prstGeom>
          <a:solidFill>
            <a:srgbClr val="5A18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15" name="Arrow: Pentagon 14">
            <a:extLst>
              <a:ext uri="{FF2B5EF4-FFF2-40B4-BE49-F238E27FC236}">
                <a16:creationId xmlns:a16="http://schemas.microsoft.com/office/drawing/2014/main" id="{0C4A2A5B-2E55-E16B-D603-5354F984D475}"/>
              </a:ext>
            </a:extLst>
          </p:cNvPr>
          <p:cNvSpPr/>
          <p:nvPr/>
        </p:nvSpPr>
        <p:spPr>
          <a:xfrm>
            <a:off x="3053556" y="0"/>
            <a:ext cx="2863057" cy="6858000"/>
          </a:xfrm>
          <a:prstGeom prst="homePlate">
            <a:avLst>
              <a:gd name="adj" fmla="val 49510"/>
            </a:avLst>
          </a:prstGeom>
          <a:solidFill>
            <a:srgbClr val="5D207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14" name="Arrow: Pentagon 13">
            <a:extLst>
              <a:ext uri="{FF2B5EF4-FFF2-40B4-BE49-F238E27FC236}">
                <a16:creationId xmlns:a16="http://schemas.microsoft.com/office/drawing/2014/main" id="{1EBB0190-D16F-892E-E24F-C7D5EC9DBAA7}"/>
              </a:ext>
            </a:extLst>
          </p:cNvPr>
          <p:cNvSpPr/>
          <p:nvPr/>
        </p:nvSpPr>
        <p:spPr>
          <a:xfrm>
            <a:off x="1577181" y="0"/>
            <a:ext cx="2916237" cy="6858000"/>
          </a:xfrm>
          <a:prstGeom prst="homePlate">
            <a:avLst>
              <a:gd name="adj" fmla="val 49510"/>
            </a:avLst>
          </a:prstGeom>
          <a:solidFill>
            <a:srgbClr val="2400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11" name="Arrow: Pentagon 10">
            <a:extLst>
              <a:ext uri="{FF2B5EF4-FFF2-40B4-BE49-F238E27FC236}">
                <a16:creationId xmlns:a16="http://schemas.microsoft.com/office/drawing/2014/main" id="{CA1BAE3F-D949-7C99-1EA0-B9188849A2DE}"/>
              </a:ext>
            </a:extLst>
          </p:cNvPr>
          <p:cNvSpPr/>
          <p:nvPr/>
        </p:nvSpPr>
        <p:spPr>
          <a:xfrm>
            <a:off x="0" y="0"/>
            <a:ext cx="3035300" cy="6858000"/>
          </a:xfrm>
          <a:prstGeom prst="homePlate">
            <a:avLst>
              <a:gd name="adj" fmla="val 41910"/>
            </a:avLst>
          </a:prstGeom>
          <a:solidFill>
            <a:srgbClr val="100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18" name="Arrow: Pentagon 17">
            <a:extLst>
              <a:ext uri="{FF2B5EF4-FFF2-40B4-BE49-F238E27FC236}">
                <a16:creationId xmlns:a16="http://schemas.microsoft.com/office/drawing/2014/main" id="{82CF9577-49BB-92B5-3690-9ECD2D861DAF}"/>
              </a:ext>
            </a:extLst>
          </p:cNvPr>
          <p:cNvSpPr/>
          <p:nvPr/>
        </p:nvSpPr>
        <p:spPr>
          <a:xfrm>
            <a:off x="5013986" y="0"/>
            <a:ext cx="3866060" cy="6858000"/>
          </a:xfrm>
          <a:prstGeom prst="homePlate">
            <a:avLst>
              <a:gd name="adj" fmla="val 49510"/>
            </a:avLst>
          </a:prstGeom>
          <a:solidFill>
            <a:srgbClr val="5A189A"/>
          </a:solidFill>
          <a:effectLst>
            <a:outerShdw blurRad="177800" dist="88900" dir="5400000" algn="ctr" rotWithShape="0">
              <a:schemeClr val="tx1">
                <a:alpha val="8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19" name="Arrow: Pentagon 18">
            <a:extLst>
              <a:ext uri="{FF2B5EF4-FFF2-40B4-BE49-F238E27FC236}">
                <a16:creationId xmlns:a16="http://schemas.microsoft.com/office/drawing/2014/main" id="{F52B656F-2F8E-04B1-4512-D2AFEF0B5C77}"/>
              </a:ext>
            </a:extLst>
          </p:cNvPr>
          <p:cNvSpPr/>
          <p:nvPr/>
        </p:nvSpPr>
        <p:spPr>
          <a:xfrm>
            <a:off x="3354849" y="-6406"/>
            <a:ext cx="3562418" cy="6858000"/>
          </a:xfrm>
          <a:prstGeom prst="homePlate">
            <a:avLst>
              <a:gd name="adj" fmla="val 49510"/>
            </a:avLst>
          </a:prstGeom>
          <a:solidFill>
            <a:srgbClr val="5D2074"/>
          </a:solidFill>
          <a:effectLst>
            <a:outerShdw blurRad="177800" dist="88900" dir="5400000" algn="ctr" rotWithShape="0">
              <a:schemeClr val="tx1">
                <a:alpha val="8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20" name="Arrow: Pentagon 19">
            <a:extLst>
              <a:ext uri="{FF2B5EF4-FFF2-40B4-BE49-F238E27FC236}">
                <a16:creationId xmlns:a16="http://schemas.microsoft.com/office/drawing/2014/main" id="{E0A7F0F4-FD78-EFC7-1EC9-BFB431F39748}"/>
              </a:ext>
            </a:extLst>
          </p:cNvPr>
          <p:cNvSpPr/>
          <p:nvPr/>
        </p:nvSpPr>
        <p:spPr>
          <a:xfrm>
            <a:off x="1773732" y="-3203"/>
            <a:ext cx="3240254" cy="6858000"/>
          </a:xfrm>
          <a:prstGeom prst="homePlate">
            <a:avLst>
              <a:gd name="adj" fmla="val 49510"/>
            </a:avLst>
          </a:prstGeom>
          <a:solidFill>
            <a:srgbClr val="240046"/>
          </a:solidFill>
          <a:effectLst>
            <a:outerShdw blurRad="177800" dist="88900" dir="5400000" algn="ctr" rotWithShape="0">
              <a:schemeClr val="tx1">
                <a:alpha val="8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21" name="Arrow: Pentagon 20">
            <a:extLst>
              <a:ext uri="{FF2B5EF4-FFF2-40B4-BE49-F238E27FC236}">
                <a16:creationId xmlns:a16="http://schemas.microsoft.com/office/drawing/2014/main" id="{3292708C-51FE-4972-AB0D-7D9521504550}"/>
              </a:ext>
            </a:extLst>
          </p:cNvPr>
          <p:cNvSpPr/>
          <p:nvPr/>
        </p:nvSpPr>
        <p:spPr>
          <a:xfrm>
            <a:off x="26591" y="0"/>
            <a:ext cx="3035300" cy="6858000"/>
          </a:xfrm>
          <a:prstGeom prst="homePlate">
            <a:avLst>
              <a:gd name="adj" fmla="val 41910"/>
            </a:avLst>
          </a:prstGeom>
          <a:solidFill>
            <a:srgbClr val="10002B"/>
          </a:solidFill>
          <a:effectLst>
            <a:outerShdw blurRad="177800" dist="88900" dir="5400000" algn="ctr" rotWithShape="0">
              <a:schemeClr val="tx1">
                <a:alpha val="8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472C4"/>
              </a:solidFill>
            </a:endParaRPr>
          </a:p>
        </p:txBody>
      </p:sp>
      <p:sp>
        <p:nvSpPr>
          <p:cNvPr id="22" name="TextBox 21">
            <a:extLst>
              <a:ext uri="{FF2B5EF4-FFF2-40B4-BE49-F238E27FC236}">
                <a16:creationId xmlns:a16="http://schemas.microsoft.com/office/drawing/2014/main" id="{04DBFC10-0B33-035A-8460-9CAF13F0581F}"/>
              </a:ext>
            </a:extLst>
          </p:cNvPr>
          <p:cNvSpPr txBox="1"/>
          <p:nvPr/>
        </p:nvSpPr>
        <p:spPr>
          <a:xfrm>
            <a:off x="690793" y="3041597"/>
            <a:ext cx="1507067" cy="523220"/>
          </a:xfrm>
          <a:prstGeom prst="rect">
            <a:avLst/>
          </a:prstGeom>
          <a:noFill/>
        </p:spPr>
        <p:txBody>
          <a:bodyPr wrap="square" rtlCol="0">
            <a:spAutoFit/>
          </a:bodyPr>
          <a:lstStyle/>
          <a:p>
            <a:r>
              <a:rPr lang="en-IN" sz="2800" b="1" dirty="0">
                <a:solidFill>
                  <a:srgbClr val="FF00FF"/>
                </a:solidFill>
              </a:rPr>
              <a:t>AGENDA</a:t>
            </a:r>
          </a:p>
        </p:txBody>
      </p:sp>
      <p:sp>
        <p:nvSpPr>
          <p:cNvPr id="23" name="TextBox 22">
            <a:extLst>
              <a:ext uri="{FF2B5EF4-FFF2-40B4-BE49-F238E27FC236}">
                <a16:creationId xmlns:a16="http://schemas.microsoft.com/office/drawing/2014/main" id="{23015C76-1F4B-D2B6-E1CB-4C4A0106FC80}"/>
              </a:ext>
            </a:extLst>
          </p:cNvPr>
          <p:cNvSpPr txBox="1"/>
          <p:nvPr/>
        </p:nvSpPr>
        <p:spPr>
          <a:xfrm>
            <a:off x="3247413" y="3103152"/>
            <a:ext cx="1507067" cy="400110"/>
          </a:xfrm>
          <a:prstGeom prst="rect">
            <a:avLst/>
          </a:prstGeom>
          <a:noFill/>
        </p:spPr>
        <p:txBody>
          <a:bodyPr wrap="square" rtlCol="0">
            <a:spAutoFit/>
          </a:bodyPr>
          <a:lstStyle/>
          <a:p>
            <a:r>
              <a:rPr lang="en-IN" sz="2000" b="1" dirty="0">
                <a:solidFill>
                  <a:srgbClr val="66FFCC"/>
                </a:solidFill>
              </a:rPr>
              <a:t>Introduction</a:t>
            </a:r>
          </a:p>
        </p:txBody>
      </p:sp>
      <p:sp>
        <p:nvSpPr>
          <p:cNvPr id="24" name="TextBox 23">
            <a:extLst>
              <a:ext uri="{FF2B5EF4-FFF2-40B4-BE49-F238E27FC236}">
                <a16:creationId xmlns:a16="http://schemas.microsoft.com/office/drawing/2014/main" id="{08B882BE-A5E5-C681-6FE4-46CBC22D7809}"/>
              </a:ext>
            </a:extLst>
          </p:cNvPr>
          <p:cNvSpPr txBox="1"/>
          <p:nvPr/>
        </p:nvSpPr>
        <p:spPr>
          <a:xfrm>
            <a:off x="5139596" y="2703042"/>
            <a:ext cx="1507067" cy="1323439"/>
          </a:xfrm>
          <a:prstGeom prst="rect">
            <a:avLst/>
          </a:prstGeom>
          <a:noFill/>
        </p:spPr>
        <p:txBody>
          <a:bodyPr wrap="square" rtlCol="0">
            <a:spAutoFit/>
          </a:bodyPr>
          <a:lstStyle/>
          <a:p>
            <a:r>
              <a:rPr lang="en-IN" sz="2000" b="1" dirty="0" err="1">
                <a:solidFill>
                  <a:srgbClr val="66FFCC"/>
                </a:solidFill>
              </a:rPr>
              <a:t>Atliq’s</a:t>
            </a:r>
            <a:r>
              <a:rPr lang="en-IN" sz="2000" b="1" dirty="0">
                <a:solidFill>
                  <a:srgbClr val="66FFCC"/>
                </a:solidFill>
              </a:rPr>
              <a:t> Market and Related Information</a:t>
            </a:r>
          </a:p>
        </p:txBody>
      </p:sp>
      <p:sp>
        <p:nvSpPr>
          <p:cNvPr id="25" name="TextBox 24">
            <a:extLst>
              <a:ext uri="{FF2B5EF4-FFF2-40B4-BE49-F238E27FC236}">
                <a16:creationId xmlns:a16="http://schemas.microsoft.com/office/drawing/2014/main" id="{BE417FAF-C4EA-902C-C633-C15DB94C4C24}"/>
              </a:ext>
            </a:extLst>
          </p:cNvPr>
          <p:cNvSpPr txBox="1"/>
          <p:nvPr/>
        </p:nvSpPr>
        <p:spPr>
          <a:xfrm>
            <a:off x="7134358" y="2613392"/>
            <a:ext cx="1539974" cy="1631216"/>
          </a:xfrm>
          <a:prstGeom prst="rect">
            <a:avLst/>
          </a:prstGeom>
          <a:noFill/>
        </p:spPr>
        <p:txBody>
          <a:bodyPr wrap="square" rtlCol="0">
            <a:spAutoFit/>
          </a:bodyPr>
          <a:lstStyle/>
          <a:p>
            <a:r>
              <a:rPr lang="en-IN" sz="2000" b="1" dirty="0">
                <a:solidFill>
                  <a:srgbClr val="66FFCC"/>
                </a:solidFill>
              </a:rPr>
              <a:t>Data, </a:t>
            </a:r>
          </a:p>
          <a:p>
            <a:r>
              <a:rPr lang="en-IN" sz="2000" b="1" dirty="0">
                <a:solidFill>
                  <a:srgbClr val="66FFCC"/>
                </a:solidFill>
              </a:rPr>
              <a:t>Ad-Hoc Requests, Team and Tools </a:t>
            </a:r>
          </a:p>
        </p:txBody>
      </p:sp>
      <p:sp>
        <p:nvSpPr>
          <p:cNvPr id="26" name="TextBox 25">
            <a:extLst>
              <a:ext uri="{FF2B5EF4-FFF2-40B4-BE49-F238E27FC236}">
                <a16:creationId xmlns:a16="http://schemas.microsoft.com/office/drawing/2014/main" id="{64F2D0AD-4F08-B30B-8648-EC5F53E5466F}"/>
              </a:ext>
            </a:extLst>
          </p:cNvPr>
          <p:cNvSpPr txBox="1"/>
          <p:nvPr/>
        </p:nvSpPr>
        <p:spPr>
          <a:xfrm>
            <a:off x="9097136" y="3164707"/>
            <a:ext cx="1507067" cy="400110"/>
          </a:xfrm>
          <a:prstGeom prst="rect">
            <a:avLst/>
          </a:prstGeom>
          <a:noFill/>
        </p:spPr>
        <p:txBody>
          <a:bodyPr wrap="square" rtlCol="0">
            <a:spAutoFit/>
          </a:bodyPr>
          <a:lstStyle/>
          <a:p>
            <a:r>
              <a:rPr lang="en-IN" sz="2000" b="1" dirty="0">
                <a:solidFill>
                  <a:srgbClr val="66FFCC"/>
                </a:solidFill>
              </a:rPr>
              <a:t>Key Insights</a:t>
            </a:r>
          </a:p>
        </p:txBody>
      </p:sp>
    </p:spTree>
    <p:extLst>
      <p:ext uri="{BB962C8B-B14F-4D97-AF65-F5344CB8AC3E}">
        <p14:creationId xmlns:p14="http://schemas.microsoft.com/office/powerpoint/2010/main" val="978179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5BED2-EB4C-FE10-E6D9-54163A6A9BB0}"/>
              </a:ext>
            </a:extLst>
          </p:cNvPr>
          <p:cNvPicPr>
            <a:picLocks noChangeAspect="1"/>
          </p:cNvPicPr>
          <p:nvPr/>
        </p:nvPicPr>
        <p:blipFill>
          <a:blip r:embed="rId2"/>
          <a:stretch>
            <a:fillRect/>
          </a:stretch>
        </p:blipFill>
        <p:spPr>
          <a:xfrm>
            <a:off x="1769447" y="2677656"/>
            <a:ext cx="8189894" cy="4086224"/>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7" name="TextBox 6">
            <a:extLst>
              <a:ext uri="{FF2B5EF4-FFF2-40B4-BE49-F238E27FC236}">
                <a16:creationId xmlns:a16="http://schemas.microsoft.com/office/drawing/2014/main" id="{958E9D62-9237-209C-F3D7-6395F0E91A44}"/>
              </a:ext>
            </a:extLst>
          </p:cNvPr>
          <p:cNvSpPr txBox="1"/>
          <p:nvPr/>
        </p:nvSpPr>
        <p:spPr>
          <a:xfrm>
            <a:off x="320842" y="0"/>
            <a:ext cx="11550316" cy="2677656"/>
          </a:xfrm>
          <a:prstGeom prst="rect">
            <a:avLst/>
          </a:prstGeom>
          <a:noFill/>
        </p:spPr>
        <p:txBody>
          <a:bodyPr wrap="square">
            <a:spAutoFit/>
          </a:bodyPr>
          <a:lstStyle/>
          <a:p>
            <a:r>
              <a:rPr lang="en-IN" sz="2400" b="1" dirty="0">
                <a:solidFill>
                  <a:srgbClr val="FF0000"/>
                </a:solidFill>
              </a:rPr>
              <a:t>INSIGHTS:</a:t>
            </a:r>
          </a:p>
          <a:p>
            <a:r>
              <a:rPr lang="en-IN" b="1" dirty="0">
                <a:solidFill>
                  <a:srgbClr val="800080"/>
                </a:solidFill>
              </a:rPr>
              <a:t>1.COVID-19 Impact on </a:t>
            </a:r>
            <a:r>
              <a:rPr lang="en-IN" b="1" dirty="0" err="1">
                <a:solidFill>
                  <a:srgbClr val="800080"/>
                </a:solidFill>
              </a:rPr>
              <a:t>Sales:Despite</a:t>
            </a:r>
            <a:r>
              <a:rPr lang="en-IN" b="1" dirty="0">
                <a:solidFill>
                  <a:srgbClr val="800080"/>
                </a:solidFill>
              </a:rPr>
              <a:t> a dip in sales to 2.1 million units in Q3 FY 2020 (March-May), attributed to the peak of the pandemic, the company's early recovery in Q4 suggests resilience. </a:t>
            </a:r>
          </a:p>
          <a:p>
            <a:r>
              <a:rPr lang="en-IN" b="1" dirty="0">
                <a:solidFill>
                  <a:srgbClr val="800080"/>
                </a:solidFill>
              </a:rPr>
              <a:t>2.Education-Driven </a:t>
            </a:r>
            <a:r>
              <a:rPr lang="en-IN" b="1" dirty="0" err="1">
                <a:solidFill>
                  <a:srgbClr val="800080"/>
                </a:solidFill>
              </a:rPr>
              <a:t>Demand:The</a:t>
            </a:r>
            <a:r>
              <a:rPr lang="en-IN" b="1" dirty="0">
                <a:solidFill>
                  <a:srgbClr val="800080"/>
                </a:solidFill>
              </a:rPr>
              <a:t> surge in hardware sales, including desktops and notebooks, during Q4 FY 2020 coincides with the increased demand from students transitioning to online coursework, indicating a shift in consumer needs due to the pandemic.</a:t>
            </a:r>
          </a:p>
          <a:p>
            <a:r>
              <a:rPr lang="en-IN" b="1" dirty="0">
                <a:solidFill>
                  <a:srgbClr val="800080"/>
                </a:solidFill>
              </a:rPr>
              <a:t>3.Seasonal Sales Dynamics: Quarter 1 FY 2020 saw the highest overall units sold, accounting for 34% of the total, while the lowest sales occurred in Q3. Additionally, December and March marked the highest and lowest overall sold quantity respectively, reflecting seasonal variations in demand.</a:t>
            </a:r>
          </a:p>
        </p:txBody>
      </p:sp>
      <p:pic>
        <p:nvPicPr>
          <p:cNvPr id="8" name="Graphic 7" descr="Chevron arrows with solid fill">
            <a:extLst>
              <a:ext uri="{FF2B5EF4-FFF2-40B4-BE49-F238E27FC236}">
                <a16:creationId xmlns:a16="http://schemas.microsoft.com/office/drawing/2014/main" id="{FBCEEB78-6764-3E57-D8C2-DEEB62BEBD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60960"/>
            <a:ext cx="398329" cy="337369"/>
          </a:xfrm>
          <a:prstGeom prst="rect">
            <a:avLst/>
          </a:prstGeom>
        </p:spPr>
      </p:pic>
    </p:spTree>
    <p:extLst>
      <p:ext uri="{BB962C8B-B14F-4D97-AF65-F5344CB8AC3E}">
        <p14:creationId xmlns:p14="http://schemas.microsoft.com/office/powerpoint/2010/main" val="1252510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D83E092-0F33-C9D0-7AED-EFBA2686AF8D}"/>
              </a:ext>
            </a:extLst>
          </p:cNvPr>
          <p:cNvSpPr/>
          <p:nvPr/>
        </p:nvSpPr>
        <p:spPr>
          <a:xfrm>
            <a:off x="0" y="6152"/>
            <a:ext cx="12192000" cy="2374232"/>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F05FF14D-A836-7C43-E4F5-32275A8B1D08}"/>
              </a:ext>
            </a:extLst>
          </p:cNvPr>
          <p:cNvPicPr>
            <a:picLocks noChangeAspect="1"/>
          </p:cNvPicPr>
          <p:nvPr/>
        </p:nvPicPr>
        <p:blipFill>
          <a:blip r:embed="rId2"/>
          <a:stretch>
            <a:fillRect/>
          </a:stretch>
        </p:blipFill>
        <p:spPr>
          <a:xfrm>
            <a:off x="3005426" y="3565358"/>
            <a:ext cx="6181148" cy="1611045"/>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E6F5629C-53C2-1342-ACEA-FA0120F79AAB}"/>
              </a:ext>
            </a:extLst>
          </p:cNvPr>
          <p:cNvSpPr txBox="1"/>
          <p:nvPr/>
        </p:nvSpPr>
        <p:spPr>
          <a:xfrm>
            <a:off x="1965157" y="593104"/>
            <a:ext cx="8422105" cy="1200329"/>
          </a:xfrm>
          <a:prstGeom prst="rect">
            <a:avLst/>
          </a:prstGeom>
          <a:noFill/>
        </p:spPr>
        <p:txBody>
          <a:bodyPr wrap="square">
            <a:spAutoFit/>
          </a:bodyPr>
          <a:lstStyle/>
          <a:p>
            <a:r>
              <a:rPr lang="en-US" b="1" dirty="0">
                <a:solidFill>
                  <a:schemeClr val="bg1"/>
                </a:solidFill>
              </a:rPr>
              <a:t>9.Which channel helped to bring more gross sales in the fiscal year 2021 and the percentage of contribution? The final output contains these fields: </a:t>
            </a:r>
          </a:p>
          <a:p>
            <a:r>
              <a:rPr lang="en-US" b="1" dirty="0">
                <a:solidFill>
                  <a:schemeClr val="accent1">
                    <a:lumMod val="40000"/>
                    <a:lumOff val="60000"/>
                  </a:schemeClr>
                </a:solidFill>
              </a:rPr>
              <a:t>Channel,</a:t>
            </a:r>
          </a:p>
          <a:p>
            <a:r>
              <a:rPr lang="en-US" b="1" dirty="0" err="1">
                <a:solidFill>
                  <a:schemeClr val="accent1">
                    <a:lumMod val="40000"/>
                    <a:lumOff val="60000"/>
                  </a:schemeClr>
                </a:solidFill>
              </a:rPr>
              <a:t>gross_sales_mln</a:t>
            </a:r>
            <a:r>
              <a:rPr lang="en-US" b="1" dirty="0">
                <a:solidFill>
                  <a:schemeClr val="accent1">
                    <a:lumMod val="40000"/>
                    <a:lumOff val="60000"/>
                  </a:schemeClr>
                </a:solidFill>
              </a:rPr>
              <a:t> percentage </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350668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D20DF0-CD45-2CC5-C0BA-6716C608F8C6}"/>
              </a:ext>
            </a:extLst>
          </p:cNvPr>
          <p:cNvPicPr>
            <a:picLocks noChangeAspect="1"/>
          </p:cNvPicPr>
          <p:nvPr/>
        </p:nvPicPr>
        <p:blipFill>
          <a:blip r:embed="rId2"/>
          <a:stretch>
            <a:fillRect/>
          </a:stretch>
        </p:blipFill>
        <p:spPr>
          <a:xfrm>
            <a:off x="3366106" y="2705860"/>
            <a:ext cx="5115337" cy="3707446"/>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9" name="TextBox 8">
            <a:extLst>
              <a:ext uri="{FF2B5EF4-FFF2-40B4-BE49-F238E27FC236}">
                <a16:creationId xmlns:a16="http://schemas.microsoft.com/office/drawing/2014/main" id="{684EC6D6-F034-3ED2-F2B0-9E36CDD8896A}"/>
              </a:ext>
            </a:extLst>
          </p:cNvPr>
          <p:cNvSpPr txBox="1"/>
          <p:nvPr/>
        </p:nvSpPr>
        <p:spPr>
          <a:xfrm>
            <a:off x="204136" y="251863"/>
            <a:ext cx="11566358" cy="2400657"/>
          </a:xfrm>
          <a:prstGeom prst="rect">
            <a:avLst/>
          </a:prstGeom>
          <a:noFill/>
        </p:spPr>
        <p:txBody>
          <a:bodyPr wrap="square">
            <a:spAutoFit/>
          </a:bodyPr>
          <a:lstStyle/>
          <a:p>
            <a:r>
              <a:rPr lang="en-IN" sz="2400" b="1" dirty="0">
                <a:solidFill>
                  <a:srgbClr val="FF0000"/>
                </a:solidFill>
              </a:rPr>
              <a:t>  INSIGHTS:</a:t>
            </a:r>
          </a:p>
          <a:p>
            <a:r>
              <a:rPr lang="en-IN" b="1" dirty="0">
                <a:solidFill>
                  <a:srgbClr val="800080"/>
                </a:solidFill>
              </a:rPr>
              <a:t>1.Retail </a:t>
            </a:r>
            <a:r>
              <a:rPr lang="en-IN" b="1" dirty="0" err="1">
                <a:solidFill>
                  <a:srgbClr val="800080"/>
                </a:solidFill>
              </a:rPr>
              <a:t>Dominance:Retailers</a:t>
            </a:r>
            <a:r>
              <a:rPr lang="en-IN" b="1" dirty="0">
                <a:solidFill>
                  <a:srgbClr val="800080"/>
                </a:solidFill>
              </a:rPr>
              <a:t> emerged as the primary sales channel, contributing significantly with 75% of total sales and accounting for the highest contribution percentage of 73.22%, showcasing their pivotal role in driving company revenues.</a:t>
            </a:r>
          </a:p>
          <a:p>
            <a:endParaRPr lang="en-IN" b="1" dirty="0">
              <a:solidFill>
                <a:srgbClr val="800080"/>
              </a:solidFill>
            </a:endParaRPr>
          </a:p>
          <a:p>
            <a:r>
              <a:rPr lang="en-IN" b="1" dirty="0">
                <a:solidFill>
                  <a:srgbClr val="800080"/>
                </a:solidFill>
              </a:rPr>
              <a:t>2.Limited Distributor Impact: While distributors play a role, their contribution is comparatively smaller at 11.31%, indicating a lesser influence on overall sales compared to other channels, highlighting potential areas for channel optimization or expansion.</a:t>
            </a:r>
          </a:p>
        </p:txBody>
      </p:sp>
      <p:pic>
        <p:nvPicPr>
          <p:cNvPr id="10" name="Graphic 9" descr="Chevron arrows with solid fill">
            <a:extLst>
              <a:ext uri="{FF2B5EF4-FFF2-40B4-BE49-F238E27FC236}">
                <a16:creationId xmlns:a16="http://schemas.microsoft.com/office/drawing/2014/main" id="{F22B02EC-1DA7-B236-5C24-C2557BF2AF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77" y="282827"/>
            <a:ext cx="398329" cy="398329"/>
          </a:xfrm>
          <a:prstGeom prst="rect">
            <a:avLst/>
          </a:prstGeom>
        </p:spPr>
      </p:pic>
    </p:spTree>
    <p:extLst>
      <p:ext uri="{BB962C8B-B14F-4D97-AF65-F5344CB8AC3E}">
        <p14:creationId xmlns:p14="http://schemas.microsoft.com/office/powerpoint/2010/main" val="177961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E54852-48A4-E32E-3812-4AE9A912302F}"/>
              </a:ext>
            </a:extLst>
          </p:cNvPr>
          <p:cNvSpPr/>
          <p:nvPr/>
        </p:nvSpPr>
        <p:spPr>
          <a:xfrm>
            <a:off x="0" y="-24693"/>
            <a:ext cx="12192000" cy="2503198"/>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5070440-3F59-6E54-6044-2AFDB17BB615}"/>
              </a:ext>
            </a:extLst>
          </p:cNvPr>
          <p:cNvPicPr>
            <a:picLocks noChangeAspect="1"/>
          </p:cNvPicPr>
          <p:nvPr/>
        </p:nvPicPr>
        <p:blipFill>
          <a:blip r:embed="rId2"/>
          <a:stretch>
            <a:fillRect/>
          </a:stretch>
        </p:blipFill>
        <p:spPr>
          <a:xfrm>
            <a:off x="3216347" y="3238624"/>
            <a:ext cx="5390338" cy="2849355"/>
          </a:xfrm>
          <a:prstGeom prst="rect">
            <a:avLst/>
          </a:prstGeom>
          <a:effectLst>
            <a:outerShdw blurRad="292100" dist="88900" dir="2400000" sx="102000" sy="102000" algn="ctr" rotWithShape="0">
              <a:schemeClr val="tx2">
                <a:lumMod val="75000"/>
              </a:schemeClr>
            </a:outerShdw>
          </a:effectLst>
        </p:spPr>
      </p:pic>
      <p:sp>
        <p:nvSpPr>
          <p:cNvPr id="5" name="TextBox 4">
            <a:extLst>
              <a:ext uri="{FF2B5EF4-FFF2-40B4-BE49-F238E27FC236}">
                <a16:creationId xmlns:a16="http://schemas.microsoft.com/office/drawing/2014/main" id="{D06C6F17-4C4C-F406-1A47-5C4EA85BEC50}"/>
              </a:ext>
            </a:extLst>
          </p:cNvPr>
          <p:cNvSpPr txBox="1"/>
          <p:nvPr/>
        </p:nvSpPr>
        <p:spPr>
          <a:xfrm>
            <a:off x="1499937" y="430542"/>
            <a:ext cx="8823158" cy="1754326"/>
          </a:xfrm>
          <a:prstGeom prst="rect">
            <a:avLst/>
          </a:prstGeom>
          <a:noFill/>
        </p:spPr>
        <p:txBody>
          <a:bodyPr wrap="square">
            <a:spAutoFit/>
          </a:bodyPr>
          <a:lstStyle/>
          <a:p>
            <a:r>
              <a:rPr lang="en-US" b="1" dirty="0">
                <a:solidFill>
                  <a:schemeClr val="bg1"/>
                </a:solidFill>
              </a:rPr>
              <a:t>10.Get the Top 3 products in each division that have a high </a:t>
            </a:r>
            <a:r>
              <a:rPr lang="en-US" b="1" dirty="0" err="1">
                <a:solidFill>
                  <a:schemeClr val="bg1"/>
                </a:solidFill>
              </a:rPr>
              <a:t>total_sold_quantity</a:t>
            </a:r>
            <a:r>
              <a:rPr lang="en-US" b="1" dirty="0">
                <a:solidFill>
                  <a:schemeClr val="bg1"/>
                </a:solidFill>
              </a:rPr>
              <a:t> in the </a:t>
            </a:r>
            <a:r>
              <a:rPr lang="en-US" b="1" dirty="0" err="1">
                <a:solidFill>
                  <a:schemeClr val="bg1"/>
                </a:solidFill>
              </a:rPr>
              <a:t>fiscal_year</a:t>
            </a:r>
            <a:r>
              <a:rPr lang="en-US" b="1" dirty="0">
                <a:solidFill>
                  <a:schemeClr val="bg1"/>
                </a:solidFill>
              </a:rPr>
              <a:t> 2021? The final output contains these fields:</a:t>
            </a:r>
          </a:p>
          <a:p>
            <a:r>
              <a:rPr lang="en-US" b="1" dirty="0">
                <a:solidFill>
                  <a:schemeClr val="accent1">
                    <a:lumMod val="40000"/>
                    <a:lumOff val="60000"/>
                  </a:schemeClr>
                </a:solidFill>
              </a:rPr>
              <a:t>division,</a:t>
            </a:r>
          </a:p>
          <a:p>
            <a:r>
              <a:rPr lang="en-US" b="1" dirty="0" err="1">
                <a:solidFill>
                  <a:schemeClr val="accent1">
                    <a:lumMod val="40000"/>
                    <a:lumOff val="60000"/>
                  </a:schemeClr>
                </a:solidFill>
              </a:rPr>
              <a:t>product_code</a:t>
            </a:r>
            <a:r>
              <a:rPr lang="en-US" b="1" dirty="0">
                <a:solidFill>
                  <a:schemeClr val="accent1">
                    <a:lumMod val="40000"/>
                    <a:lumOff val="60000"/>
                  </a:schemeClr>
                </a:solidFill>
              </a:rPr>
              <a:t>,</a:t>
            </a:r>
          </a:p>
          <a:p>
            <a:r>
              <a:rPr lang="en-US" b="1" dirty="0" err="1">
                <a:solidFill>
                  <a:schemeClr val="accent1">
                    <a:lumMod val="40000"/>
                    <a:lumOff val="60000"/>
                  </a:schemeClr>
                </a:solidFill>
              </a:rPr>
              <a:t>total_sold_quantity</a:t>
            </a:r>
            <a:r>
              <a:rPr lang="en-US" b="1" dirty="0">
                <a:solidFill>
                  <a:schemeClr val="accent1">
                    <a:lumMod val="40000"/>
                    <a:lumOff val="60000"/>
                  </a:schemeClr>
                </a:solidFill>
              </a:rPr>
              <a:t>, </a:t>
            </a:r>
          </a:p>
          <a:p>
            <a:r>
              <a:rPr lang="en-US" b="1" dirty="0" err="1">
                <a:solidFill>
                  <a:schemeClr val="accent1">
                    <a:lumMod val="40000"/>
                    <a:lumOff val="60000"/>
                  </a:schemeClr>
                </a:solidFill>
              </a:rPr>
              <a:t>rank_order</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231574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6E15265-2E3A-E6B1-EB9E-E368767C8ACA}"/>
              </a:ext>
            </a:extLst>
          </p:cNvPr>
          <p:cNvPicPr>
            <a:picLocks noChangeAspect="1"/>
          </p:cNvPicPr>
          <p:nvPr/>
        </p:nvPicPr>
        <p:blipFill>
          <a:blip r:embed="rId2"/>
          <a:stretch>
            <a:fillRect/>
          </a:stretch>
        </p:blipFill>
        <p:spPr>
          <a:xfrm>
            <a:off x="48895" y="2675021"/>
            <a:ext cx="4110540" cy="3954378"/>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pic>
        <p:nvPicPr>
          <p:cNvPr id="11" name="Picture 10">
            <a:extLst>
              <a:ext uri="{FF2B5EF4-FFF2-40B4-BE49-F238E27FC236}">
                <a16:creationId xmlns:a16="http://schemas.microsoft.com/office/drawing/2014/main" id="{4A56B006-53FA-C92F-2153-CB7CE718ED65}"/>
              </a:ext>
            </a:extLst>
          </p:cNvPr>
          <p:cNvPicPr>
            <a:picLocks noChangeAspect="1"/>
          </p:cNvPicPr>
          <p:nvPr/>
        </p:nvPicPr>
        <p:blipFill>
          <a:blip r:embed="rId3"/>
          <a:stretch>
            <a:fillRect/>
          </a:stretch>
        </p:blipFill>
        <p:spPr>
          <a:xfrm>
            <a:off x="4110540" y="2675021"/>
            <a:ext cx="4208329" cy="3954378"/>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pic>
        <p:nvPicPr>
          <p:cNvPr id="13" name="Picture 12">
            <a:extLst>
              <a:ext uri="{FF2B5EF4-FFF2-40B4-BE49-F238E27FC236}">
                <a16:creationId xmlns:a16="http://schemas.microsoft.com/office/drawing/2014/main" id="{33CAEAB8-B4B1-60B7-5E56-688CBD9D06AA}"/>
              </a:ext>
            </a:extLst>
          </p:cNvPr>
          <p:cNvPicPr>
            <a:picLocks noChangeAspect="1"/>
          </p:cNvPicPr>
          <p:nvPr/>
        </p:nvPicPr>
        <p:blipFill>
          <a:blip r:embed="rId4"/>
          <a:stretch>
            <a:fillRect/>
          </a:stretch>
        </p:blipFill>
        <p:spPr>
          <a:xfrm>
            <a:off x="8318869" y="2675021"/>
            <a:ext cx="3781987" cy="3954378"/>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17" name="TextBox 16">
            <a:extLst>
              <a:ext uri="{FF2B5EF4-FFF2-40B4-BE49-F238E27FC236}">
                <a16:creationId xmlns:a16="http://schemas.microsoft.com/office/drawing/2014/main" id="{BF26D860-A986-32EE-9D15-63D7151F50DB}"/>
              </a:ext>
            </a:extLst>
          </p:cNvPr>
          <p:cNvSpPr txBox="1"/>
          <p:nvPr/>
        </p:nvSpPr>
        <p:spPr>
          <a:xfrm>
            <a:off x="164974" y="48662"/>
            <a:ext cx="11640063" cy="2492990"/>
          </a:xfrm>
          <a:prstGeom prst="rect">
            <a:avLst/>
          </a:prstGeom>
          <a:effectLst>
            <a:outerShdw blurRad="203200" dist="50800" dir="2580000" algn="ctr" rotWithShape="0">
              <a:srgbClr val="7030A0">
                <a:alpha val="62000"/>
              </a:srgbClr>
            </a:outerShdw>
            <a:reflection stA="0" endPos="65000" dist="50800" dir="5400000" sy="-100000" algn="bl" rotWithShape="0"/>
          </a:effectLst>
        </p:spPr>
        <p:txBody>
          <a:bodyPr wrap="square">
            <a:spAutoFit/>
          </a:bodyPr>
          <a:lstStyle/>
          <a:p>
            <a:r>
              <a:rPr lang="en-IN" sz="2400" b="1" dirty="0">
                <a:solidFill>
                  <a:srgbClr val="FF0000"/>
                </a:solidFill>
              </a:rPr>
              <a:t>   INSIGHTS:</a:t>
            </a:r>
          </a:p>
          <a:p>
            <a:r>
              <a:rPr lang="en-IN" b="1" dirty="0">
                <a:solidFill>
                  <a:srgbClr val="800080"/>
                </a:solidFill>
              </a:rPr>
              <a:t>1.Top Sellers by </a:t>
            </a:r>
            <a:r>
              <a:rPr lang="en-IN" b="1" dirty="0" err="1">
                <a:solidFill>
                  <a:srgbClr val="800080"/>
                </a:solidFill>
              </a:rPr>
              <a:t>Division:Pen</a:t>
            </a:r>
            <a:r>
              <a:rPr lang="en-IN" b="1" dirty="0">
                <a:solidFill>
                  <a:srgbClr val="800080"/>
                </a:solidFill>
              </a:rPr>
              <a:t> drives emerged as the top-selling products in the N&amp;S division, </a:t>
            </a:r>
            <a:r>
              <a:rPr lang="en-IN" b="1" dirty="0" err="1">
                <a:solidFill>
                  <a:srgbClr val="800080"/>
                </a:solidFill>
              </a:rPr>
              <a:t>totaling</a:t>
            </a:r>
            <a:r>
              <a:rPr lang="en-IN" b="1" dirty="0">
                <a:solidFill>
                  <a:srgbClr val="800080"/>
                </a:solidFill>
              </a:rPr>
              <a:t> around 700,000 units, followed b0y mice in the P&amp;A division, selling approximately 400,000 units, and personal laptops in the PC division, with sales reaching around 17,000 units.</a:t>
            </a:r>
          </a:p>
          <a:p>
            <a:endParaRPr lang="en-IN" sz="2400" b="1" dirty="0">
              <a:solidFill>
                <a:srgbClr val="FF0000"/>
              </a:solidFill>
            </a:endParaRPr>
          </a:p>
          <a:p>
            <a:r>
              <a:rPr lang="en-IN" b="1" dirty="0">
                <a:solidFill>
                  <a:srgbClr val="800080"/>
                </a:solidFill>
              </a:rPr>
              <a:t>2.Diverse Sales </a:t>
            </a:r>
            <a:r>
              <a:rPr lang="en-IN" b="1" dirty="0" err="1">
                <a:solidFill>
                  <a:srgbClr val="800080"/>
                </a:solidFill>
              </a:rPr>
              <a:t>Volumes:Despite</a:t>
            </a:r>
            <a:r>
              <a:rPr lang="en-IN" b="1" dirty="0">
                <a:solidFill>
                  <a:srgbClr val="800080"/>
                </a:solidFill>
              </a:rPr>
              <a:t> different product categories, sales volumes varied significantly across divisions, with pen drives dominating N&amp;S, mice leading P&amp;A, and personal laptops being the top sellers in PC, reflecting the diverse consumer preferences and market dynamics in each division.</a:t>
            </a:r>
          </a:p>
        </p:txBody>
      </p:sp>
      <p:pic>
        <p:nvPicPr>
          <p:cNvPr id="18" name="Graphic 17" descr="Chevron arrows with solid fill">
            <a:extLst>
              <a:ext uri="{FF2B5EF4-FFF2-40B4-BE49-F238E27FC236}">
                <a16:creationId xmlns:a16="http://schemas.microsoft.com/office/drawing/2014/main" id="{9A0A4146-AF27-6C8D-B130-F59C6731B3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429" y="109623"/>
            <a:ext cx="338068" cy="338068"/>
          </a:xfrm>
          <a:prstGeom prst="rect">
            <a:avLst/>
          </a:prstGeom>
        </p:spPr>
      </p:pic>
    </p:spTree>
    <p:extLst>
      <p:ext uri="{BB962C8B-B14F-4D97-AF65-F5344CB8AC3E}">
        <p14:creationId xmlns:p14="http://schemas.microsoft.com/office/powerpoint/2010/main" val="3862849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030A0">
            <a:alpha val="2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0FF8-969C-926A-95F3-656374C8C08B}"/>
              </a:ext>
            </a:extLst>
          </p:cNvPr>
          <p:cNvSpPr>
            <a:spLocks noGrp="1"/>
          </p:cNvSpPr>
          <p:nvPr>
            <p:ph type="ctrTitle"/>
          </p:nvPr>
        </p:nvSpPr>
        <p:spPr/>
        <p:txBody>
          <a:bodyPr/>
          <a:lstStyle/>
          <a:p>
            <a:r>
              <a:rPr lang="en-IN" b="1" dirty="0"/>
              <a:t>THANK YOU</a:t>
            </a:r>
          </a:p>
        </p:txBody>
      </p:sp>
    </p:spTree>
    <p:extLst>
      <p:ext uri="{BB962C8B-B14F-4D97-AF65-F5344CB8AC3E}">
        <p14:creationId xmlns:p14="http://schemas.microsoft.com/office/powerpoint/2010/main" val="357982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Wave 9">
            <a:extLst>
              <a:ext uri="{FF2B5EF4-FFF2-40B4-BE49-F238E27FC236}">
                <a16:creationId xmlns:a16="http://schemas.microsoft.com/office/drawing/2014/main" id="{4B6CE6E5-A9C9-B1F9-40C4-497FD5FA1C60}"/>
              </a:ext>
            </a:extLst>
          </p:cNvPr>
          <p:cNvSpPr/>
          <p:nvPr/>
        </p:nvSpPr>
        <p:spPr>
          <a:xfrm>
            <a:off x="0" y="44116"/>
            <a:ext cx="12192000" cy="6813884"/>
          </a:xfrm>
          <a:prstGeom prst="wave">
            <a:avLst>
              <a:gd name="adj1" fmla="val 12500"/>
              <a:gd name="adj2" fmla="val 66"/>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079A6B1-1661-DFE5-F669-37C7B4C28CF2}"/>
              </a:ext>
            </a:extLst>
          </p:cNvPr>
          <p:cNvSpPr txBox="1"/>
          <p:nvPr/>
        </p:nvSpPr>
        <p:spPr>
          <a:xfrm>
            <a:off x="930442" y="1772653"/>
            <a:ext cx="10042358" cy="3139321"/>
          </a:xfrm>
          <a:prstGeom prst="rect">
            <a:avLst/>
          </a:prstGeom>
          <a:noFill/>
        </p:spPr>
        <p:txBody>
          <a:bodyPr wrap="square">
            <a:spAutoFit/>
          </a:bodyPr>
          <a:lstStyle/>
          <a:p>
            <a:r>
              <a:rPr lang="en-IN" b="1" dirty="0" err="1">
                <a:solidFill>
                  <a:schemeClr val="bg2"/>
                </a:solidFill>
              </a:rPr>
              <a:t>AtliqHardware</a:t>
            </a:r>
            <a:r>
              <a:rPr lang="en-IN" b="1" dirty="0">
                <a:solidFill>
                  <a:schemeClr val="bg2"/>
                </a:solidFill>
              </a:rPr>
              <a:t> is a leading computer hardware manufacturer in India, extending its influence to international markets. Despite its prominence, management acknowledges a lack of comprehensive insights hindering informed decision-making.</a:t>
            </a:r>
          </a:p>
          <a:p>
            <a:endParaRPr lang="en-IN" b="1" dirty="0">
              <a:solidFill>
                <a:schemeClr val="bg2"/>
              </a:solidFill>
            </a:endParaRPr>
          </a:p>
          <a:p>
            <a:r>
              <a:rPr lang="en-US" b="1" dirty="0" err="1">
                <a:solidFill>
                  <a:schemeClr val="bg2"/>
                </a:solidFill>
              </a:rPr>
              <a:t>Atliq's</a:t>
            </a:r>
            <a:r>
              <a:rPr lang="en-US" b="1" dirty="0">
                <a:solidFill>
                  <a:schemeClr val="bg2"/>
                </a:solidFill>
              </a:rPr>
              <a:t> market presence extends globally, encompassing regions across APAC, EU, LATAM, and NA.</a:t>
            </a:r>
          </a:p>
          <a:p>
            <a:endParaRPr lang="en-IN" b="1" dirty="0">
              <a:solidFill>
                <a:schemeClr val="bg2"/>
              </a:solidFill>
            </a:endParaRPr>
          </a:p>
          <a:p>
            <a:r>
              <a:rPr lang="en-IN" b="1" dirty="0">
                <a:solidFill>
                  <a:schemeClr val="bg2"/>
                </a:solidFill>
              </a:rPr>
              <a:t>To assess potential candidates thoroughly, Data Analytics Director Tony Sharma proposes conducting a SQL challenge to evaluate both technical proficiency and soft skills.</a:t>
            </a:r>
          </a:p>
          <a:p>
            <a:endParaRPr lang="en-IN" b="1" dirty="0">
              <a:solidFill>
                <a:schemeClr val="bg2"/>
              </a:solidFill>
            </a:endParaRPr>
          </a:p>
          <a:p>
            <a:r>
              <a:rPr lang="en-IN" b="1" dirty="0">
                <a:solidFill>
                  <a:schemeClr val="bg2"/>
                </a:solidFill>
              </a:rPr>
              <a:t>Furthermore, the company requires insights for ten ad hoc requests, emphasizing the need for data-driven decision-making across various operational aspects.</a:t>
            </a:r>
          </a:p>
        </p:txBody>
      </p:sp>
      <p:sp>
        <p:nvSpPr>
          <p:cNvPr id="6" name="TextBox 5">
            <a:extLst>
              <a:ext uri="{FF2B5EF4-FFF2-40B4-BE49-F238E27FC236}">
                <a16:creationId xmlns:a16="http://schemas.microsoft.com/office/drawing/2014/main" id="{24F3554C-EB4C-B2C3-7773-5EAAD8DEBAFB}"/>
              </a:ext>
            </a:extLst>
          </p:cNvPr>
          <p:cNvSpPr txBox="1"/>
          <p:nvPr/>
        </p:nvSpPr>
        <p:spPr>
          <a:xfrm>
            <a:off x="4407568" y="1147010"/>
            <a:ext cx="3088105" cy="461665"/>
          </a:xfrm>
          <a:prstGeom prst="rect">
            <a:avLst/>
          </a:prstGeom>
          <a:noFill/>
        </p:spPr>
        <p:txBody>
          <a:bodyPr wrap="square" rtlCol="0">
            <a:spAutoFit/>
          </a:bodyPr>
          <a:lstStyle/>
          <a:p>
            <a:r>
              <a:rPr lang="en-IN" sz="2400" b="1" dirty="0">
                <a:solidFill>
                  <a:srgbClr val="66FFCC"/>
                </a:solidFill>
              </a:rPr>
              <a:t>INTRODUCTION</a:t>
            </a:r>
          </a:p>
        </p:txBody>
      </p:sp>
    </p:spTree>
    <p:extLst>
      <p:ext uri="{BB962C8B-B14F-4D97-AF65-F5344CB8AC3E}">
        <p14:creationId xmlns:p14="http://schemas.microsoft.com/office/powerpoint/2010/main" val="14576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780062-50AB-DDA4-B60A-64C71C6D391D}"/>
              </a:ext>
            </a:extLst>
          </p:cNvPr>
          <p:cNvPicPr>
            <a:picLocks noChangeAspect="1"/>
          </p:cNvPicPr>
          <p:nvPr/>
        </p:nvPicPr>
        <p:blipFill>
          <a:blip r:embed="rId2"/>
          <a:stretch>
            <a:fillRect/>
          </a:stretch>
        </p:blipFill>
        <p:spPr>
          <a:xfrm>
            <a:off x="201826" y="369332"/>
            <a:ext cx="11788347" cy="6435704"/>
          </a:xfrm>
          <a:prstGeom prst="rect">
            <a:avLst/>
          </a:prstGeom>
        </p:spPr>
      </p:pic>
      <p:sp>
        <p:nvSpPr>
          <p:cNvPr id="8" name="TextBox 7">
            <a:extLst>
              <a:ext uri="{FF2B5EF4-FFF2-40B4-BE49-F238E27FC236}">
                <a16:creationId xmlns:a16="http://schemas.microsoft.com/office/drawing/2014/main" id="{044DBF4A-2A8A-AF74-7D42-6622D7A5CDCF}"/>
              </a:ext>
            </a:extLst>
          </p:cNvPr>
          <p:cNvSpPr txBox="1"/>
          <p:nvPr/>
        </p:nvSpPr>
        <p:spPr>
          <a:xfrm>
            <a:off x="4187293" y="0"/>
            <a:ext cx="8702040" cy="369332"/>
          </a:xfrm>
          <a:prstGeom prst="rect">
            <a:avLst/>
          </a:prstGeom>
          <a:noFill/>
        </p:spPr>
        <p:txBody>
          <a:bodyPr wrap="square" rtlCol="0">
            <a:spAutoFit/>
          </a:bodyPr>
          <a:lstStyle/>
          <a:p>
            <a:r>
              <a:rPr lang="en-IN" b="1" dirty="0">
                <a:solidFill>
                  <a:srgbClr val="800080"/>
                </a:solidFill>
              </a:rPr>
              <a:t>            </a:t>
            </a:r>
            <a:r>
              <a:rPr lang="en-IN" b="1" dirty="0" err="1">
                <a:solidFill>
                  <a:srgbClr val="800080"/>
                </a:solidFill>
              </a:rPr>
              <a:t>Atliq’s</a:t>
            </a:r>
            <a:r>
              <a:rPr lang="en-IN" b="1" dirty="0">
                <a:solidFill>
                  <a:srgbClr val="800080"/>
                </a:solidFill>
              </a:rPr>
              <a:t> Global Market </a:t>
            </a:r>
          </a:p>
        </p:txBody>
      </p:sp>
    </p:spTree>
    <p:extLst>
      <p:ext uri="{BB962C8B-B14F-4D97-AF65-F5344CB8AC3E}">
        <p14:creationId xmlns:p14="http://schemas.microsoft.com/office/powerpoint/2010/main" val="297329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alpha val="22000"/>
          </a:srgb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28345-85C5-CB9E-A6D1-8522E9EF9473}"/>
              </a:ext>
            </a:extLst>
          </p:cNvPr>
          <p:cNvPicPr>
            <a:picLocks noChangeAspect="1"/>
          </p:cNvPicPr>
          <p:nvPr/>
        </p:nvPicPr>
        <p:blipFill>
          <a:blip r:embed="rId2"/>
          <a:stretch>
            <a:fillRect/>
          </a:stretch>
        </p:blipFill>
        <p:spPr>
          <a:xfrm>
            <a:off x="3568342" y="125338"/>
            <a:ext cx="7849727" cy="6607324"/>
          </a:xfrm>
          <a:prstGeom prst="rect">
            <a:avLst/>
          </a:prstGeom>
        </p:spPr>
      </p:pic>
      <p:sp>
        <p:nvSpPr>
          <p:cNvPr id="4" name="TextBox 3">
            <a:extLst>
              <a:ext uri="{FF2B5EF4-FFF2-40B4-BE49-F238E27FC236}">
                <a16:creationId xmlns:a16="http://schemas.microsoft.com/office/drawing/2014/main" id="{1CE93B5F-8E30-D75D-66AF-132521D8446F}"/>
              </a:ext>
            </a:extLst>
          </p:cNvPr>
          <p:cNvSpPr txBox="1"/>
          <p:nvPr/>
        </p:nvSpPr>
        <p:spPr>
          <a:xfrm>
            <a:off x="457200" y="2277979"/>
            <a:ext cx="2630905" cy="1754326"/>
          </a:xfrm>
          <a:prstGeom prst="rect">
            <a:avLst/>
          </a:prstGeom>
          <a:noFill/>
        </p:spPr>
        <p:txBody>
          <a:bodyPr wrap="square" rtlCol="0">
            <a:spAutoFit/>
          </a:bodyPr>
          <a:lstStyle/>
          <a:p>
            <a:r>
              <a:rPr lang="en-IN" b="1" dirty="0">
                <a:solidFill>
                  <a:srgbClr val="800080"/>
                </a:solidFill>
              </a:rPr>
              <a:t>Data tables consists of Sales data for FY 2020 and FY 2021, customer details, product details, manufacturing details, price details etc.</a:t>
            </a:r>
          </a:p>
        </p:txBody>
      </p:sp>
    </p:spTree>
    <p:extLst>
      <p:ext uri="{BB962C8B-B14F-4D97-AF65-F5344CB8AC3E}">
        <p14:creationId xmlns:p14="http://schemas.microsoft.com/office/powerpoint/2010/main" val="78638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DC4193-3999-58D5-6D14-57973503A271}"/>
              </a:ext>
            </a:extLst>
          </p:cNvPr>
          <p:cNvPicPr>
            <a:picLocks noChangeAspect="1"/>
          </p:cNvPicPr>
          <p:nvPr/>
        </p:nvPicPr>
        <p:blipFill>
          <a:blip r:embed="rId2"/>
          <a:stretch>
            <a:fillRect/>
          </a:stretch>
        </p:blipFill>
        <p:spPr>
          <a:xfrm>
            <a:off x="675502" y="958278"/>
            <a:ext cx="10713523" cy="5782410"/>
          </a:xfrm>
          <a:prstGeom prst="rect">
            <a:avLst/>
          </a:prstGeom>
        </p:spPr>
      </p:pic>
      <p:sp>
        <p:nvSpPr>
          <p:cNvPr id="4" name="TextBox 3">
            <a:extLst>
              <a:ext uri="{FF2B5EF4-FFF2-40B4-BE49-F238E27FC236}">
                <a16:creationId xmlns:a16="http://schemas.microsoft.com/office/drawing/2014/main" id="{16AFB857-2004-6D01-7486-95BAF9C02BC4}"/>
              </a:ext>
            </a:extLst>
          </p:cNvPr>
          <p:cNvSpPr txBox="1"/>
          <p:nvPr/>
        </p:nvSpPr>
        <p:spPr>
          <a:xfrm>
            <a:off x="1085208" y="311947"/>
            <a:ext cx="9654981" cy="646331"/>
          </a:xfrm>
          <a:prstGeom prst="rect">
            <a:avLst/>
          </a:prstGeom>
          <a:noFill/>
        </p:spPr>
        <p:txBody>
          <a:bodyPr wrap="square" rtlCol="0">
            <a:spAutoFit/>
          </a:bodyPr>
          <a:lstStyle/>
          <a:p>
            <a:r>
              <a:rPr lang="en-US" b="1" dirty="0">
                <a:solidFill>
                  <a:srgbClr val="800080"/>
                </a:solidFill>
              </a:rPr>
              <a:t>1.Provide the list of markets in which customer "</a:t>
            </a:r>
            <a:r>
              <a:rPr lang="en-US" b="1" dirty="0" err="1">
                <a:solidFill>
                  <a:srgbClr val="800080"/>
                </a:solidFill>
              </a:rPr>
              <a:t>Atliq</a:t>
            </a:r>
            <a:r>
              <a:rPr lang="en-US" b="1" dirty="0">
                <a:solidFill>
                  <a:srgbClr val="800080"/>
                </a:solidFill>
              </a:rPr>
              <a:t> Exclusive" operates its business in the APAC region.</a:t>
            </a:r>
            <a:endParaRPr lang="en-IN" b="1" dirty="0">
              <a:solidFill>
                <a:srgbClr val="800080"/>
              </a:solidFill>
            </a:endParaRPr>
          </a:p>
        </p:txBody>
      </p:sp>
    </p:spTree>
    <p:extLst>
      <p:ext uri="{BB962C8B-B14F-4D97-AF65-F5344CB8AC3E}">
        <p14:creationId xmlns:p14="http://schemas.microsoft.com/office/powerpoint/2010/main" val="247246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8AD9B4-2D2B-DACE-25FE-6918D921BFB7}"/>
              </a:ext>
            </a:extLst>
          </p:cNvPr>
          <p:cNvSpPr/>
          <p:nvPr/>
        </p:nvSpPr>
        <p:spPr>
          <a:xfrm>
            <a:off x="0" y="24063"/>
            <a:ext cx="12192000" cy="2791838"/>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69B164A4-A4D9-6054-FE73-7356F1F8BD5B}"/>
              </a:ext>
            </a:extLst>
          </p:cNvPr>
          <p:cNvPicPr>
            <a:picLocks noChangeAspect="1"/>
          </p:cNvPicPr>
          <p:nvPr/>
        </p:nvPicPr>
        <p:blipFill>
          <a:blip r:embed="rId2"/>
          <a:stretch>
            <a:fillRect/>
          </a:stretch>
        </p:blipFill>
        <p:spPr>
          <a:xfrm>
            <a:off x="2319718" y="4066163"/>
            <a:ext cx="7805481" cy="1006039"/>
          </a:xfrm>
          <a:prstGeom prst="rect">
            <a:avLst/>
          </a:prstGeom>
          <a:effectLst>
            <a:glow>
              <a:schemeClr val="accent1">
                <a:alpha val="39000"/>
              </a:schemeClr>
            </a:glow>
            <a:outerShdw blurRad="292100" dist="88900" dir="2400000" sx="102000" sy="102000" algn="ctr" rotWithShape="0">
              <a:schemeClr val="tx2">
                <a:lumMod val="75000"/>
              </a:schemeClr>
            </a:outerShdw>
            <a:reflection endPos="0" dir="5400000" sy="-100000" algn="bl" rotWithShape="0"/>
            <a:softEdge rad="0"/>
          </a:effectLst>
        </p:spPr>
      </p:pic>
      <p:sp>
        <p:nvSpPr>
          <p:cNvPr id="6" name="TextBox 5">
            <a:extLst>
              <a:ext uri="{FF2B5EF4-FFF2-40B4-BE49-F238E27FC236}">
                <a16:creationId xmlns:a16="http://schemas.microsoft.com/office/drawing/2014/main" id="{335C1E9A-AE96-2AAC-0EF5-DBFAF3B7869D}"/>
              </a:ext>
            </a:extLst>
          </p:cNvPr>
          <p:cNvSpPr txBox="1"/>
          <p:nvPr/>
        </p:nvSpPr>
        <p:spPr>
          <a:xfrm>
            <a:off x="1794837" y="657255"/>
            <a:ext cx="8855242" cy="1477328"/>
          </a:xfrm>
          <a:prstGeom prst="rect">
            <a:avLst/>
          </a:prstGeom>
          <a:noFill/>
        </p:spPr>
        <p:txBody>
          <a:bodyPr wrap="square" rtlCol="0">
            <a:spAutoFit/>
          </a:bodyPr>
          <a:lstStyle/>
          <a:p>
            <a:r>
              <a:rPr lang="en-US" b="1" dirty="0">
                <a:solidFill>
                  <a:schemeClr val="bg1"/>
                </a:solidFill>
              </a:rPr>
              <a:t>2.What is the percentage of unique product increase in 2021 vs. 2020? The final output contains these fields:</a:t>
            </a:r>
          </a:p>
          <a:p>
            <a:r>
              <a:rPr lang="en-US" b="1" dirty="0">
                <a:solidFill>
                  <a:schemeClr val="accent1">
                    <a:lumMod val="40000"/>
                    <a:lumOff val="60000"/>
                  </a:schemeClr>
                </a:solidFill>
              </a:rPr>
              <a:t>unique_products_2020,</a:t>
            </a:r>
          </a:p>
          <a:p>
            <a:r>
              <a:rPr lang="en-US" b="1" dirty="0">
                <a:solidFill>
                  <a:schemeClr val="accent1">
                    <a:lumMod val="40000"/>
                    <a:lumOff val="60000"/>
                  </a:schemeClr>
                </a:solidFill>
              </a:rPr>
              <a:t>unique_products_2021, </a:t>
            </a:r>
          </a:p>
          <a:p>
            <a:r>
              <a:rPr lang="en-US" b="1" dirty="0" err="1">
                <a:solidFill>
                  <a:schemeClr val="accent1">
                    <a:lumMod val="40000"/>
                    <a:lumOff val="60000"/>
                  </a:schemeClr>
                </a:solidFill>
              </a:rPr>
              <a:t>percentage_change</a:t>
            </a:r>
            <a:endParaRPr lang="en-IN" b="1" dirty="0">
              <a:solidFill>
                <a:schemeClr val="accent1">
                  <a:lumMod val="40000"/>
                  <a:lumOff val="60000"/>
                </a:schemeClr>
              </a:solidFill>
            </a:endParaRPr>
          </a:p>
        </p:txBody>
      </p:sp>
    </p:spTree>
    <p:extLst>
      <p:ext uri="{BB962C8B-B14F-4D97-AF65-F5344CB8AC3E}">
        <p14:creationId xmlns:p14="http://schemas.microsoft.com/office/powerpoint/2010/main" val="316730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09FA489-B173-285A-0831-1F393685BEEF}"/>
              </a:ext>
            </a:extLst>
          </p:cNvPr>
          <p:cNvPicPr>
            <a:picLocks noChangeAspect="1"/>
          </p:cNvPicPr>
          <p:nvPr/>
        </p:nvPicPr>
        <p:blipFill>
          <a:blip r:embed="rId2"/>
          <a:stretch>
            <a:fillRect/>
          </a:stretch>
        </p:blipFill>
        <p:spPr>
          <a:xfrm>
            <a:off x="4042265" y="2039164"/>
            <a:ext cx="3868442" cy="4546763"/>
          </a:xfrm>
          <a:prstGeom prst="rect">
            <a:avLst/>
          </a:prstGeom>
          <a:effectLst>
            <a:outerShdw blurRad="203200" dist="50800" dir="2580000" algn="ctr" rotWithShape="0">
              <a:srgbClr val="7030A0">
                <a:alpha val="62000"/>
              </a:srgbClr>
            </a:outerShdw>
            <a:reflection stA="0" endPos="65000" dist="50800" dir="5400000" sy="-100000" algn="bl" rotWithShape="0"/>
          </a:effectLst>
        </p:spPr>
      </p:pic>
      <p:sp>
        <p:nvSpPr>
          <p:cNvPr id="11" name="TextBox 10">
            <a:extLst>
              <a:ext uri="{FF2B5EF4-FFF2-40B4-BE49-F238E27FC236}">
                <a16:creationId xmlns:a16="http://schemas.microsoft.com/office/drawing/2014/main" id="{CD29701C-7EDC-B222-F4B5-601F7528A7FE}"/>
              </a:ext>
            </a:extLst>
          </p:cNvPr>
          <p:cNvSpPr txBox="1"/>
          <p:nvPr/>
        </p:nvSpPr>
        <p:spPr>
          <a:xfrm>
            <a:off x="601579" y="192505"/>
            <a:ext cx="11389895" cy="1846659"/>
          </a:xfrm>
          <a:prstGeom prst="rect">
            <a:avLst/>
          </a:prstGeom>
          <a:noFill/>
        </p:spPr>
        <p:txBody>
          <a:bodyPr wrap="square">
            <a:spAutoFit/>
          </a:bodyPr>
          <a:lstStyle/>
          <a:p>
            <a:r>
              <a:rPr lang="en-IN" sz="2400" b="1" dirty="0">
                <a:solidFill>
                  <a:srgbClr val="FF0000"/>
                </a:solidFill>
              </a:rPr>
              <a:t>INSIGHTS:</a:t>
            </a:r>
          </a:p>
          <a:p>
            <a:r>
              <a:rPr lang="en-IN" b="1" dirty="0">
                <a:solidFill>
                  <a:srgbClr val="800080"/>
                </a:solidFill>
              </a:rPr>
              <a:t>1. Dynamic </a:t>
            </a:r>
            <a:r>
              <a:rPr lang="en-IN" b="1" dirty="0" err="1">
                <a:solidFill>
                  <a:srgbClr val="800080"/>
                </a:solidFill>
              </a:rPr>
              <a:t>Innovation:The</a:t>
            </a:r>
            <a:r>
              <a:rPr lang="en-IN" b="1" dirty="0">
                <a:solidFill>
                  <a:srgbClr val="800080"/>
                </a:solidFill>
              </a:rPr>
              <a:t> 36.33% increase in product count from FY 2020 to FY 2021 (245 to 334 products) indicates a proactive stance towards innovation, enabling the company to continually refresh its offerings and stay competitive in evolving markets.</a:t>
            </a:r>
          </a:p>
          <a:p>
            <a:endParaRPr lang="en-IN" b="1" dirty="0">
              <a:solidFill>
                <a:srgbClr val="800080"/>
              </a:solidFill>
            </a:endParaRPr>
          </a:p>
          <a:p>
            <a:r>
              <a:rPr lang="en-IN" b="1" dirty="0">
                <a:solidFill>
                  <a:srgbClr val="800080"/>
                </a:solidFill>
              </a:rPr>
              <a:t>2. Aligned Growth: reflecting a synchronized approach to growth and market responsiveness.</a:t>
            </a:r>
          </a:p>
        </p:txBody>
      </p:sp>
      <p:pic>
        <p:nvPicPr>
          <p:cNvPr id="14" name="Graphic 13" descr="Chevron arrows with solid fill">
            <a:extLst>
              <a:ext uri="{FF2B5EF4-FFF2-40B4-BE49-F238E27FC236}">
                <a16:creationId xmlns:a16="http://schemas.microsoft.com/office/drawing/2014/main" id="{E9BDB937-7BDD-B478-D419-461FBD158F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250" y="250900"/>
            <a:ext cx="398329" cy="398329"/>
          </a:xfrm>
          <a:prstGeom prst="rect">
            <a:avLst/>
          </a:prstGeom>
        </p:spPr>
      </p:pic>
    </p:spTree>
    <p:extLst>
      <p:ext uri="{BB962C8B-B14F-4D97-AF65-F5344CB8AC3E}">
        <p14:creationId xmlns:p14="http://schemas.microsoft.com/office/powerpoint/2010/main" val="7654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alpha val="23000"/>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DA2C09-8979-06B9-0952-811C1B381CE8}"/>
              </a:ext>
            </a:extLst>
          </p:cNvPr>
          <p:cNvSpPr/>
          <p:nvPr/>
        </p:nvSpPr>
        <p:spPr>
          <a:xfrm>
            <a:off x="0" y="0"/>
            <a:ext cx="12192000" cy="2630905"/>
          </a:xfrm>
          <a:prstGeom prst="rect">
            <a:avLst/>
          </a:prstGeom>
          <a:solidFill>
            <a:srgbClr val="7030A0"/>
          </a:solidFill>
          <a:effectLst>
            <a:glow>
              <a:schemeClr val="accent1">
                <a:alpha val="55000"/>
              </a:schemeClr>
            </a:glow>
            <a:outerShdw blurRad="50800" dir="5400000" sx="34000" sy="34000" algn="ctr" rotWithShape="0">
              <a:srgbClr val="000000">
                <a:alpha val="51000"/>
              </a:srgbClr>
            </a:outerShdw>
            <a:reflection stA="40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DA5B80F-5B6D-6BE7-1715-1E39AB23094B}"/>
              </a:ext>
            </a:extLst>
          </p:cNvPr>
          <p:cNvSpPr txBox="1"/>
          <p:nvPr/>
        </p:nvSpPr>
        <p:spPr>
          <a:xfrm>
            <a:off x="2155658" y="548715"/>
            <a:ext cx="8045116" cy="1200329"/>
          </a:xfrm>
          <a:prstGeom prst="rect">
            <a:avLst/>
          </a:prstGeom>
          <a:noFill/>
        </p:spPr>
        <p:txBody>
          <a:bodyPr wrap="square">
            <a:spAutoFit/>
          </a:bodyPr>
          <a:lstStyle/>
          <a:p>
            <a:r>
              <a:rPr lang="en-US" b="1" dirty="0">
                <a:solidFill>
                  <a:schemeClr val="bg1"/>
                </a:solidFill>
              </a:rPr>
              <a:t>3.Provide a report with all the unique product counts for each segment and sort them in descending order of product counts. The final output contains 2 fields: </a:t>
            </a:r>
            <a:r>
              <a:rPr lang="en-US" b="1" dirty="0">
                <a:solidFill>
                  <a:schemeClr val="accent1">
                    <a:lumMod val="40000"/>
                    <a:lumOff val="60000"/>
                  </a:schemeClr>
                </a:solidFill>
              </a:rPr>
              <a:t>Segment,</a:t>
            </a:r>
          </a:p>
          <a:p>
            <a:r>
              <a:rPr lang="en-US" b="1" dirty="0" err="1">
                <a:solidFill>
                  <a:schemeClr val="accent1">
                    <a:lumMod val="40000"/>
                    <a:lumOff val="60000"/>
                  </a:schemeClr>
                </a:solidFill>
              </a:rPr>
              <a:t>product_count</a:t>
            </a:r>
            <a:endParaRPr lang="en-IN" b="1" dirty="0">
              <a:solidFill>
                <a:schemeClr val="accent1">
                  <a:lumMod val="40000"/>
                  <a:lumOff val="60000"/>
                </a:schemeClr>
              </a:solidFill>
            </a:endParaRPr>
          </a:p>
        </p:txBody>
      </p:sp>
      <p:pic>
        <p:nvPicPr>
          <p:cNvPr id="5" name="Picture 4">
            <a:extLst>
              <a:ext uri="{FF2B5EF4-FFF2-40B4-BE49-F238E27FC236}">
                <a16:creationId xmlns:a16="http://schemas.microsoft.com/office/drawing/2014/main" id="{FF906B04-08DE-25E0-EDB5-EF3F05F57A80}"/>
              </a:ext>
            </a:extLst>
          </p:cNvPr>
          <p:cNvPicPr>
            <a:picLocks noChangeAspect="1"/>
          </p:cNvPicPr>
          <p:nvPr/>
        </p:nvPicPr>
        <p:blipFill>
          <a:blip r:embed="rId2"/>
          <a:stretch>
            <a:fillRect/>
          </a:stretch>
        </p:blipFill>
        <p:spPr>
          <a:xfrm>
            <a:off x="4149433" y="3328052"/>
            <a:ext cx="3893134" cy="2927893"/>
          </a:xfrm>
          <a:prstGeom prst="rect">
            <a:avLst/>
          </a:prstGeom>
          <a:effectLst>
            <a:outerShdw blurRad="292100" dist="88900" dir="2400000" sx="102000" sy="102000" algn="ctr" rotWithShape="0">
              <a:schemeClr val="tx2">
                <a:lumMod val="75000"/>
              </a:schemeClr>
            </a:outerShdw>
          </a:effectLst>
        </p:spPr>
      </p:pic>
    </p:spTree>
    <p:extLst>
      <p:ext uri="{BB962C8B-B14F-4D97-AF65-F5344CB8AC3E}">
        <p14:creationId xmlns:p14="http://schemas.microsoft.com/office/powerpoint/2010/main" val="166067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TotalTime>
  <Words>1309</Words>
  <Application>Microsoft Office PowerPoint</Application>
  <PresentationFormat>Widescreen</PresentationFormat>
  <Paragraphs>87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Consumer Goods AdHoc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 </dc:title>
  <dc:creator>Aswin P K</dc:creator>
  <cp:lastModifiedBy>Aswin P K</cp:lastModifiedBy>
  <cp:revision>1</cp:revision>
  <dcterms:created xsi:type="dcterms:W3CDTF">2024-02-26T23:02:47Z</dcterms:created>
  <dcterms:modified xsi:type="dcterms:W3CDTF">2024-02-27T12:34:53Z</dcterms:modified>
</cp:coreProperties>
</file>