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7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5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9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0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3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7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951E5-1800-1710-B91D-0296C8F1E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875" y="2187675"/>
            <a:ext cx="3734014" cy="157276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GREEN LIFE CYCLE TRACKER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FE67375F-6790-3678-BB3E-7C19D6518A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12" r="1028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FFE4F6-E5DB-0498-8245-9908CFF47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593771" cy="245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AB9513C-32D4-4170-CD21-B87A70CAC2CB}"/>
              </a:ext>
            </a:extLst>
          </p:cNvPr>
          <p:cNvSpPr txBox="1">
            <a:spLocks/>
          </p:cNvSpPr>
          <p:nvPr/>
        </p:nvSpPr>
        <p:spPr>
          <a:xfrm>
            <a:off x="1012157" y="3983700"/>
            <a:ext cx="3734014" cy="245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Gokul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Gemini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Aswin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Gowsiya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DB605-0B62-5EF5-7A26-CC7E7E24FE66}"/>
              </a:ext>
            </a:extLst>
          </p:cNvPr>
          <p:cNvSpPr txBox="1">
            <a:spLocks/>
          </p:cNvSpPr>
          <p:nvPr/>
        </p:nvSpPr>
        <p:spPr>
          <a:xfrm>
            <a:off x="150875" y="219298"/>
            <a:ext cx="3734014" cy="950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HACKTIVIST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0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0CC1-323C-15EA-1784-2DB6FA64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Green Lifecycle Tracker?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94E0-AB33-F5C3-93CE-3B30FE18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Green Lifecycle Tracker enables employees to take part in environmentally sustainable activities within the workplace.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gamifies daily activities, rewarding participants based on points earned for their contributions to ESG initiatives.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Goal: Promote energy-saving practices, reduce carbon footprints, and enhance sustainability awareness.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01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B5BC-D025-B1B9-25E5-526DB6A5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ESG Modules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F202-5670-830D-21B9-1F2F1CF5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Registration and Login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Easy onboarding for employees to participate in ESG activities.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ESG News and Tips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Regular updates and advice on sustainable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practices.Leaderboard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Rankings based on employees’ involvement and points earned.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Carpooling &amp; Event Creation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Allows employees to register for eco-friendly initiatives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carpooling.Daily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Streak: Encourages continuous participation by tracking daily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activities.Rewards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Points-based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reward system with tiered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benefits.Community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Posts: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platform for employees to share green ideas and events.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6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86DE-8C82-AA6E-6609-879B161C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Gamification &amp; 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5D01-8BF4-9A15-16F1-1AB1E3C3F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How the Tracker Works: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Employees earn points by completing sustainable activities.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Activities include reducing energy consumption (like optimized air conditioning use), carpooling, and participating in eco-friendly events.</a:t>
            </a:r>
          </a:p>
          <a:p>
            <a:pPr marL="0" indent="0" algn="just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Rewards: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points, employees move up tiers, earning rewards such as gift cards, badges, or public recognition.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7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8FDD-7D43-B142-396A-34440CCA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 Conditioning and Energy Consumption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0A78-B849-7DFF-0502-1A7BC4DB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Reducing Energy Consumption through Smart Air Conditioning: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Promote smart usage of air conditioning systems during work hours to minimize energy waste.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Encourage employees to adjust AC settings when not in use or during off-peak hours.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Track energy consumption through the system and reward teams who contribute to reducing overall energy use.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3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0086-B6B6-20CE-4328-770DD1AF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Corporate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7A60-7386-3049-FEC7-DF8ACF40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How the Tracker Benefits the Company: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Lower Energy Costs: By encouraging energy-saving behaviors, overall energy costs reduce.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Enhanced Corporate Reputation: Actively participating in ESG contributes to a positive company image.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Employee Engagement: Gamifying the process motivates employees to be part of the green initiative, fostering a culture of sustainability.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2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0F7B-680E-F1F7-81FC-D67F6BDD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64FC-AE50-33F8-0AC0-EE802D49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Join the Green Lifecycle Tracker Today!: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a real difference in sustainability by participating in daily challenges.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Become a leader in ESG and help create a greener workplace for all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8321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Modern Love</vt:lpstr>
      <vt:lpstr>The Hand</vt:lpstr>
      <vt:lpstr>SketchyVTI</vt:lpstr>
      <vt:lpstr>PowerPoint Presentation</vt:lpstr>
      <vt:lpstr>What is the Green Lifecycle Tracker?</vt:lpstr>
      <vt:lpstr>ESG Modules Overview</vt:lpstr>
      <vt:lpstr>Gamification &amp; Rewards</vt:lpstr>
      <vt:lpstr>Air Conditioning and Energy Consumption</vt:lpstr>
      <vt:lpstr>Corporate Impact</vt:lpstr>
      <vt:lpstr>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Ashh😊💕 🫡</dc:creator>
  <cp:lastModifiedBy>Ashh😊💕 🫡</cp:lastModifiedBy>
  <cp:revision>1</cp:revision>
  <dcterms:created xsi:type="dcterms:W3CDTF">2024-10-25T03:27:14Z</dcterms:created>
  <dcterms:modified xsi:type="dcterms:W3CDTF">2024-10-25T03:41:28Z</dcterms:modified>
</cp:coreProperties>
</file>