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8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9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5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4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9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7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97D9-99DE-48D9-9242-2CCF8066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6" y="835383"/>
            <a:ext cx="3825523" cy="34995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SUPER 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ENCRYPTION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OF AFFINE 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CIPHER 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WITH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FIBBONACI</a:t>
            </a:r>
            <a:b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4200" dirty="0">
                <a:solidFill>
                  <a:schemeClr val="bg2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MATRIX</a:t>
            </a:r>
            <a:endParaRPr lang="en-IN" sz="4200" dirty="0">
              <a:solidFill>
                <a:schemeClr val="bg2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E113E-E299-4765-A0A7-683FADA5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C80E1"/>
                </a:solidFill>
              </a:rPr>
              <a:t>S ASWIN-17BCE1201</a:t>
            </a:r>
          </a:p>
          <a:p>
            <a:pPr algn="l"/>
            <a:r>
              <a:rPr lang="en-US" dirty="0">
                <a:solidFill>
                  <a:srgbClr val="2C80E1"/>
                </a:solidFill>
              </a:rPr>
              <a:t>MEGHANA J-17BCE1113</a:t>
            </a:r>
            <a:endParaRPr lang="en-IN" dirty="0">
              <a:solidFill>
                <a:srgbClr val="2C80E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65686-9127-4A7C-A235-15656200B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2" r="5621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CHOCOLATE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FB5E6-ECAC-4B43-A27E-CD2D22CD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AC7A2-CFC1-46EC-A915-9ABB13B7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876300"/>
            <a:ext cx="66294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BEGINNING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E29F6-E66D-4D13-B424-AD28ECA2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D2E75-636E-4160-8EEE-A3F5D3C8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38" y="876300"/>
            <a:ext cx="6391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7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5893-DC0F-4904-BB65-00E9C50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B2-3BFF-4570-8670-D1691F80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to calculate the inverse of matrix is large.</a:t>
            </a:r>
            <a:endParaRPr lang="en-IN" dirty="0"/>
          </a:p>
          <a:p>
            <a:r>
              <a:rPr lang="en-IN" dirty="0"/>
              <a:t>Secure in terms of time and security</a:t>
            </a:r>
          </a:p>
          <a:p>
            <a:r>
              <a:rPr lang="en-IN" dirty="0"/>
              <a:t>Long range of key to 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3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4006-5718-43BE-8094-7A6172A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= 100000000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0E7E1-81BC-4E20-AD58-CB16E137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799" y="2076449"/>
            <a:ext cx="6619875" cy="47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C0F-8F5E-4D0F-A33E-827DAB57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81A4-2685-4350-8593-3B1E2442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Super-encryption is a process of encrypting the information that is already encrypted. Multiple encryptions are the process of  employing multiple ciphers. The generation of the key for each cipher plays a pivotal role. </a:t>
            </a:r>
          </a:p>
          <a:p>
            <a:r>
              <a:rPr lang="en-US" dirty="0"/>
              <a:t>Designing an algorithm for each layer of encryption requires independency. If the algorithm for the first encryption depends on the other then security levels are very low. </a:t>
            </a:r>
          </a:p>
          <a:p>
            <a:r>
              <a:rPr lang="en-US" dirty="0"/>
              <a:t>Designing of mathematical models for multiple encryptions mostly based on time and space complexity.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30C9-6F2D-4166-9A19-AFCB3789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E6-06CC-4341-8618-7715772D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cipher uses simple mathematical functions is of the form y≡(</a:t>
            </a:r>
            <a:r>
              <a:rPr lang="en-US" dirty="0" err="1"/>
              <a:t>ax+b</a:t>
            </a:r>
            <a:r>
              <a:rPr lang="en-US" dirty="0"/>
              <a:t>)mod m for encryption. </a:t>
            </a:r>
          </a:p>
          <a:p>
            <a:r>
              <a:rPr lang="en-US" dirty="0"/>
              <a:t>Each letter in plain  text is substituted by a number using the mathematical function and convert back to the letter using x=a-1(y-b) mod m  </a:t>
            </a:r>
          </a:p>
        </p:txBody>
      </p:sp>
    </p:spTree>
    <p:extLst>
      <p:ext uri="{BB962C8B-B14F-4D97-AF65-F5344CB8AC3E}">
        <p14:creationId xmlns:p14="http://schemas.microsoft.com/office/powerpoint/2010/main" val="14508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C041-8A83-43FF-9F63-29185A7F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AFFINE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E131-895B-4C49-91AA-CB9B3749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encrypt a message in the English language, taking m=26 in the equation y≡(</a:t>
            </a:r>
            <a:r>
              <a:rPr lang="en-US" dirty="0" err="1"/>
              <a:t>ax+b</a:t>
            </a:r>
            <a:r>
              <a:rPr lang="en-US" dirty="0"/>
              <a:t>)mod m, x is the integer equivalent of plaintext </a:t>
            </a:r>
          </a:p>
          <a:p>
            <a:r>
              <a:rPr lang="en-US" dirty="0"/>
              <a:t>letter, chosen a and b are randomly integers, a is multiplicative parameter, a should have inverse with respect to modulo 26. The possible values of a are 12 since there are 12 numbers that are relatively prime with 26 and less than 26. The possible value of </a:t>
            </a:r>
            <a:r>
              <a:rPr lang="en-US" dirty="0" err="1"/>
              <a:t>b,the</a:t>
            </a:r>
            <a:r>
              <a:rPr lang="en-US" dirty="0"/>
              <a:t> additional parameter is 26. </a:t>
            </a:r>
          </a:p>
          <a:p>
            <a:r>
              <a:rPr lang="en-US" dirty="0"/>
              <a:t>Thus, the number of possible keys is 12×26=312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27E4-ABC0-400F-805D-1F518E74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FIBBONACI MATRIX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FE7CB-A8F4-4112-B11F-FF66BF7A5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381250"/>
            <a:ext cx="6438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E6E6-2901-4FCC-B3F7-90B7218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E7B41-F729-47B9-AAB5-984FB798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079" y="2076450"/>
            <a:ext cx="612431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5565-3BF3-4D78-8894-5CCB619E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DECRYPTION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EEA27-2E4B-4D57-A39B-6A9F411A4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516"/>
          <a:stretch/>
        </p:blipFill>
        <p:spPr>
          <a:xfrm>
            <a:off x="3342204" y="2076450"/>
            <a:ext cx="5498066" cy="31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5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48C6-AEC9-40C5-A7CB-74E5B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0339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BLOCK DIAGRAM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E40C57-0AA1-4AE4-A948-72DD7D301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91" y="942309"/>
            <a:ext cx="6158524" cy="5845352"/>
          </a:xfrm>
        </p:spPr>
      </p:pic>
    </p:spTree>
    <p:extLst>
      <p:ext uri="{BB962C8B-B14F-4D97-AF65-F5344CB8AC3E}">
        <p14:creationId xmlns:p14="http://schemas.microsoft.com/office/powerpoint/2010/main" val="123460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D59-B9E5-4B57-8011-5F5EA808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05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6AD68-C515-4C7C-91DE-A8375222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718509"/>
            <a:ext cx="6867525" cy="61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4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52441"/>
      </a:dk2>
      <a:lt2>
        <a:srgbClr val="E2E8E6"/>
      </a:lt2>
      <a:accent1>
        <a:srgbClr val="C34D7E"/>
      </a:accent1>
      <a:accent2>
        <a:srgbClr val="B13B9D"/>
      </a:accent2>
      <a:accent3>
        <a:srgbClr val="A64DC3"/>
      </a:accent3>
      <a:accent4>
        <a:srgbClr val="6741B4"/>
      </a:accent4>
      <a:accent5>
        <a:srgbClr val="4D56C3"/>
      </a:accent5>
      <a:accent6>
        <a:srgbClr val="3B76B1"/>
      </a:accent6>
      <a:hlink>
        <a:srgbClr val="6F66CC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Bodoni MT</vt:lpstr>
      <vt:lpstr>Goudy Old Style</vt:lpstr>
      <vt:lpstr>Impact</vt:lpstr>
      <vt:lpstr>Wingdings 2</vt:lpstr>
      <vt:lpstr>SlateVTI</vt:lpstr>
      <vt:lpstr>SUPER  ENCRYPTION OF AFFINE  CIPHER  WITH FIBBONACI MATRIX</vt:lpstr>
      <vt:lpstr>INTRODUCTION</vt:lpstr>
      <vt:lpstr>AFFINE CIPHER</vt:lpstr>
      <vt:lpstr>LIMITATION OF AFFINE CIPHER</vt:lpstr>
      <vt:lpstr>USE OF FIBBONACI MATRIX</vt:lpstr>
      <vt:lpstr>ENCRYPTION</vt:lpstr>
      <vt:lpstr>DECRYPTION</vt:lpstr>
      <vt:lpstr>BLOCK DIAGRAM</vt:lpstr>
      <vt:lpstr>EDUCATION</vt:lpstr>
      <vt:lpstr>CHOCOLATE</vt:lpstr>
      <vt:lpstr>BEGINNING</vt:lpstr>
      <vt:lpstr>EDUCATION</vt:lpstr>
      <vt:lpstr>EDUCATION</vt:lpstr>
      <vt:lpstr>EDUCATION</vt:lpstr>
      <vt:lpstr>EDUCATION</vt:lpstr>
      <vt:lpstr>EDUCATION</vt:lpstr>
      <vt:lpstr>ADVANTAGES</vt:lpstr>
      <vt:lpstr>PRIVATE KEY = 100000000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 ENCRYPTION OF AFFINE  CIPHER  WITH FIBBONACI MATRIX</dc:title>
  <dc:creator>Aswin Sampath</dc:creator>
  <cp:lastModifiedBy>Aswin Sampath</cp:lastModifiedBy>
  <cp:revision>25</cp:revision>
  <dcterms:created xsi:type="dcterms:W3CDTF">2019-11-04T03:50:53Z</dcterms:created>
  <dcterms:modified xsi:type="dcterms:W3CDTF">2019-11-04T07:58:46Z</dcterms:modified>
</cp:coreProperties>
</file>