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335" r:id="rId3"/>
    <p:sldId id="270" r:id="rId4"/>
    <p:sldId id="288" r:id="rId5"/>
    <p:sldId id="259" r:id="rId6"/>
    <p:sldId id="277" r:id="rId7"/>
    <p:sldId id="275" r:id="rId8"/>
    <p:sldId id="289" r:id="rId9"/>
    <p:sldId id="290" r:id="rId10"/>
    <p:sldId id="292" r:id="rId11"/>
    <p:sldId id="294" r:id="rId12"/>
    <p:sldId id="300" r:id="rId13"/>
    <p:sldId id="322" r:id="rId14"/>
    <p:sldId id="262" r:id="rId15"/>
    <p:sldId id="260" r:id="rId16"/>
    <p:sldId id="261" r:id="rId17"/>
    <p:sldId id="276" r:id="rId18"/>
    <p:sldId id="311" r:id="rId19"/>
    <p:sldId id="314" r:id="rId20"/>
    <p:sldId id="313" r:id="rId21"/>
    <p:sldId id="315" r:id="rId22"/>
    <p:sldId id="316" r:id="rId23"/>
    <p:sldId id="317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20" r:id="rId37"/>
    <p:sldId id="278" r:id="rId38"/>
  </p:sldIdLst>
  <p:sldSz cx="9144000" cy="5143500" type="screen16x9"/>
  <p:notesSz cx="6858000" cy="9144000"/>
  <p:embeddedFontLst>
    <p:embeddedFont>
      <p:font typeface="Barlow" panose="020B0604020202020204" charset="0"/>
      <p:regular r:id="rId40"/>
      <p:bold r:id="rId41"/>
      <p:italic r:id="rId42"/>
      <p:boldItalic r:id="rId43"/>
    </p:embeddedFont>
    <p:embeddedFont>
      <p:font typeface="Barlow Light" panose="020B0604020202020204" charset="0"/>
      <p:regular r:id="rId44"/>
      <p:bold r:id="rId45"/>
      <p:italic r:id="rId46"/>
      <p:boldItalic r:id="rId47"/>
    </p:embeddedFont>
    <p:embeddedFont>
      <p:font typeface="Barlow SemiBold" panose="020B0604020202020204" charset="0"/>
      <p:regular r:id="rId48"/>
      <p:bold r:id="rId49"/>
      <p:italic r:id="rId50"/>
      <p:boldItalic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Raleway" panose="020B0604020202020204" charset="0"/>
      <p:regular r:id="rId56"/>
      <p:bold r:id="rId57"/>
      <p:italic r:id="rId58"/>
      <p:boldItalic r:id="rId59"/>
    </p:embeddedFont>
    <p:embeddedFont>
      <p:font typeface="Raleway Thin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4747D44-5874-414F-B254-36ECC89AE7D1}">
          <p14:sldIdLst>
            <p14:sldId id="256"/>
            <p14:sldId id="335"/>
            <p14:sldId id="270"/>
            <p14:sldId id="288"/>
            <p14:sldId id="259"/>
            <p14:sldId id="277"/>
            <p14:sldId id="275"/>
            <p14:sldId id="289"/>
            <p14:sldId id="290"/>
            <p14:sldId id="292"/>
            <p14:sldId id="294"/>
            <p14:sldId id="300"/>
            <p14:sldId id="322"/>
            <p14:sldId id="262"/>
            <p14:sldId id="260"/>
            <p14:sldId id="261"/>
            <p14:sldId id="276"/>
          </p14:sldIdLst>
        </p14:section>
        <p14:section name="Untitled Section" id="{2BC455E5-CF14-42BA-8D80-8BC04F3A100F}">
          <p14:sldIdLst>
            <p14:sldId id="311"/>
            <p14:sldId id="314"/>
            <p14:sldId id="313"/>
            <p14:sldId id="315"/>
            <p14:sldId id="316"/>
            <p14:sldId id="317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2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5256" autoAdjust="0"/>
  </p:normalViewPr>
  <p:slideViewPr>
    <p:cSldViewPr snapToGrid="0">
      <p:cViewPr varScale="1">
        <p:scale>
          <a:sx n="114" d="100"/>
          <a:sy n="114" d="100"/>
        </p:scale>
        <p:origin x="63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63" Type="http://schemas.openxmlformats.org/officeDocument/2006/relationships/font" Target="fonts/font2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61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font" Target="fonts/font21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61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c620bbb03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c620bbb03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104C76C-8916-491F-8D0E-A2F95D4AA3EA}"/>
              </a:ext>
            </a:extLst>
          </p:cNvPr>
          <p:cNvSpPr txBox="1"/>
          <p:nvPr/>
        </p:nvSpPr>
        <p:spPr>
          <a:xfrm>
            <a:off x="1036517" y="1694693"/>
            <a:ext cx="30925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</a:t>
            </a:r>
          </a:p>
          <a:p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IN" sz="4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E8DF5D-5C7D-476E-84E9-7EE8F46C77B4}"/>
              </a:ext>
            </a:extLst>
          </p:cNvPr>
          <p:cNvSpPr txBox="1"/>
          <p:nvPr/>
        </p:nvSpPr>
        <p:spPr>
          <a:xfrm>
            <a:off x="1324530" y="141195"/>
            <a:ext cx="6644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Drawbacks of existing system</a:t>
            </a:r>
            <a:endParaRPr lang="en-IN" sz="4000" b="1" u="sng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55877-1B40-4CF4-9343-FED7FD40ACEC}"/>
              </a:ext>
            </a:extLst>
          </p:cNvPr>
          <p:cNvSpPr txBox="1"/>
          <p:nvPr/>
        </p:nvSpPr>
        <p:spPr>
          <a:xfrm>
            <a:off x="438695" y="1174190"/>
            <a:ext cx="3615593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 large number of different registers. </a:t>
            </a:r>
          </a:p>
          <a:p>
            <a:pPr marL="342900" lvl="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IN" sz="24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Chance of losing information</a:t>
            </a:r>
            <a:r>
              <a:rPr lang="en-US" sz="1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                                                                                                                                                        </a:t>
            </a:r>
            <a:endParaRPr lang="en-IN" sz="18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IN" dirty="0"/>
          </a:p>
        </p:txBody>
      </p:sp>
      <p:grpSp>
        <p:nvGrpSpPr>
          <p:cNvPr id="6" name="Google Shape;4209;p48">
            <a:extLst>
              <a:ext uri="{FF2B5EF4-FFF2-40B4-BE49-F238E27FC236}">
                <a16:creationId xmlns:a16="http://schemas.microsoft.com/office/drawing/2014/main" id="{67E7F104-7D26-4CA6-85E1-CF72EB86AFAC}"/>
              </a:ext>
            </a:extLst>
          </p:cNvPr>
          <p:cNvGrpSpPr/>
          <p:nvPr/>
        </p:nvGrpSpPr>
        <p:grpSpPr>
          <a:xfrm>
            <a:off x="5305961" y="1064525"/>
            <a:ext cx="3343064" cy="3546496"/>
            <a:chOff x="2183550" y="65875"/>
            <a:chExt cx="4483981" cy="4807045"/>
          </a:xfrm>
        </p:grpSpPr>
        <p:sp>
          <p:nvSpPr>
            <p:cNvPr id="7" name="Google Shape;4210;p48">
              <a:extLst>
                <a:ext uri="{FF2B5EF4-FFF2-40B4-BE49-F238E27FC236}">
                  <a16:creationId xmlns:a16="http://schemas.microsoft.com/office/drawing/2014/main" id="{8F6FCA54-5D8D-4BE3-884E-A79AAC7FD926}"/>
                </a:ext>
              </a:extLst>
            </p:cNvPr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211;p48">
              <a:extLst>
                <a:ext uri="{FF2B5EF4-FFF2-40B4-BE49-F238E27FC236}">
                  <a16:creationId xmlns:a16="http://schemas.microsoft.com/office/drawing/2014/main" id="{DAD22F6B-28D8-43D7-A0EB-3720C0C1BBC3}"/>
                </a:ext>
              </a:extLst>
            </p:cNvPr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212;p48">
              <a:extLst>
                <a:ext uri="{FF2B5EF4-FFF2-40B4-BE49-F238E27FC236}">
                  <a16:creationId xmlns:a16="http://schemas.microsoft.com/office/drawing/2014/main" id="{DE23D80A-D974-45BB-97BE-9A8F6E86C58B}"/>
                </a:ext>
              </a:extLst>
            </p:cNvPr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213;p48">
              <a:extLst>
                <a:ext uri="{FF2B5EF4-FFF2-40B4-BE49-F238E27FC236}">
                  <a16:creationId xmlns:a16="http://schemas.microsoft.com/office/drawing/2014/main" id="{F88AA853-31FD-48B3-A8D2-35DCAF28F1F4}"/>
                </a:ext>
              </a:extLst>
            </p:cNvPr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214;p48">
              <a:extLst>
                <a:ext uri="{FF2B5EF4-FFF2-40B4-BE49-F238E27FC236}">
                  <a16:creationId xmlns:a16="http://schemas.microsoft.com/office/drawing/2014/main" id="{E5816991-0CE8-4121-9C22-4060888176DD}"/>
                </a:ext>
              </a:extLst>
            </p:cNvPr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215;p48">
              <a:extLst>
                <a:ext uri="{FF2B5EF4-FFF2-40B4-BE49-F238E27FC236}">
                  <a16:creationId xmlns:a16="http://schemas.microsoft.com/office/drawing/2014/main" id="{73D32CC4-2D77-4A81-A598-14C3823BEF5E}"/>
                </a:ext>
              </a:extLst>
            </p:cNvPr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216;p48">
              <a:extLst>
                <a:ext uri="{FF2B5EF4-FFF2-40B4-BE49-F238E27FC236}">
                  <a16:creationId xmlns:a16="http://schemas.microsoft.com/office/drawing/2014/main" id="{000091F6-99E8-410A-9499-7477BA115227}"/>
                </a:ext>
              </a:extLst>
            </p:cNvPr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217;p48">
              <a:extLst>
                <a:ext uri="{FF2B5EF4-FFF2-40B4-BE49-F238E27FC236}">
                  <a16:creationId xmlns:a16="http://schemas.microsoft.com/office/drawing/2014/main" id="{0E4F06C0-76CF-44E3-939E-46662B76051A}"/>
                </a:ext>
              </a:extLst>
            </p:cNvPr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218;p48">
              <a:extLst>
                <a:ext uri="{FF2B5EF4-FFF2-40B4-BE49-F238E27FC236}">
                  <a16:creationId xmlns:a16="http://schemas.microsoft.com/office/drawing/2014/main" id="{D62793A2-456B-46A7-8BE2-D1C8E75DB153}"/>
                </a:ext>
              </a:extLst>
            </p:cNvPr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219;p48">
              <a:extLst>
                <a:ext uri="{FF2B5EF4-FFF2-40B4-BE49-F238E27FC236}">
                  <a16:creationId xmlns:a16="http://schemas.microsoft.com/office/drawing/2014/main" id="{9113B75C-EBF0-492A-B153-B6717B7B3AFE}"/>
                </a:ext>
              </a:extLst>
            </p:cNvPr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220;p48">
              <a:extLst>
                <a:ext uri="{FF2B5EF4-FFF2-40B4-BE49-F238E27FC236}">
                  <a16:creationId xmlns:a16="http://schemas.microsoft.com/office/drawing/2014/main" id="{57302FE9-2E56-4CB4-B758-79D7AB9BA9B6}"/>
                </a:ext>
              </a:extLst>
            </p:cNvPr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221;p48">
              <a:extLst>
                <a:ext uri="{FF2B5EF4-FFF2-40B4-BE49-F238E27FC236}">
                  <a16:creationId xmlns:a16="http://schemas.microsoft.com/office/drawing/2014/main" id="{B31AD61F-B1D9-4216-A2F5-828028883444}"/>
                </a:ext>
              </a:extLst>
            </p:cNvPr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222;p48">
              <a:extLst>
                <a:ext uri="{FF2B5EF4-FFF2-40B4-BE49-F238E27FC236}">
                  <a16:creationId xmlns:a16="http://schemas.microsoft.com/office/drawing/2014/main" id="{FB3D2CFE-D1E7-4C0D-A146-B4D51359DEFB}"/>
                </a:ext>
              </a:extLst>
            </p:cNvPr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223;p48">
              <a:extLst>
                <a:ext uri="{FF2B5EF4-FFF2-40B4-BE49-F238E27FC236}">
                  <a16:creationId xmlns:a16="http://schemas.microsoft.com/office/drawing/2014/main" id="{B804DF45-71E9-40A2-AE92-35B2B16922B7}"/>
                </a:ext>
              </a:extLst>
            </p:cNvPr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224;p48">
              <a:extLst>
                <a:ext uri="{FF2B5EF4-FFF2-40B4-BE49-F238E27FC236}">
                  <a16:creationId xmlns:a16="http://schemas.microsoft.com/office/drawing/2014/main" id="{FD979B66-FAAD-4698-952A-9ECD0F036D20}"/>
                </a:ext>
              </a:extLst>
            </p:cNvPr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225;p48">
              <a:extLst>
                <a:ext uri="{FF2B5EF4-FFF2-40B4-BE49-F238E27FC236}">
                  <a16:creationId xmlns:a16="http://schemas.microsoft.com/office/drawing/2014/main" id="{EC68ED9E-C70B-4038-989D-1FEDF4744D94}"/>
                </a:ext>
              </a:extLst>
            </p:cNvPr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226;p48">
              <a:extLst>
                <a:ext uri="{FF2B5EF4-FFF2-40B4-BE49-F238E27FC236}">
                  <a16:creationId xmlns:a16="http://schemas.microsoft.com/office/drawing/2014/main" id="{3F7BA1AB-3F22-45CC-AEA1-C8F3E1636EB6}"/>
                </a:ext>
              </a:extLst>
            </p:cNvPr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227;p48">
              <a:extLst>
                <a:ext uri="{FF2B5EF4-FFF2-40B4-BE49-F238E27FC236}">
                  <a16:creationId xmlns:a16="http://schemas.microsoft.com/office/drawing/2014/main" id="{499EBB5B-A9D3-4982-9B85-0E64EB9722A2}"/>
                </a:ext>
              </a:extLst>
            </p:cNvPr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228;p48">
              <a:extLst>
                <a:ext uri="{FF2B5EF4-FFF2-40B4-BE49-F238E27FC236}">
                  <a16:creationId xmlns:a16="http://schemas.microsoft.com/office/drawing/2014/main" id="{DFDB9B5A-06A4-4FAF-BBC5-2FE1500DC3E9}"/>
                </a:ext>
              </a:extLst>
            </p:cNvPr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229;p48">
              <a:extLst>
                <a:ext uri="{FF2B5EF4-FFF2-40B4-BE49-F238E27FC236}">
                  <a16:creationId xmlns:a16="http://schemas.microsoft.com/office/drawing/2014/main" id="{BAE4051B-6724-406A-828C-8F522407B5ED}"/>
                </a:ext>
              </a:extLst>
            </p:cNvPr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230;p48">
              <a:extLst>
                <a:ext uri="{FF2B5EF4-FFF2-40B4-BE49-F238E27FC236}">
                  <a16:creationId xmlns:a16="http://schemas.microsoft.com/office/drawing/2014/main" id="{F79E7AF3-C631-4B2D-8832-AD7CDE312269}"/>
                </a:ext>
              </a:extLst>
            </p:cNvPr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231;p48">
              <a:extLst>
                <a:ext uri="{FF2B5EF4-FFF2-40B4-BE49-F238E27FC236}">
                  <a16:creationId xmlns:a16="http://schemas.microsoft.com/office/drawing/2014/main" id="{44DE6F3E-C296-4767-AB58-7F7591CFDBCD}"/>
                </a:ext>
              </a:extLst>
            </p:cNvPr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" name="Google Shape;4232;p48">
              <a:extLst>
                <a:ext uri="{FF2B5EF4-FFF2-40B4-BE49-F238E27FC236}">
                  <a16:creationId xmlns:a16="http://schemas.microsoft.com/office/drawing/2014/main" id="{AB6708ED-D470-454B-9BBF-87BCEA590A55}"/>
                </a:ext>
              </a:extLst>
            </p:cNvPr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5" name="Google Shape;4233;p48">
                <a:extLst>
                  <a:ext uri="{FF2B5EF4-FFF2-40B4-BE49-F238E27FC236}">
                    <a16:creationId xmlns:a16="http://schemas.microsoft.com/office/drawing/2014/main" id="{93058B17-8569-4211-BE83-4CD7DC39B94D}"/>
                  </a:ext>
                </a:extLst>
              </p:cNvPr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76" name="Google Shape;4234;p48">
                  <a:extLst>
                    <a:ext uri="{FF2B5EF4-FFF2-40B4-BE49-F238E27FC236}">
                      <a16:creationId xmlns:a16="http://schemas.microsoft.com/office/drawing/2014/main" id="{616F3E45-A770-4DEF-ACC6-F33E6ABC3890}"/>
                    </a:ext>
                  </a:extLst>
                </p:cNvPr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4235;p48">
                  <a:extLst>
                    <a:ext uri="{FF2B5EF4-FFF2-40B4-BE49-F238E27FC236}">
                      <a16:creationId xmlns:a16="http://schemas.microsoft.com/office/drawing/2014/main" id="{EA91892A-824A-49AF-B19F-846C95BE859C}"/>
                    </a:ext>
                  </a:extLst>
                </p:cNvPr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4236;p48">
                  <a:extLst>
                    <a:ext uri="{FF2B5EF4-FFF2-40B4-BE49-F238E27FC236}">
                      <a16:creationId xmlns:a16="http://schemas.microsoft.com/office/drawing/2014/main" id="{3CC2AAE9-2562-4405-BE27-519D11F11C86}"/>
                    </a:ext>
                  </a:extLst>
                </p:cNvPr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9" name="Google Shape;4237;p48">
                  <a:extLst>
                    <a:ext uri="{FF2B5EF4-FFF2-40B4-BE49-F238E27FC236}">
                      <a16:creationId xmlns:a16="http://schemas.microsoft.com/office/drawing/2014/main" id="{C3230957-89F5-4E47-BC41-4A886F6DCB33}"/>
                    </a:ext>
                  </a:extLst>
                </p:cNvPr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144" name="Google Shape;4238;p48">
                    <a:extLst>
                      <a:ext uri="{FF2B5EF4-FFF2-40B4-BE49-F238E27FC236}">
                        <a16:creationId xmlns:a16="http://schemas.microsoft.com/office/drawing/2014/main" id="{B92A0E24-5220-4330-9BB8-90870BE731A0}"/>
                      </a:ext>
                    </a:extLst>
                  </p:cNvPr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" name="Google Shape;4239;p48">
                    <a:extLst>
                      <a:ext uri="{FF2B5EF4-FFF2-40B4-BE49-F238E27FC236}">
                        <a16:creationId xmlns:a16="http://schemas.microsoft.com/office/drawing/2014/main" id="{D66AAAF7-EB23-44F4-B901-2FD0D807C948}"/>
                      </a:ext>
                    </a:extLst>
                  </p:cNvPr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0" name="Google Shape;4240;p48">
                  <a:extLst>
                    <a:ext uri="{FF2B5EF4-FFF2-40B4-BE49-F238E27FC236}">
                      <a16:creationId xmlns:a16="http://schemas.microsoft.com/office/drawing/2014/main" id="{63A9529D-DB41-4860-BCC3-F5559C8789A3}"/>
                    </a:ext>
                  </a:extLst>
                </p:cNvPr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4241;p48">
                  <a:extLst>
                    <a:ext uri="{FF2B5EF4-FFF2-40B4-BE49-F238E27FC236}">
                      <a16:creationId xmlns:a16="http://schemas.microsoft.com/office/drawing/2014/main" id="{AEF70A4D-33F4-439C-B99B-1FE4DE6E9D8A}"/>
                    </a:ext>
                  </a:extLst>
                </p:cNvPr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4242;p48">
                  <a:extLst>
                    <a:ext uri="{FF2B5EF4-FFF2-40B4-BE49-F238E27FC236}">
                      <a16:creationId xmlns:a16="http://schemas.microsoft.com/office/drawing/2014/main" id="{037984B6-8BF6-4A2D-AE98-76FC41398657}"/>
                    </a:ext>
                  </a:extLst>
                </p:cNvPr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4243;p48">
                  <a:extLst>
                    <a:ext uri="{FF2B5EF4-FFF2-40B4-BE49-F238E27FC236}">
                      <a16:creationId xmlns:a16="http://schemas.microsoft.com/office/drawing/2014/main" id="{7D2069CC-AEDD-4BCB-951A-CE0F8418B1F8}"/>
                    </a:ext>
                  </a:extLst>
                </p:cNvPr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4244;p48">
                  <a:extLst>
                    <a:ext uri="{FF2B5EF4-FFF2-40B4-BE49-F238E27FC236}">
                      <a16:creationId xmlns:a16="http://schemas.microsoft.com/office/drawing/2014/main" id="{D774C889-9646-452F-8440-9745668A913D}"/>
                    </a:ext>
                  </a:extLst>
                </p:cNvPr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4245;p48">
                  <a:extLst>
                    <a:ext uri="{FF2B5EF4-FFF2-40B4-BE49-F238E27FC236}">
                      <a16:creationId xmlns:a16="http://schemas.microsoft.com/office/drawing/2014/main" id="{B995840D-9D5B-4807-88A1-7E17D48D4BBC}"/>
                    </a:ext>
                  </a:extLst>
                </p:cNvPr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4246;p48">
                  <a:extLst>
                    <a:ext uri="{FF2B5EF4-FFF2-40B4-BE49-F238E27FC236}">
                      <a16:creationId xmlns:a16="http://schemas.microsoft.com/office/drawing/2014/main" id="{71B87220-FF7A-476B-BA7E-BE5E66DC3813}"/>
                    </a:ext>
                  </a:extLst>
                </p:cNvPr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4247;p48">
                  <a:extLst>
                    <a:ext uri="{FF2B5EF4-FFF2-40B4-BE49-F238E27FC236}">
                      <a16:creationId xmlns:a16="http://schemas.microsoft.com/office/drawing/2014/main" id="{C37783F0-29CC-4FC3-BF5B-BF91CC3391BC}"/>
                    </a:ext>
                  </a:extLst>
                </p:cNvPr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4248;p48">
                  <a:extLst>
                    <a:ext uri="{FF2B5EF4-FFF2-40B4-BE49-F238E27FC236}">
                      <a16:creationId xmlns:a16="http://schemas.microsoft.com/office/drawing/2014/main" id="{0283842B-7F4D-44CD-9E93-EC17E16D88B4}"/>
                    </a:ext>
                  </a:extLst>
                </p:cNvPr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4249;p48">
                  <a:extLst>
                    <a:ext uri="{FF2B5EF4-FFF2-40B4-BE49-F238E27FC236}">
                      <a16:creationId xmlns:a16="http://schemas.microsoft.com/office/drawing/2014/main" id="{3E1AE575-C4CF-4708-A053-327CB11608EC}"/>
                    </a:ext>
                  </a:extLst>
                </p:cNvPr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4250;p48">
                  <a:extLst>
                    <a:ext uri="{FF2B5EF4-FFF2-40B4-BE49-F238E27FC236}">
                      <a16:creationId xmlns:a16="http://schemas.microsoft.com/office/drawing/2014/main" id="{F3BA266B-FE1F-4AF9-896A-6A3BB12C57B8}"/>
                    </a:ext>
                  </a:extLst>
                </p:cNvPr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4251;p48">
                  <a:extLst>
                    <a:ext uri="{FF2B5EF4-FFF2-40B4-BE49-F238E27FC236}">
                      <a16:creationId xmlns:a16="http://schemas.microsoft.com/office/drawing/2014/main" id="{78100A1A-B28E-46DC-A615-4065318DD3FB}"/>
                    </a:ext>
                  </a:extLst>
                </p:cNvPr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4252;p48">
                  <a:extLst>
                    <a:ext uri="{FF2B5EF4-FFF2-40B4-BE49-F238E27FC236}">
                      <a16:creationId xmlns:a16="http://schemas.microsoft.com/office/drawing/2014/main" id="{5B5EF59F-90B8-4899-AB28-107386256A56}"/>
                    </a:ext>
                  </a:extLst>
                </p:cNvPr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4253;p48">
                  <a:extLst>
                    <a:ext uri="{FF2B5EF4-FFF2-40B4-BE49-F238E27FC236}">
                      <a16:creationId xmlns:a16="http://schemas.microsoft.com/office/drawing/2014/main" id="{2F45FE28-9F61-423C-B554-C3FDD3A919D9}"/>
                    </a:ext>
                  </a:extLst>
                </p:cNvPr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4254;p48">
                  <a:extLst>
                    <a:ext uri="{FF2B5EF4-FFF2-40B4-BE49-F238E27FC236}">
                      <a16:creationId xmlns:a16="http://schemas.microsoft.com/office/drawing/2014/main" id="{798733A1-D188-460B-99D0-C4A5C90A4EC0}"/>
                    </a:ext>
                  </a:extLst>
                </p:cNvPr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4255;p48">
                  <a:extLst>
                    <a:ext uri="{FF2B5EF4-FFF2-40B4-BE49-F238E27FC236}">
                      <a16:creationId xmlns:a16="http://schemas.microsoft.com/office/drawing/2014/main" id="{A310D10C-C3B9-4ADB-904C-E61FE2A39D2C}"/>
                    </a:ext>
                  </a:extLst>
                </p:cNvPr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4256;p48">
                  <a:extLst>
                    <a:ext uri="{FF2B5EF4-FFF2-40B4-BE49-F238E27FC236}">
                      <a16:creationId xmlns:a16="http://schemas.microsoft.com/office/drawing/2014/main" id="{D1635B8B-A255-41D1-AFE8-CCC34EAC95C9}"/>
                    </a:ext>
                  </a:extLst>
                </p:cNvPr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4257;p48">
                  <a:extLst>
                    <a:ext uri="{FF2B5EF4-FFF2-40B4-BE49-F238E27FC236}">
                      <a16:creationId xmlns:a16="http://schemas.microsoft.com/office/drawing/2014/main" id="{1EAC9B4C-AE03-4846-B306-439CB1E80DC2}"/>
                    </a:ext>
                  </a:extLst>
                </p:cNvPr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4258;p48">
                  <a:extLst>
                    <a:ext uri="{FF2B5EF4-FFF2-40B4-BE49-F238E27FC236}">
                      <a16:creationId xmlns:a16="http://schemas.microsoft.com/office/drawing/2014/main" id="{117E9FB3-94A9-44CF-BE82-F6AA2FFBD135}"/>
                    </a:ext>
                  </a:extLst>
                </p:cNvPr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4259;p48">
                  <a:extLst>
                    <a:ext uri="{FF2B5EF4-FFF2-40B4-BE49-F238E27FC236}">
                      <a16:creationId xmlns:a16="http://schemas.microsoft.com/office/drawing/2014/main" id="{40B578D2-CAC4-4A93-B0AE-22309A64F5EF}"/>
                    </a:ext>
                  </a:extLst>
                </p:cNvPr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4260;p48">
                  <a:extLst>
                    <a:ext uri="{FF2B5EF4-FFF2-40B4-BE49-F238E27FC236}">
                      <a16:creationId xmlns:a16="http://schemas.microsoft.com/office/drawing/2014/main" id="{88D2723F-6A8A-423F-B567-235EC58863D5}"/>
                    </a:ext>
                  </a:extLst>
                </p:cNvPr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4261;p48">
                  <a:extLst>
                    <a:ext uri="{FF2B5EF4-FFF2-40B4-BE49-F238E27FC236}">
                      <a16:creationId xmlns:a16="http://schemas.microsoft.com/office/drawing/2014/main" id="{CF7D6036-DDDB-4169-BD7C-4570D748ED65}"/>
                    </a:ext>
                  </a:extLst>
                </p:cNvPr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4262;p48">
                  <a:extLst>
                    <a:ext uri="{FF2B5EF4-FFF2-40B4-BE49-F238E27FC236}">
                      <a16:creationId xmlns:a16="http://schemas.microsoft.com/office/drawing/2014/main" id="{3D0AD521-8A7E-49A6-889B-CED084C697C4}"/>
                    </a:ext>
                  </a:extLst>
                </p:cNvPr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4263;p48">
                  <a:extLst>
                    <a:ext uri="{FF2B5EF4-FFF2-40B4-BE49-F238E27FC236}">
                      <a16:creationId xmlns:a16="http://schemas.microsoft.com/office/drawing/2014/main" id="{6777F805-4B6A-411D-A49A-29B69687CC5F}"/>
                    </a:ext>
                  </a:extLst>
                </p:cNvPr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4264;p48">
                  <a:extLst>
                    <a:ext uri="{FF2B5EF4-FFF2-40B4-BE49-F238E27FC236}">
                      <a16:creationId xmlns:a16="http://schemas.microsoft.com/office/drawing/2014/main" id="{A1B316A1-584B-448B-A06D-0978EED135CC}"/>
                    </a:ext>
                  </a:extLst>
                </p:cNvPr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4265;p48">
                  <a:extLst>
                    <a:ext uri="{FF2B5EF4-FFF2-40B4-BE49-F238E27FC236}">
                      <a16:creationId xmlns:a16="http://schemas.microsoft.com/office/drawing/2014/main" id="{6A338022-AB6A-4F2E-BC06-6D0EEB18B86B}"/>
                    </a:ext>
                  </a:extLst>
                </p:cNvPr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4266;p48">
                  <a:extLst>
                    <a:ext uri="{FF2B5EF4-FFF2-40B4-BE49-F238E27FC236}">
                      <a16:creationId xmlns:a16="http://schemas.microsoft.com/office/drawing/2014/main" id="{F2070C28-37D1-4A2E-A557-74C63F786F5B}"/>
                    </a:ext>
                  </a:extLst>
                </p:cNvPr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4267;p48">
                  <a:extLst>
                    <a:ext uri="{FF2B5EF4-FFF2-40B4-BE49-F238E27FC236}">
                      <a16:creationId xmlns:a16="http://schemas.microsoft.com/office/drawing/2014/main" id="{A950C5F5-A25C-4502-B718-303342B9209B}"/>
                    </a:ext>
                  </a:extLst>
                </p:cNvPr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4268;p48">
                  <a:extLst>
                    <a:ext uri="{FF2B5EF4-FFF2-40B4-BE49-F238E27FC236}">
                      <a16:creationId xmlns:a16="http://schemas.microsoft.com/office/drawing/2014/main" id="{FA64CFEF-B700-4418-90FC-F5FE5C9B181D}"/>
                    </a:ext>
                  </a:extLst>
                </p:cNvPr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4269;p48">
                  <a:extLst>
                    <a:ext uri="{FF2B5EF4-FFF2-40B4-BE49-F238E27FC236}">
                      <a16:creationId xmlns:a16="http://schemas.microsoft.com/office/drawing/2014/main" id="{36406EA4-9B5D-49E3-8BE6-0CB163260EE0}"/>
                    </a:ext>
                  </a:extLst>
                </p:cNvPr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4270;p48">
                  <a:extLst>
                    <a:ext uri="{FF2B5EF4-FFF2-40B4-BE49-F238E27FC236}">
                      <a16:creationId xmlns:a16="http://schemas.microsoft.com/office/drawing/2014/main" id="{54889CE4-D634-4EFC-8AC1-B563F5B4DC7B}"/>
                    </a:ext>
                  </a:extLst>
                </p:cNvPr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4271;p48">
                  <a:extLst>
                    <a:ext uri="{FF2B5EF4-FFF2-40B4-BE49-F238E27FC236}">
                      <a16:creationId xmlns:a16="http://schemas.microsoft.com/office/drawing/2014/main" id="{3E5B48EC-F273-4E55-902A-38CA2CC210CB}"/>
                    </a:ext>
                  </a:extLst>
                </p:cNvPr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4272;p48">
                  <a:extLst>
                    <a:ext uri="{FF2B5EF4-FFF2-40B4-BE49-F238E27FC236}">
                      <a16:creationId xmlns:a16="http://schemas.microsoft.com/office/drawing/2014/main" id="{8F23B874-6C85-4611-89B7-7EBB94CBC388}"/>
                    </a:ext>
                  </a:extLst>
                </p:cNvPr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4273;p48">
                  <a:extLst>
                    <a:ext uri="{FF2B5EF4-FFF2-40B4-BE49-F238E27FC236}">
                      <a16:creationId xmlns:a16="http://schemas.microsoft.com/office/drawing/2014/main" id="{01D47F9A-556A-4348-B09A-91000AA06A72}"/>
                    </a:ext>
                  </a:extLst>
                </p:cNvPr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4274;p48">
                  <a:extLst>
                    <a:ext uri="{FF2B5EF4-FFF2-40B4-BE49-F238E27FC236}">
                      <a16:creationId xmlns:a16="http://schemas.microsoft.com/office/drawing/2014/main" id="{3F02D6AD-CE5D-40B5-8B64-FB77E2158D54}"/>
                    </a:ext>
                  </a:extLst>
                </p:cNvPr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4275;p48">
                  <a:extLst>
                    <a:ext uri="{FF2B5EF4-FFF2-40B4-BE49-F238E27FC236}">
                      <a16:creationId xmlns:a16="http://schemas.microsoft.com/office/drawing/2014/main" id="{72508E87-1B31-4809-904A-921A773215F7}"/>
                    </a:ext>
                  </a:extLst>
                </p:cNvPr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4276;p48">
                  <a:extLst>
                    <a:ext uri="{FF2B5EF4-FFF2-40B4-BE49-F238E27FC236}">
                      <a16:creationId xmlns:a16="http://schemas.microsoft.com/office/drawing/2014/main" id="{9E600D66-48E7-4A3A-A0F3-CD84689CEEB8}"/>
                    </a:ext>
                  </a:extLst>
                </p:cNvPr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4277;p48">
                  <a:extLst>
                    <a:ext uri="{FF2B5EF4-FFF2-40B4-BE49-F238E27FC236}">
                      <a16:creationId xmlns:a16="http://schemas.microsoft.com/office/drawing/2014/main" id="{0606B586-CEB3-49BE-BAB4-5465B8A30326}"/>
                    </a:ext>
                  </a:extLst>
                </p:cNvPr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4278;p48">
                  <a:extLst>
                    <a:ext uri="{FF2B5EF4-FFF2-40B4-BE49-F238E27FC236}">
                      <a16:creationId xmlns:a16="http://schemas.microsoft.com/office/drawing/2014/main" id="{330BC846-D17D-48BF-BB69-F34C16063CB4}"/>
                    </a:ext>
                  </a:extLst>
                </p:cNvPr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4279;p48">
                  <a:extLst>
                    <a:ext uri="{FF2B5EF4-FFF2-40B4-BE49-F238E27FC236}">
                      <a16:creationId xmlns:a16="http://schemas.microsoft.com/office/drawing/2014/main" id="{2C0BC5E8-75C7-4182-ACC2-E5C44D7DC053}"/>
                    </a:ext>
                  </a:extLst>
                </p:cNvPr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4280;p48">
                  <a:extLst>
                    <a:ext uri="{FF2B5EF4-FFF2-40B4-BE49-F238E27FC236}">
                      <a16:creationId xmlns:a16="http://schemas.microsoft.com/office/drawing/2014/main" id="{5B107F57-FD48-4F90-8287-3380907EA01B}"/>
                    </a:ext>
                  </a:extLst>
                </p:cNvPr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4281;p48">
                  <a:extLst>
                    <a:ext uri="{FF2B5EF4-FFF2-40B4-BE49-F238E27FC236}">
                      <a16:creationId xmlns:a16="http://schemas.microsoft.com/office/drawing/2014/main" id="{F2E088C7-E1A7-4C17-9B14-CB55168F39DD}"/>
                    </a:ext>
                  </a:extLst>
                </p:cNvPr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4282;p48">
                  <a:extLst>
                    <a:ext uri="{FF2B5EF4-FFF2-40B4-BE49-F238E27FC236}">
                      <a16:creationId xmlns:a16="http://schemas.microsoft.com/office/drawing/2014/main" id="{2B7C7B81-00C0-43DF-8897-B4A53F7B7B94}"/>
                    </a:ext>
                  </a:extLst>
                </p:cNvPr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4283;p48">
                  <a:extLst>
                    <a:ext uri="{FF2B5EF4-FFF2-40B4-BE49-F238E27FC236}">
                      <a16:creationId xmlns:a16="http://schemas.microsoft.com/office/drawing/2014/main" id="{2E5EC6BA-54A3-4F35-BF74-81F663A0323E}"/>
                    </a:ext>
                  </a:extLst>
                </p:cNvPr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4284;p48">
                  <a:extLst>
                    <a:ext uri="{FF2B5EF4-FFF2-40B4-BE49-F238E27FC236}">
                      <a16:creationId xmlns:a16="http://schemas.microsoft.com/office/drawing/2014/main" id="{499921B3-A5FD-44BB-B1E4-8B61B61B8695}"/>
                    </a:ext>
                  </a:extLst>
                </p:cNvPr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4285;p48">
                  <a:extLst>
                    <a:ext uri="{FF2B5EF4-FFF2-40B4-BE49-F238E27FC236}">
                      <a16:creationId xmlns:a16="http://schemas.microsoft.com/office/drawing/2014/main" id="{1E985B31-6B16-44E3-B956-8E83CD8F010E}"/>
                    </a:ext>
                  </a:extLst>
                </p:cNvPr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4286;p48">
                  <a:extLst>
                    <a:ext uri="{FF2B5EF4-FFF2-40B4-BE49-F238E27FC236}">
                      <a16:creationId xmlns:a16="http://schemas.microsoft.com/office/drawing/2014/main" id="{CA2FA6DC-B78D-42A7-A700-45F9F2D92FDD}"/>
                    </a:ext>
                  </a:extLst>
                </p:cNvPr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4287;p48">
                  <a:extLst>
                    <a:ext uri="{FF2B5EF4-FFF2-40B4-BE49-F238E27FC236}">
                      <a16:creationId xmlns:a16="http://schemas.microsoft.com/office/drawing/2014/main" id="{354B03C6-7439-4C67-A027-D765638B81BC}"/>
                    </a:ext>
                  </a:extLst>
                </p:cNvPr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4288;p48">
                  <a:extLst>
                    <a:ext uri="{FF2B5EF4-FFF2-40B4-BE49-F238E27FC236}">
                      <a16:creationId xmlns:a16="http://schemas.microsoft.com/office/drawing/2014/main" id="{7318C216-DDE5-4803-B07A-D1F3415DE1C9}"/>
                    </a:ext>
                  </a:extLst>
                </p:cNvPr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4289;p48">
                  <a:extLst>
                    <a:ext uri="{FF2B5EF4-FFF2-40B4-BE49-F238E27FC236}">
                      <a16:creationId xmlns:a16="http://schemas.microsoft.com/office/drawing/2014/main" id="{3BD8558D-3B06-4CBF-9AD3-D3DFFF025E8C}"/>
                    </a:ext>
                  </a:extLst>
                </p:cNvPr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4290;p48">
                  <a:extLst>
                    <a:ext uri="{FF2B5EF4-FFF2-40B4-BE49-F238E27FC236}">
                      <a16:creationId xmlns:a16="http://schemas.microsoft.com/office/drawing/2014/main" id="{D062C7C8-7E50-471C-9C2A-0FECBC1E4EDA}"/>
                    </a:ext>
                  </a:extLst>
                </p:cNvPr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4291;p48">
                  <a:extLst>
                    <a:ext uri="{FF2B5EF4-FFF2-40B4-BE49-F238E27FC236}">
                      <a16:creationId xmlns:a16="http://schemas.microsoft.com/office/drawing/2014/main" id="{3857E5DB-2D5A-4074-9842-7D347D663E01}"/>
                    </a:ext>
                  </a:extLst>
                </p:cNvPr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4292;p48">
                  <a:extLst>
                    <a:ext uri="{FF2B5EF4-FFF2-40B4-BE49-F238E27FC236}">
                      <a16:creationId xmlns:a16="http://schemas.microsoft.com/office/drawing/2014/main" id="{E58223D8-EB04-4570-918E-7AE214ADBAB7}"/>
                    </a:ext>
                  </a:extLst>
                </p:cNvPr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4293;p48">
                  <a:extLst>
                    <a:ext uri="{FF2B5EF4-FFF2-40B4-BE49-F238E27FC236}">
                      <a16:creationId xmlns:a16="http://schemas.microsoft.com/office/drawing/2014/main" id="{91263789-C0B3-4CF6-A244-E271F02FE1E5}"/>
                    </a:ext>
                  </a:extLst>
                </p:cNvPr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4294;p48">
                  <a:extLst>
                    <a:ext uri="{FF2B5EF4-FFF2-40B4-BE49-F238E27FC236}">
                      <a16:creationId xmlns:a16="http://schemas.microsoft.com/office/drawing/2014/main" id="{D638A9AD-AC8D-4B1D-A71C-93CD87AA7821}"/>
                    </a:ext>
                  </a:extLst>
                </p:cNvPr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4295;p48">
                  <a:extLst>
                    <a:ext uri="{FF2B5EF4-FFF2-40B4-BE49-F238E27FC236}">
                      <a16:creationId xmlns:a16="http://schemas.microsoft.com/office/drawing/2014/main" id="{8E0AA298-7441-4111-ABDF-DB7C9A1E1224}"/>
                    </a:ext>
                  </a:extLst>
                </p:cNvPr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4296;p48">
                  <a:extLst>
                    <a:ext uri="{FF2B5EF4-FFF2-40B4-BE49-F238E27FC236}">
                      <a16:creationId xmlns:a16="http://schemas.microsoft.com/office/drawing/2014/main" id="{FC247372-B553-49A6-A623-B86DB2793A48}"/>
                    </a:ext>
                  </a:extLst>
                </p:cNvPr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4297;p48">
                  <a:extLst>
                    <a:ext uri="{FF2B5EF4-FFF2-40B4-BE49-F238E27FC236}">
                      <a16:creationId xmlns:a16="http://schemas.microsoft.com/office/drawing/2014/main" id="{FD0B1F49-BFEE-4F59-B129-3D384CDC52FC}"/>
                    </a:ext>
                  </a:extLst>
                </p:cNvPr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4298;p48">
                  <a:extLst>
                    <a:ext uri="{FF2B5EF4-FFF2-40B4-BE49-F238E27FC236}">
                      <a16:creationId xmlns:a16="http://schemas.microsoft.com/office/drawing/2014/main" id="{2C86A6B5-BA1C-41D4-8C0A-283180F778DD}"/>
                    </a:ext>
                  </a:extLst>
                </p:cNvPr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4299;p48">
                  <a:extLst>
                    <a:ext uri="{FF2B5EF4-FFF2-40B4-BE49-F238E27FC236}">
                      <a16:creationId xmlns:a16="http://schemas.microsoft.com/office/drawing/2014/main" id="{856155B4-B359-4162-866F-0C6314C7AD56}"/>
                    </a:ext>
                  </a:extLst>
                </p:cNvPr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4300;p48">
                  <a:extLst>
                    <a:ext uri="{FF2B5EF4-FFF2-40B4-BE49-F238E27FC236}">
                      <a16:creationId xmlns:a16="http://schemas.microsoft.com/office/drawing/2014/main" id="{65B22BA3-6E66-417F-A7AC-A90120BB53D7}"/>
                    </a:ext>
                  </a:extLst>
                </p:cNvPr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4301;p48">
                  <a:extLst>
                    <a:ext uri="{FF2B5EF4-FFF2-40B4-BE49-F238E27FC236}">
                      <a16:creationId xmlns:a16="http://schemas.microsoft.com/office/drawing/2014/main" id="{44073DD9-F379-4454-A6A9-B779F45C6615}"/>
                    </a:ext>
                  </a:extLst>
                </p:cNvPr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4302;p48">
                  <a:extLst>
                    <a:ext uri="{FF2B5EF4-FFF2-40B4-BE49-F238E27FC236}">
                      <a16:creationId xmlns:a16="http://schemas.microsoft.com/office/drawing/2014/main" id="{000D26EF-540C-435C-92EE-4DFA4FA9FAB8}"/>
                    </a:ext>
                  </a:extLst>
                </p:cNvPr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4303;p48">
                  <a:extLst>
                    <a:ext uri="{FF2B5EF4-FFF2-40B4-BE49-F238E27FC236}">
                      <a16:creationId xmlns:a16="http://schemas.microsoft.com/office/drawing/2014/main" id="{D4DCE7E3-FF6C-4C68-A879-F1EEDED2AF29}"/>
                    </a:ext>
                  </a:extLst>
                </p:cNvPr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6" name="Google Shape;4304;p48">
                <a:extLst>
                  <a:ext uri="{FF2B5EF4-FFF2-40B4-BE49-F238E27FC236}">
                    <a16:creationId xmlns:a16="http://schemas.microsoft.com/office/drawing/2014/main" id="{5F2A8BBD-4106-47A7-8935-861923FC964F}"/>
                  </a:ext>
                </a:extLst>
              </p:cNvPr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7" name="Google Shape;4305;p48">
                  <a:extLst>
                    <a:ext uri="{FF2B5EF4-FFF2-40B4-BE49-F238E27FC236}">
                      <a16:creationId xmlns:a16="http://schemas.microsoft.com/office/drawing/2014/main" id="{F9026A91-B7A2-48C3-B718-95B8D03DE6FD}"/>
                    </a:ext>
                  </a:extLst>
                </p:cNvPr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71" name="Google Shape;4306;p48">
                    <a:extLst>
                      <a:ext uri="{FF2B5EF4-FFF2-40B4-BE49-F238E27FC236}">
                        <a16:creationId xmlns:a16="http://schemas.microsoft.com/office/drawing/2014/main" id="{D3B9D457-7841-421F-8B1A-A0D8E98717FB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" name="Google Shape;4307;p48">
                    <a:extLst>
                      <a:ext uri="{FF2B5EF4-FFF2-40B4-BE49-F238E27FC236}">
                        <a16:creationId xmlns:a16="http://schemas.microsoft.com/office/drawing/2014/main" id="{71BF3D24-ED54-45DC-A141-63004F505E9D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" name="Google Shape;4308;p48">
                    <a:extLst>
                      <a:ext uri="{FF2B5EF4-FFF2-40B4-BE49-F238E27FC236}">
                        <a16:creationId xmlns:a16="http://schemas.microsoft.com/office/drawing/2014/main" id="{8C83E1E6-0251-47E3-B7CC-33EE0B4A6039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" name="Google Shape;4309;p48">
                    <a:extLst>
                      <a:ext uri="{FF2B5EF4-FFF2-40B4-BE49-F238E27FC236}">
                        <a16:creationId xmlns:a16="http://schemas.microsoft.com/office/drawing/2014/main" id="{189087E0-1EFD-4375-BD9D-450F93D957E1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" name="Google Shape;4310;p48">
                    <a:extLst>
                      <a:ext uri="{FF2B5EF4-FFF2-40B4-BE49-F238E27FC236}">
                        <a16:creationId xmlns:a16="http://schemas.microsoft.com/office/drawing/2014/main" id="{EE947A54-123C-4872-AF46-8F51550157A9}"/>
                      </a:ext>
                    </a:extLst>
                  </p:cNvPr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8" name="Google Shape;4311;p48">
                  <a:extLst>
                    <a:ext uri="{FF2B5EF4-FFF2-40B4-BE49-F238E27FC236}">
                      <a16:creationId xmlns:a16="http://schemas.microsoft.com/office/drawing/2014/main" id="{D72135E1-6ACB-4D37-BD6A-B52245A95803}"/>
                    </a:ext>
                  </a:extLst>
                </p:cNvPr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4312;p48">
                  <a:extLst>
                    <a:ext uri="{FF2B5EF4-FFF2-40B4-BE49-F238E27FC236}">
                      <a16:creationId xmlns:a16="http://schemas.microsoft.com/office/drawing/2014/main" id="{731A9F96-78A1-4C43-8A39-1B3B26E32D9C}"/>
                    </a:ext>
                  </a:extLst>
                </p:cNvPr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4313;p48">
                  <a:extLst>
                    <a:ext uri="{FF2B5EF4-FFF2-40B4-BE49-F238E27FC236}">
                      <a16:creationId xmlns:a16="http://schemas.microsoft.com/office/drawing/2014/main" id="{E9FAA80E-2056-430E-9CB8-2C16F2A9C243}"/>
                    </a:ext>
                  </a:extLst>
                </p:cNvPr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0" name="Google Shape;4314;p48">
              <a:extLst>
                <a:ext uri="{FF2B5EF4-FFF2-40B4-BE49-F238E27FC236}">
                  <a16:creationId xmlns:a16="http://schemas.microsoft.com/office/drawing/2014/main" id="{36A5DD3B-25FB-4910-863F-172969F17573}"/>
                </a:ext>
              </a:extLst>
            </p:cNvPr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15;p48">
              <a:extLst>
                <a:ext uri="{FF2B5EF4-FFF2-40B4-BE49-F238E27FC236}">
                  <a16:creationId xmlns:a16="http://schemas.microsoft.com/office/drawing/2014/main" id="{EF4E8EA9-3729-4D8D-9995-4A3789CD7663}"/>
                </a:ext>
              </a:extLst>
            </p:cNvPr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16;p48">
              <a:extLst>
                <a:ext uri="{FF2B5EF4-FFF2-40B4-BE49-F238E27FC236}">
                  <a16:creationId xmlns:a16="http://schemas.microsoft.com/office/drawing/2014/main" id="{65BA1FBD-A823-4398-A5DA-D239138F693B}"/>
                </a:ext>
              </a:extLst>
            </p:cNvPr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17;p48">
              <a:extLst>
                <a:ext uri="{FF2B5EF4-FFF2-40B4-BE49-F238E27FC236}">
                  <a16:creationId xmlns:a16="http://schemas.microsoft.com/office/drawing/2014/main" id="{EE142D58-DB2B-48FE-AA56-20F5C2C50560}"/>
                </a:ext>
              </a:extLst>
            </p:cNvPr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18;p48">
              <a:extLst>
                <a:ext uri="{FF2B5EF4-FFF2-40B4-BE49-F238E27FC236}">
                  <a16:creationId xmlns:a16="http://schemas.microsoft.com/office/drawing/2014/main" id="{53F69C87-8E3F-4C05-B5E4-225FCDAD34CD}"/>
                </a:ext>
              </a:extLst>
            </p:cNvPr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19;p48">
              <a:extLst>
                <a:ext uri="{FF2B5EF4-FFF2-40B4-BE49-F238E27FC236}">
                  <a16:creationId xmlns:a16="http://schemas.microsoft.com/office/drawing/2014/main" id="{96AE9DE3-2D6A-4D11-8470-4C46106017E3}"/>
                </a:ext>
              </a:extLst>
            </p:cNvPr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20;p48">
              <a:extLst>
                <a:ext uri="{FF2B5EF4-FFF2-40B4-BE49-F238E27FC236}">
                  <a16:creationId xmlns:a16="http://schemas.microsoft.com/office/drawing/2014/main" id="{B3FCD27C-EDDB-475D-ABA6-E905FC6F4617}"/>
                </a:ext>
              </a:extLst>
            </p:cNvPr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21;p48">
              <a:extLst>
                <a:ext uri="{FF2B5EF4-FFF2-40B4-BE49-F238E27FC236}">
                  <a16:creationId xmlns:a16="http://schemas.microsoft.com/office/drawing/2014/main" id="{23D7598F-6744-4E45-B804-56C8B7016B22}"/>
                </a:ext>
              </a:extLst>
            </p:cNvPr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22;p48">
              <a:extLst>
                <a:ext uri="{FF2B5EF4-FFF2-40B4-BE49-F238E27FC236}">
                  <a16:creationId xmlns:a16="http://schemas.microsoft.com/office/drawing/2014/main" id="{7972EDD2-0946-48F9-AF22-9A35CB3F1259}"/>
                </a:ext>
              </a:extLst>
            </p:cNvPr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23;p48">
              <a:extLst>
                <a:ext uri="{FF2B5EF4-FFF2-40B4-BE49-F238E27FC236}">
                  <a16:creationId xmlns:a16="http://schemas.microsoft.com/office/drawing/2014/main" id="{434BC438-3A48-4E12-82D3-AF1199586B15}"/>
                </a:ext>
              </a:extLst>
            </p:cNvPr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24;p48">
              <a:extLst>
                <a:ext uri="{FF2B5EF4-FFF2-40B4-BE49-F238E27FC236}">
                  <a16:creationId xmlns:a16="http://schemas.microsoft.com/office/drawing/2014/main" id="{4257566E-0E38-48FE-A838-6114F93BD696}"/>
                </a:ext>
              </a:extLst>
            </p:cNvPr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25;p48">
              <a:extLst>
                <a:ext uri="{FF2B5EF4-FFF2-40B4-BE49-F238E27FC236}">
                  <a16:creationId xmlns:a16="http://schemas.microsoft.com/office/drawing/2014/main" id="{6875B2B0-F67C-4CDE-889A-D0FAEFAC2686}"/>
                </a:ext>
              </a:extLst>
            </p:cNvPr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26;p48">
              <a:extLst>
                <a:ext uri="{FF2B5EF4-FFF2-40B4-BE49-F238E27FC236}">
                  <a16:creationId xmlns:a16="http://schemas.microsoft.com/office/drawing/2014/main" id="{F6FD9901-927A-46E5-BE14-8749555B0DD0}"/>
                </a:ext>
              </a:extLst>
            </p:cNvPr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27;p48">
              <a:extLst>
                <a:ext uri="{FF2B5EF4-FFF2-40B4-BE49-F238E27FC236}">
                  <a16:creationId xmlns:a16="http://schemas.microsoft.com/office/drawing/2014/main" id="{25AAFBE2-DA86-4DEF-B527-6FD95E8253EB}"/>
                </a:ext>
              </a:extLst>
            </p:cNvPr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328;p48">
              <a:extLst>
                <a:ext uri="{FF2B5EF4-FFF2-40B4-BE49-F238E27FC236}">
                  <a16:creationId xmlns:a16="http://schemas.microsoft.com/office/drawing/2014/main" id="{15BE4E7D-434E-4703-AC0A-8233D880923F}"/>
                </a:ext>
              </a:extLst>
            </p:cNvPr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329;p48">
              <a:extLst>
                <a:ext uri="{FF2B5EF4-FFF2-40B4-BE49-F238E27FC236}">
                  <a16:creationId xmlns:a16="http://schemas.microsoft.com/office/drawing/2014/main" id="{8E4FC7C4-2179-4CC1-92C6-290C96E7E40B}"/>
                </a:ext>
              </a:extLst>
            </p:cNvPr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330;p48">
              <a:extLst>
                <a:ext uri="{FF2B5EF4-FFF2-40B4-BE49-F238E27FC236}">
                  <a16:creationId xmlns:a16="http://schemas.microsoft.com/office/drawing/2014/main" id="{E47BB252-C55E-4309-9FB7-47BBB9979E13}"/>
                </a:ext>
              </a:extLst>
            </p:cNvPr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331;p48">
              <a:extLst>
                <a:ext uri="{FF2B5EF4-FFF2-40B4-BE49-F238E27FC236}">
                  <a16:creationId xmlns:a16="http://schemas.microsoft.com/office/drawing/2014/main" id="{929F0226-4803-44D4-B624-9A0CB64BFC73}"/>
                </a:ext>
              </a:extLst>
            </p:cNvPr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332;p48">
              <a:extLst>
                <a:ext uri="{FF2B5EF4-FFF2-40B4-BE49-F238E27FC236}">
                  <a16:creationId xmlns:a16="http://schemas.microsoft.com/office/drawing/2014/main" id="{89072A87-8D20-4081-B694-EA43D3437266}"/>
                </a:ext>
              </a:extLst>
            </p:cNvPr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333;p48">
              <a:extLst>
                <a:ext uri="{FF2B5EF4-FFF2-40B4-BE49-F238E27FC236}">
                  <a16:creationId xmlns:a16="http://schemas.microsoft.com/office/drawing/2014/main" id="{F2A92578-9091-4A9D-9F45-CF553E13AA64}"/>
                </a:ext>
              </a:extLst>
            </p:cNvPr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334;p48">
              <a:extLst>
                <a:ext uri="{FF2B5EF4-FFF2-40B4-BE49-F238E27FC236}">
                  <a16:creationId xmlns:a16="http://schemas.microsoft.com/office/drawing/2014/main" id="{509952DA-BEB0-4092-8245-A22CD54A0CE8}"/>
                </a:ext>
              </a:extLst>
            </p:cNvPr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335;p48">
              <a:extLst>
                <a:ext uri="{FF2B5EF4-FFF2-40B4-BE49-F238E27FC236}">
                  <a16:creationId xmlns:a16="http://schemas.microsoft.com/office/drawing/2014/main" id="{4C11ECB2-D0B0-49A2-A9C1-88CD87601702}"/>
                </a:ext>
              </a:extLst>
            </p:cNvPr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336;p48">
              <a:extLst>
                <a:ext uri="{FF2B5EF4-FFF2-40B4-BE49-F238E27FC236}">
                  <a16:creationId xmlns:a16="http://schemas.microsoft.com/office/drawing/2014/main" id="{537EF5AE-2B24-48C8-BFC0-CBAB90A0BF06}"/>
                </a:ext>
              </a:extLst>
            </p:cNvPr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337;p48">
              <a:extLst>
                <a:ext uri="{FF2B5EF4-FFF2-40B4-BE49-F238E27FC236}">
                  <a16:creationId xmlns:a16="http://schemas.microsoft.com/office/drawing/2014/main" id="{991A3F95-33A3-4B5E-B2D9-93EC49A69E82}"/>
                </a:ext>
              </a:extLst>
            </p:cNvPr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338;p48">
              <a:extLst>
                <a:ext uri="{FF2B5EF4-FFF2-40B4-BE49-F238E27FC236}">
                  <a16:creationId xmlns:a16="http://schemas.microsoft.com/office/drawing/2014/main" id="{A50F689C-3A42-4B45-AE69-A92095B8D13F}"/>
                </a:ext>
              </a:extLst>
            </p:cNvPr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339;p48">
              <a:extLst>
                <a:ext uri="{FF2B5EF4-FFF2-40B4-BE49-F238E27FC236}">
                  <a16:creationId xmlns:a16="http://schemas.microsoft.com/office/drawing/2014/main" id="{4BFA7EAC-60A3-4ECD-8822-3E43B884CAAF}"/>
                </a:ext>
              </a:extLst>
            </p:cNvPr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340;p48">
              <a:extLst>
                <a:ext uri="{FF2B5EF4-FFF2-40B4-BE49-F238E27FC236}">
                  <a16:creationId xmlns:a16="http://schemas.microsoft.com/office/drawing/2014/main" id="{9C905881-1DA6-4749-A061-327A1F5198F6}"/>
                </a:ext>
              </a:extLst>
            </p:cNvPr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341;p48">
              <a:extLst>
                <a:ext uri="{FF2B5EF4-FFF2-40B4-BE49-F238E27FC236}">
                  <a16:creationId xmlns:a16="http://schemas.microsoft.com/office/drawing/2014/main" id="{6346532D-D610-44D1-821C-AD4474F72234}"/>
                </a:ext>
              </a:extLst>
            </p:cNvPr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342;p48">
              <a:extLst>
                <a:ext uri="{FF2B5EF4-FFF2-40B4-BE49-F238E27FC236}">
                  <a16:creationId xmlns:a16="http://schemas.microsoft.com/office/drawing/2014/main" id="{A6051C8D-4DA0-4487-865C-CC1CFBEBB29A}"/>
                </a:ext>
              </a:extLst>
            </p:cNvPr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" name="Google Shape;4343;p48">
              <a:extLst>
                <a:ext uri="{FF2B5EF4-FFF2-40B4-BE49-F238E27FC236}">
                  <a16:creationId xmlns:a16="http://schemas.microsoft.com/office/drawing/2014/main" id="{C374718E-AC63-4089-90EE-EEDE1F15B4E9}"/>
                </a:ext>
              </a:extLst>
            </p:cNvPr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60" name="Google Shape;4344;p48">
                <a:extLst>
                  <a:ext uri="{FF2B5EF4-FFF2-40B4-BE49-F238E27FC236}">
                    <a16:creationId xmlns:a16="http://schemas.microsoft.com/office/drawing/2014/main" id="{5075CB20-6EC5-415B-8067-B768DCBCFF16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345;p48">
                <a:extLst>
                  <a:ext uri="{FF2B5EF4-FFF2-40B4-BE49-F238E27FC236}">
                    <a16:creationId xmlns:a16="http://schemas.microsoft.com/office/drawing/2014/main" id="{69768733-4490-4EAF-99E3-1592B3C35B12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346;p48">
                <a:extLst>
                  <a:ext uri="{FF2B5EF4-FFF2-40B4-BE49-F238E27FC236}">
                    <a16:creationId xmlns:a16="http://schemas.microsoft.com/office/drawing/2014/main" id="{E5A0C1D7-047C-4070-9EA0-CB0D3A2E3416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347;p48">
                <a:extLst>
                  <a:ext uri="{FF2B5EF4-FFF2-40B4-BE49-F238E27FC236}">
                    <a16:creationId xmlns:a16="http://schemas.microsoft.com/office/drawing/2014/main" id="{7F5E5F8E-0917-4646-914A-190D1D8BD76A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348;p48">
                <a:extLst>
                  <a:ext uri="{FF2B5EF4-FFF2-40B4-BE49-F238E27FC236}">
                    <a16:creationId xmlns:a16="http://schemas.microsoft.com/office/drawing/2014/main" id="{9EBB7A41-7095-4F07-8E64-7ACEF9E7520A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342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F63A-9E86-4F39-9F1B-22FB0DA80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4343" y="2159434"/>
            <a:ext cx="5243792" cy="1416300"/>
          </a:xfrm>
        </p:spPr>
        <p:txBody>
          <a:bodyPr/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SYSTEM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63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C05F92-57F2-41B3-AEB1-AADBFA5CFB5E}"/>
              </a:ext>
            </a:extLst>
          </p:cNvPr>
          <p:cNvSpPr txBox="1"/>
          <p:nvPr/>
        </p:nvSpPr>
        <p:spPr>
          <a:xfrm>
            <a:off x="248771" y="309282"/>
            <a:ext cx="57687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Details about each member are kept in the database of the online system.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various types of reports are generated through the system according to the need.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oogle Shape;3819;p48">
            <a:extLst>
              <a:ext uri="{FF2B5EF4-FFF2-40B4-BE49-F238E27FC236}">
                <a16:creationId xmlns:a16="http://schemas.microsoft.com/office/drawing/2014/main" id="{43D7DF70-C64D-43C0-8B75-AD3CD90FF8F7}"/>
              </a:ext>
            </a:extLst>
          </p:cNvPr>
          <p:cNvGrpSpPr/>
          <p:nvPr/>
        </p:nvGrpSpPr>
        <p:grpSpPr>
          <a:xfrm>
            <a:off x="5954299" y="1104444"/>
            <a:ext cx="3021613" cy="3259127"/>
            <a:chOff x="2473900" y="225896"/>
            <a:chExt cx="3899746" cy="4762328"/>
          </a:xfrm>
        </p:grpSpPr>
        <p:sp>
          <p:nvSpPr>
            <p:cNvPr id="8" name="Google Shape;3820;p48">
              <a:extLst>
                <a:ext uri="{FF2B5EF4-FFF2-40B4-BE49-F238E27FC236}">
                  <a16:creationId xmlns:a16="http://schemas.microsoft.com/office/drawing/2014/main" id="{FFDB25B6-6337-4BDA-97DE-1672DB7257AF}"/>
                </a:ext>
              </a:extLst>
            </p:cNvPr>
            <p:cNvSpPr/>
            <p:nvPr/>
          </p:nvSpPr>
          <p:spPr>
            <a:xfrm>
              <a:off x="3961606" y="3558431"/>
              <a:ext cx="1029717" cy="605511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821;p48">
              <a:extLst>
                <a:ext uri="{FF2B5EF4-FFF2-40B4-BE49-F238E27FC236}">
                  <a16:creationId xmlns:a16="http://schemas.microsoft.com/office/drawing/2014/main" id="{D21A035A-1CA5-4646-B8DA-BC645020BF97}"/>
                </a:ext>
              </a:extLst>
            </p:cNvPr>
            <p:cNvSpPr/>
            <p:nvPr/>
          </p:nvSpPr>
          <p:spPr>
            <a:xfrm>
              <a:off x="4042969" y="1357120"/>
              <a:ext cx="929840" cy="271716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822;p48">
              <a:extLst>
                <a:ext uri="{FF2B5EF4-FFF2-40B4-BE49-F238E27FC236}">
                  <a16:creationId xmlns:a16="http://schemas.microsoft.com/office/drawing/2014/main" id="{A11D42F4-C051-4D24-BDCF-7758839AC0CC}"/>
                </a:ext>
              </a:extLst>
            </p:cNvPr>
            <p:cNvSpPr/>
            <p:nvPr/>
          </p:nvSpPr>
          <p:spPr>
            <a:xfrm>
              <a:off x="4875432" y="3975622"/>
              <a:ext cx="56391" cy="121443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823;p48">
              <a:extLst>
                <a:ext uri="{FF2B5EF4-FFF2-40B4-BE49-F238E27FC236}">
                  <a16:creationId xmlns:a16="http://schemas.microsoft.com/office/drawing/2014/main" id="{F508A95B-2027-410F-B2F5-99DB8C3505D2}"/>
                </a:ext>
              </a:extLst>
            </p:cNvPr>
            <p:cNvSpPr/>
            <p:nvPr/>
          </p:nvSpPr>
          <p:spPr>
            <a:xfrm>
              <a:off x="4031462" y="1362819"/>
              <a:ext cx="51922" cy="76581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824;p48">
              <a:extLst>
                <a:ext uri="{FF2B5EF4-FFF2-40B4-BE49-F238E27FC236}">
                  <a16:creationId xmlns:a16="http://schemas.microsoft.com/office/drawing/2014/main" id="{090EF6BD-DEC0-4A21-8471-6352FFDE9D55}"/>
                </a:ext>
              </a:extLst>
            </p:cNvPr>
            <p:cNvSpPr/>
            <p:nvPr/>
          </p:nvSpPr>
          <p:spPr>
            <a:xfrm>
              <a:off x="3997133" y="1379805"/>
              <a:ext cx="929842" cy="271722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825;p48">
              <a:extLst>
                <a:ext uri="{FF2B5EF4-FFF2-40B4-BE49-F238E27FC236}">
                  <a16:creationId xmlns:a16="http://schemas.microsoft.com/office/drawing/2014/main" id="{4BE2E0C3-7C57-4D7A-AFFA-3B410DE156C2}"/>
                </a:ext>
              </a:extLst>
            </p:cNvPr>
            <p:cNvSpPr/>
            <p:nvPr/>
          </p:nvSpPr>
          <p:spPr>
            <a:xfrm>
              <a:off x="3989621" y="1384880"/>
              <a:ext cx="929745" cy="2717215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826;p48">
              <a:extLst>
                <a:ext uri="{FF2B5EF4-FFF2-40B4-BE49-F238E27FC236}">
                  <a16:creationId xmlns:a16="http://schemas.microsoft.com/office/drawing/2014/main" id="{ACE574C2-D14D-42CE-BA27-195964778813}"/>
                </a:ext>
              </a:extLst>
            </p:cNvPr>
            <p:cNvSpPr/>
            <p:nvPr/>
          </p:nvSpPr>
          <p:spPr>
            <a:xfrm>
              <a:off x="4041162" y="1465160"/>
              <a:ext cx="826947" cy="2523815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827;p48">
              <a:extLst>
                <a:ext uri="{FF2B5EF4-FFF2-40B4-BE49-F238E27FC236}">
                  <a16:creationId xmlns:a16="http://schemas.microsoft.com/office/drawing/2014/main" id="{1D7704C7-2F90-4AB7-A2D8-889AE8CD0020}"/>
                </a:ext>
              </a:extLst>
            </p:cNvPr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828;p48">
              <a:extLst>
                <a:ext uri="{FF2B5EF4-FFF2-40B4-BE49-F238E27FC236}">
                  <a16:creationId xmlns:a16="http://schemas.microsoft.com/office/drawing/2014/main" id="{668F8D74-B35B-4B39-8854-4B63B52F7329}"/>
                </a:ext>
              </a:extLst>
            </p:cNvPr>
            <p:cNvSpPr/>
            <p:nvPr/>
          </p:nvSpPr>
          <p:spPr>
            <a:xfrm>
              <a:off x="4445031" y="1680263"/>
              <a:ext cx="19019" cy="24476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829;p48">
              <a:extLst>
                <a:ext uri="{FF2B5EF4-FFF2-40B4-BE49-F238E27FC236}">
                  <a16:creationId xmlns:a16="http://schemas.microsoft.com/office/drawing/2014/main" id="{4D477538-59D8-4C19-8EAC-3EA1D8BF65B2}"/>
                </a:ext>
              </a:extLst>
            </p:cNvPr>
            <p:cNvSpPr/>
            <p:nvPr/>
          </p:nvSpPr>
          <p:spPr>
            <a:xfrm>
              <a:off x="4937719" y="2165784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830;p48">
              <a:extLst>
                <a:ext uri="{FF2B5EF4-FFF2-40B4-BE49-F238E27FC236}">
                  <a16:creationId xmlns:a16="http://schemas.microsoft.com/office/drawing/2014/main" id="{565590EA-9BDF-4BE8-AF2E-26CED6BE0651}"/>
                </a:ext>
              </a:extLst>
            </p:cNvPr>
            <p:cNvSpPr/>
            <p:nvPr/>
          </p:nvSpPr>
          <p:spPr>
            <a:xfrm>
              <a:off x="4937719" y="2304659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831;p48">
              <a:extLst>
                <a:ext uri="{FF2B5EF4-FFF2-40B4-BE49-F238E27FC236}">
                  <a16:creationId xmlns:a16="http://schemas.microsoft.com/office/drawing/2014/main" id="{8A532AFB-E958-4FEE-AB34-922FB5EEE6F1}"/>
                </a:ext>
              </a:extLst>
            </p:cNvPr>
            <p:cNvSpPr/>
            <p:nvPr/>
          </p:nvSpPr>
          <p:spPr>
            <a:xfrm>
              <a:off x="4126748" y="1626823"/>
              <a:ext cx="636661" cy="579135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832;p48">
              <a:extLst>
                <a:ext uri="{FF2B5EF4-FFF2-40B4-BE49-F238E27FC236}">
                  <a16:creationId xmlns:a16="http://schemas.microsoft.com/office/drawing/2014/main" id="{A9C80907-B0ED-4774-A868-18224677FF45}"/>
                </a:ext>
              </a:extLst>
            </p:cNvPr>
            <p:cNvSpPr/>
            <p:nvPr/>
          </p:nvSpPr>
          <p:spPr>
            <a:xfrm>
              <a:off x="4126748" y="1794587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833;p48">
              <a:extLst>
                <a:ext uri="{FF2B5EF4-FFF2-40B4-BE49-F238E27FC236}">
                  <a16:creationId xmlns:a16="http://schemas.microsoft.com/office/drawing/2014/main" id="{2AF050ED-751F-4ED6-A04A-83FB36C3D3EE}"/>
                </a:ext>
              </a:extLst>
            </p:cNvPr>
            <p:cNvSpPr/>
            <p:nvPr/>
          </p:nvSpPr>
          <p:spPr>
            <a:xfrm>
              <a:off x="4244285" y="1743629"/>
              <a:ext cx="435820" cy="297370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834;p48">
              <a:extLst>
                <a:ext uri="{FF2B5EF4-FFF2-40B4-BE49-F238E27FC236}">
                  <a16:creationId xmlns:a16="http://schemas.microsoft.com/office/drawing/2014/main" id="{1F9E4401-F7AD-45FA-B63A-D80467B24371}"/>
                </a:ext>
              </a:extLst>
            </p:cNvPr>
            <p:cNvSpPr/>
            <p:nvPr/>
          </p:nvSpPr>
          <p:spPr>
            <a:xfrm>
              <a:off x="4244285" y="1811637"/>
              <a:ext cx="215485" cy="169925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835;p48">
              <a:extLst>
                <a:ext uri="{FF2B5EF4-FFF2-40B4-BE49-F238E27FC236}">
                  <a16:creationId xmlns:a16="http://schemas.microsoft.com/office/drawing/2014/main" id="{8759F88F-A981-4902-B3ED-E4F3F8DE890C}"/>
                </a:ext>
              </a:extLst>
            </p:cNvPr>
            <p:cNvSpPr/>
            <p:nvPr/>
          </p:nvSpPr>
          <p:spPr>
            <a:xfrm>
              <a:off x="4126748" y="2516077"/>
              <a:ext cx="479945" cy="412011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836;p48">
              <a:extLst>
                <a:ext uri="{FF2B5EF4-FFF2-40B4-BE49-F238E27FC236}">
                  <a16:creationId xmlns:a16="http://schemas.microsoft.com/office/drawing/2014/main" id="{1A6E37C6-B9B8-42F2-B861-F65898EA6C00}"/>
                </a:ext>
              </a:extLst>
            </p:cNvPr>
            <p:cNvSpPr/>
            <p:nvPr/>
          </p:nvSpPr>
          <p:spPr>
            <a:xfrm>
              <a:off x="4126748" y="260459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837;p48">
              <a:extLst>
                <a:ext uri="{FF2B5EF4-FFF2-40B4-BE49-F238E27FC236}">
                  <a16:creationId xmlns:a16="http://schemas.microsoft.com/office/drawing/2014/main" id="{9B662FB8-D0EF-44F3-94A2-BFC00FDAFACB}"/>
                </a:ext>
              </a:extLst>
            </p:cNvPr>
            <p:cNvSpPr/>
            <p:nvPr/>
          </p:nvSpPr>
          <p:spPr>
            <a:xfrm>
              <a:off x="4215377" y="2616119"/>
              <a:ext cx="328553" cy="235362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838;p48">
              <a:extLst>
                <a:ext uri="{FF2B5EF4-FFF2-40B4-BE49-F238E27FC236}">
                  <a16:creationId xmlns:a16="http://schemas.microsoft.com/office/drawing/2014/main" id="{129CB892-5F7A-4BE2-AB7F-3A9A060C1390}"/>
                </a:ext>
              </a:extLst>
            </p:cNvPr>
            <p:cNvSpPr/>
            <p:nvPr/>
          </p:nvSpPr>
          <p:spPr>
            <a:xfrm>
              <a:off x="4331202" y="2188583"/>
              <a:ext cx="432207" cy="461037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839;p48">
              <a:extLst>
                <a:ext uri="{FF2B5EF4-FFF2-40B4-BE49-F238E27FC236}">
                  <a16:creationId xmlns:a16="http://schemas.microsoft.com/office/drawing/2014/main" id="{EA42115C-6BA8-4B06-9F64-596699356266}"/>
                </a:ext>
              </a:extLst>
            </p:cNvPr>
            <p:cNvSpPr/>
            <p:nvPr/>
          </p:nvSpPr>
          <p:spPr>
            <a:xfrm>
              <a:off x="4681723" y="2606403"/>
              <a:ext cx="81686" cy="147256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840;p48">
              <a:extLst>
                <a:ext uri="{FF2B5EF4-FFF2-40B4-BE49-F238E27FC236}">
                  <a16:creationId xmlns:a16="http://schemas.microsoft.com/office/drawing/2014/main" id="{8CE9E9E6-0811-43D4-B595-4215D2B497A4}"/>
                </a:ext>
              </a:extLst>
            </p:cNvPr>
            <p:cNvSpPr/>
            <p:nvPr/>
          </p:nvSpPr>
          <p:spPr>
            <a:xfrm>
              <a:off x="4408324" y="2282172"/>
              <a:ext cx="246676" cy="187928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841;p48">
              <a:extLst>
                <a:ext uri="{FF2B5EF4-FFF2-40B4-BE49-F238E27FC236}">
                  <a16:creationId xmlns:a16="http://schemas.microsoft.com/office/drawing/2014/main" id="{62916B5A-8419-4974-9F16-3AD4776DC518}"/>
                </a:ext>
              </a:extLst>
            </p:cNvPr>
            <p:cNvSpPr/>
            <p:nvPr/>
          </p:nvSpPr>
          <p:spPr>
            <a:xfrm>
              <a:off x="4408324" y="2350085"/>
              <a:ext cx="132182" cy="121824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842;p48">
              <a:extLst>
                <a:ext uri="{FF2B5EF4-FFF2-40B4-BE49-F238E27FC236}">
                  <a16:creationId xmlns:a16="http://schemas.microsoft.com/office/drawing/2014/main" id="{E66984D7-CA27-4CC1-B853-8CF6857A6939}"/>
                </a:ext>
              </a:extLst>
            </p:cNvPr>
            <p:cNvSpPr/>
            <p:nvPr/>
          </p:nvSpPr>
          <p:spPr>
            <a:xfrm>
              <a:off x="4126748" y="2914279"/>
              <a:ext cx="633238" cy="577349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843;p48">
              <a:extLst>
                <a:ext uri="{FF2B5EF4-FFF2-40B4-BE49-F238E27FC236}">
                  <a16:creationId xmlns:a16="http://schemas.microsoft.com/office/drawing/2014/main" id="{7712AE12-46DF-4A70-9211-7EAF1D0B607F}"/>
                </a:ext>
              </a:extLst>
            </p:cNvPr>
            <p:cNvSpPr/>
            <p:nvPr/>
          </p:nvSpPr>
          <p:spPr>
            <a:xfrm>
              <a:off x="4678395" y="344841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844;p48">
              <a:extLst>
                <a:ext uri="{FF2B5EF4-FFF2-40B4-BE49-F238E27FC236}">
                  <a16:creationId xmlns:a16="http://schemas.microsoft.com/office/drawing/2014/main" id="{905C78B9-3C5C-4342-8882-211FCB7E8211}"/>
                </a:ext>
              </a:extLst>
            </p:cNvPr>
            <p:cNvSpPr/>
            <p:nvPr/>
          </p:nvSpPr>
          <p:spPr>
            <a:xfrm>
              <a:off x="4214901" y="3014168"/>
              <a:ext cx="406436" cy="280416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845;p48">
              <a:extLst>
                <a:ext uri="{FF2B5EF4-FFF2-40B4-BE49-F238E27FC236}">
                  <a16:creationId xmlns:a16="http://schemas.microsoft.com/office/drawing/2014/main" id="{60D44D1F-41A3-432B-83E2-CD2157C30E50}"/>
                </a:ext>
              </a:extLst>
            </p:cNvPr>
            <p:cNvSpPr/>
            <p:nvPr/>
          </p:nvSpPr>
          <p:spPr>
            <a:xfrm>
              <a:off x="4214901" y="3082177"/>
              <a:ext cx="378668" cy="264318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846;p48">
              <a:extLst>
                <a:ext uri="{FF2B5EF4-FFF2-40B4-BE49-F238E27FC236}">
                  <a16:creationId xmlns:a16="http://schemas.microsoft.com/office/drawing/2014/main" id="{3B0F3A5D-96BC-4563-8664-31E361CAB7E2}"/>
                </a:ext>
              </a:extLst>
            </p:cNvPr>
            <p:cNvSpPr/>
            <p:nvPr/>
          </p:nvSpPr>
          <p:spPr>
            <a:xfrm>
              <a:off x="4121803" y="3338085"/>
              <a:ext cx="646456" cy="502188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847;p48">
              <a:extLst>
                <a:ext uri="{FF2B5EF4-FFF2-40B4-BE49-F238E27FC236}">
                  <a16:creationId xmlns:a16="http://schemas.microsoft.com/office/drawing/2014/main" id="{9B1EC56B-8FCD-4C2A-9E0A-D256AF8ADFC0}"/>
                </a:ext>
              </a:extLst>
            </p:cNvPr>
            <p:cNvSpPr/>
            <p:nvPr/>
          </p:nvSpPr>
          <p:spPr>
            <a:xfrm>
              <a:off x="4169160" y="3393740"/>
              <a:ext cx="9794" cy="81152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848;p48">
              <a:extLst>
                <a:ext uri="{FF2B5EF4-FFF2-40B4-BE49-F238E27FC236}">
                  <a16:creationId xmlns:a16="http://schemas.microsoft.com/office/drawing/2014/main" id="{3F57503B-8CB5-4345-8ADA-24C8CFD536AA}"/>
                </a:ext>
              </a:extLst>
            </p:cNvPr>
            <p:cNvSpPr/>
            <p:nvPr/>
          </p:nvSpPr>
          <p:spPr>
            <a:xfrm>
              <a:off x="5586458" y="2808047"/>
              <a:ext cx="658819" cy="381000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49;p48">
              <a:extLst>
                <a:ext uri="{FF2B5EF4-FFF2-40B4-BE49-F238E27FC236}">
                  <a16:creationId xmlns:a16="http://schemas.microsoft.com/office/drawing/2014/main" id="{223C7817-BC38-4B78-BD6E-82BD72279121}"/>
                </a:ext>
              </a:extLst>
            </p:cNvPr>
            <p:cNvSpPr/>
            <p:nvPr/>
          </p:nvSpPr>
          <p:spPr>
            <a:xfrm>
              <a:off x="5921101" y="2949869"/>
              <a:ext cx="191092" cy="147874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50;p48">
              <a:extLst>
                <a:ext uri="{FF2B5EF4-FFF2-40B4-BE49-F238E27FC236}">
                  <a16:creationId xmlns:a16="http://schemas.microsoft.com/office/drawing/2014/main" id="{9EF0C887-D9CF-4C43-9C0A-C33C7B5A983C}"/>
                </a:ext>
              </a:extLst>
            </p:cNvPr>
            <p:cNvSpPr/>
            <p:nvPr/>
          </p:nvSpPr>
          <p:spPr>
            <a:xfrm>
              <a:off x="5922144" y="2998547"/>
              <a:ext cx="190145" cy="993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51;p48">
              <a:extLst>
                <a:ext uri="{FF2B5EF4-FFF2-40B4-BE49-F238E27FC236}">
                  <a16:creationId xmlns:a16="http://schemas.microsoft.com/office/drawing/2014/main" id="{670066C6-4DAA-4E00-BD7C-456C3A8CF6B7}"/>
                </a:ext>
              </a:extLst>
            </p:cNvPr>
            <p:cNvSpPr/>
            <p:nvPr/>
          </p:nvSpPr>
          <p:spPr>
            <a:xfrm>
              <a:off x="5725279" y="2875668"/>
              <a:ext cx="190969" cy="142446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52;p48">
              <a:extLst>
                <a:ext uri="{FF2B5EF4-FFF2-40B4-BE49-F238E27FC236}">
                  <a16:creationId xmlns:a16="http://schemas.microsoft.com/office/drawing/2014/main" id="{432EEC81-D760-431B-8711-180602F6F0F7}"/>
                </a:ext>
              </a:extLst>
            </p:cNvPr>
            <p:cNvSpPr/>
            <p:nvPr/>
          </p:nvSpPr>
          <p:spPr>
            <a:xfrm>
              <a:off x="5725677" y="2921300"/>
              <a:ext cx="190145" cy="993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53;p48">
              <a:extLst>
                <a:ext uri="{FF2B5EF4-FFF2-40B4-BE49-F238E27FC236}">
                  <a16:creationId xmlns:a16="http://schemas.microsoft.com/office/drawing/2014/main" id="{E0CDE9B3-F3F5-4D5F-A491-745D2F227224}"/>
                </a:ext>
              </a:extLst>
            </p:cNvPr>
            <p:cNvSpPr/>
            <p:nvPr/>
          </p:nvSpPr>
          <p:spPr>
            <a:xfrm>
              <a:off x="5773415" y="2020234"/>
              <a:ext cx="328490" cy="94353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54;p48">
              <a:extLst>
                <a:ext uri="{FF2B5EF4-FFF2-40B4-BE49-F238E27FC236}">
                  <a16:creationId xmlns:a16="http://schemas.microsoft.com/office/drawing/2014/main" id="{F5669D4A-F65A-42E3-8EBD-8E8434CDCFA1}"/>
                </a:ext>
              </a:extLst>
            </p:cNvPr>
            <p:cNvSpPr/>
            <p:nvPr/>
          </p:nvSpPr>
          <p:spPr>
            <a:xfrm>
              <a:off x="5847677" y="1431875"/>
              <a:ext cx="210314" cy="204988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55;p48">
              <a:extLst>
                <a:ext uri="{FF2B5EF4-FFF2-40B4-BE49-F238E27FC236}">
                  <a16:creationId xmlns:a16="http://schemas.microsoft.com/office/drawing/2014/main" id="{D72F4732-7D45-433D-82D5-824C5E96D5F0}"/>
                </a:ext>
              </a:extLst>
            </p:cNvPr>
            <p:cNvSpPr/>
            <p:nvPr/>
          </p:nvSpPr>
          <p:spPr>
            <a:xfrm>
              <a:off x="5515422" y="1497214"/>
              <a:ext cx="317332" cy="453297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56;p48">
              <a:extLst>
                <a:ext uri="{FF2B5EF4-FFF2-40B4-BE49-F238E27FC236}">
                  <a16:creationId xmlns:a16="http://schemas.microsoft.com/office/drawing/2014/main" id="{6BE697EB-4DDE-452E-805A-27E0E9E57917}"/>
                </a:ext>
              </a:extLst>
            </p:cNvPr>
            <p:cNvSpPr/>
            <p:nvPr/>
          </p:nvSpPr>
          <p:spPr>
            <a:xfrm>
              <a:off x="5490085" y="1875271"/>
              <a:ext cx="151441" cy="9911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57;p48">
              <a:extLst>
                <a:ext uri="{FF2B5EF4-FFF2-40B4-BE49-F238E27FC236}">
                  <a16:creationId xmlns:a16="http://schemas.microsoft.com/office/drawing/2014/main" id="{707581E3-1748-4E78-AF44-CBEBC0505ADD}"/>
                </a:ext>
              </a:extLst>
            </p:cNvPr>
            <p:cNvSpPr/>
            <p:nvPr/>
          </p:nvSpPr>
          <p:spPr>
            <a:xfrm>
              <a:off x="5494480" y="1896496"/>
              <a:ext cx="98885" cy="82426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58;p48">
              <a:extLst>
                <a:ext uri="{FF2B5EF4-FFF2-40B4-BE49-F238E27FC236}">
                  <a16:creationId xmlns:a16="http://schemas.microsoft.com/office/drawing/2014/main" id="{320B0EFB-87D9-470D-A2C2-5D13C6C9AC3F}"/>
                </a:ext>
              </a:extLst>
            </p:cNvPr>
            <p:cNvSpPr/>
            <p:nvPr/>
          </p:nvSpPr>
          <p:spPr>
            <a:xfrm>
              <a:off x="5773193" y="1460583"/>
              <a:ext cx="342080" cy="688737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59;p48">
              <a:extLst>
                <a:ext uri="{FF2B5EF4-FFF2-40B4-BE49-F238E27FC236}">
                  <a16:creationId xmlns:a16="http://schemas.microsoft.com/office/drawing/2014/main" id="{8FC640E3-750C-4A73-89FF-311F0DA3F98E}"/>
                </a:ext>
              </a:extLst>
            </p:cNvPr>
            <p:cNvSpPr/>
            <p:nvPr/>
          </p:nvSpPr>
          <p:spPr>
            <a:xfrm>
              <a:off x="6052262" y="1601698"/>
              <a:ext cx="132559" cy="60842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60;p48">
              <a:extLst>
                <a:ext uri="{FF2B5EF4-FFF2-40B4-BE49-F238E27FC236}">
                  <a16:creationId xmlns:a16="http://schemas.microsoft.com/office/drawing/2014/main" id="{3E88DF49-855D-4ACE-B0A8-456AD8542F13}"/>
                </a:ext>
              </a:extLst>
            </p:cNvPr>
            <p:cNvSpPr/>
            <p:nvPr/>
          </p:nvSpPr>
          <p:spPr>
            <a:xfrm>
              <a:off x="5838983" y="1219006"/>
              <a:ext cx="226927" cy="276849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61;p48">
              <a:extLst>
                <a:ext uri="{FF2B5EF4-FFF2-40B4-BE49-F238E27FC236}">
                  <a16:creationId xmlns:a16="http://schemas.microsoft.com/office/drawing/2014/main" id="{B4811DB0-EBE6-4E6E-A780-552D35803A2E}"/>
                </a:ext>
              </a:extLst>
            </p:cNvPr>
            <p:cNvSpPr/>
            <p:nvPr/>
          </p:nvSpPr>
          <p:spPr>
            <a:xfrm>
              <a:off x="5847630" y="1194850"/>
              <a:ext cx="239905" cy="237025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62;p48">
              <a:extLst>
                <a:ext uri="{FF2B5EF4-FFF2-40B4-BE49-F238E27FC236}">
                  <a16:creationId xmlns:a16="http://schemas.microsoft.com/office/drawing/2014/main" id="{5998F811-53FF-472F-81A6-B1F4AD0A3D98}"/>
                </a:ext>
              </a:extLst>
            </p:cNvPr>
            <p:cNvSpPr/>
            <p:nvPr/>
          </p:nvSpPr>
          <p:spPr>
            <a:xfrm>
              <a:off x="6035307" y="1564524"/>
              <a:ext cx="148633" cy="20233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63;p48">
              <a:extLst>
                <a:ext uri="{FF2B5EF4-FFF2-40B4-BE49-F238E27FC236}">
                  <a16:creationId xmlns:a16="http://schemas.microsoft.com/office/drawing/2014/main" id="{5026790A-2801-492D-9DB1-644C9F2461EF}"/>
                </a:ext>
              </a:extLst>
            </p:cNvPr>
            <p:cNvSpPr/>
            <p:nvPr/>
          </p:nvSpPr>
          <p:spPr>
            <a:xfrm>
              <a:off x="5727199" y="1461212"/>
              <a:ext cx="120770" cy="19474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64;p48">
              <a:extLst>
                <a:ext uri="{FF2B5EF4-FFF2-40B4-BE49-F238E27FC236}">
                  <a16:creationId xmlns:a16="http://schemas.microsoft.com/office/drawing/2014/main" id="{E7C15E7C-627C-4CEC-B7E4-D314C94FAC5D}"/>
                </a:ext>
              </a:extLst>
            </p:cNvPr>
            <p:cNvSpPr/>
            <p:nvPr/>
          </p:nvSpPr>
          <p:spPr>
            <a:xfrm>
              <a:off x="2473900" y="4607987"/>
              <a:ext cx="657677" cy="380237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65;p48">
              <a:extLst>
                <a:ext uri="{FF2B5EF4-FFF2-40B4-BE49-F238E27FC236}">
                  <a16:creationId xmlns:a16="http://schemas.microsoft.com/office/drawing/2014/main" id="{859EA451-C6BF-47DC-B85C-9BE0FC8A287E}"/>
                </a:ext>
              </a:extLst>
            </p:cNvPr>
            <p:cNvSpPr/>
            <p:nvPr/>
          </p:nvSpPr>
          <p:spPr>
            <a:xfrm>
              <a:off x="2526860" y="3374023"/>
              <a:ext cx="157580" cy="343757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66;p48">
              <a:extLst>
                <a:ext uri="{FF2B5EF4-FFF2-40B4-BE49-F238E27FC236}">
                  <a16:creationId xmlns:a16="http://schemas.microsoft.com/office/drawing/2014/main" id="{971CC462-E3B0-4070-9945-06EBF9EB0126}"/>
                </a:ext>
              </a:extLst>
            </p:cNvPr>
            <p:cNvSpPr/>
            <p:nvPr/>
          </p:nvSpPr>
          <p:spPr>
            <a:xfrm>
              <a:off x="2548930" y="3232673"/>
              <a:ext cx="113353" cy="218341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67;p48">
              <a:extLst>
                <a:ext uri="{FF2B5EF4-FFF2-40B4-BE49-F238E27FC236}">
                  <a16:creationId xmlns:a16="http://schemas.microsoft.com/office/drawing/2014/main" id="{3DD5BE06-3BC8-413F-A54C-BF97DC51260E}"/>
                </a:ext>
              </a:extLst>
            </p:cNvPr>
            <p:cNvSpPr/>
            <p:nvPr/>
          </p:nvSpPr>
          <p:spPr>
            <a:xfrm>
              <a:off x="2798668" y="4744252"/>
              <a:ext cx="244333" cy="137739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68;p48">
              <a:extLst>
                <a:ext uri="{FF2B5EF4-FFF2-40B4-BE49-F238E27FC236}">
                  <a16:creationId xmlns:a16="http://schemas.microsoft.com/office/drawing/2014/main" id="{371DB989-44A1-4E67-B334-A7908A05156B}"/>
                </a:ext>
              </a:extLst>
            </p:cNvPr>
            <p:cNvSpPr/>
            <p:nvPr/>
          </p:nvSpPr>
          <p:spPr>
            <a:xfrm>
              <a:off x="2802738" y="4767054"/>
              <a:ext cx="240222" cy="115414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869;p48">
              <a:extLst>
                <a:ext uri="{FF2B5EF4-FFF2-40B4-BE49-F238E27FC236}">
                  <a16:creationId xmlns:a16="http://schemas.microsoft.com/office/drawing/2014/main" id="{C65793C8-DC6D-4F8E-BD36-4E7C53D9BBD5}"/>
                </a:ext>
              </a:extLst>
            </p:cNvPr>
            <p:cNvSpPr/>
            <p:nvPr/>
          </p:nvSpPr>
          <p:spPr>
            <a:xfrm>
              <a:off x="2619879" y="4663861"/>
              <a:ext cx="244438" cy="137739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870;p48">
              <a:extLst>
                <a:ext uri="{FF2B5EF4-FFF2-40B4-BE49-F238E27FC236}">
                  <a16:creationId xmlns:a16="http://schemas.microsoft.com/office/drawing/2014/main" id="{2C39C669-A567-442A-AC04-BDF961BFDA9D}"/>
                </a:ext>
              </a:extLst>
            </p:cNvPr>
            <p:cNvSpPr/>
            <p:nvPr/>
          </p:nvSpPr>
          <p:spPr>
            <a:xfrm>
              <a:off x="2624340" y="4686663"/>
              <a:ext cx="240317" cy="115414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71;p48">
              <a:extLst>
                <a:ext uri="{FF2B5EF4-FFF2-40B4-BE49-F238E27FC236}">
                  <a16:creationId xmlns:a16="http://schemas.microsoft.com/office/drawing/2014/main" id="{5AB3FFD1-6B56-4624-A8E2-262AB523DC4D}"/>
                </a:ext>
              </a:extLst>
            </p:cNvPr>
            <p:cNvSpPr/>
            <p:nvPr/>
          </p:nvSpPr>
          <p:spPr>
            <a:xfrm>
              <a:off x="2619947" y="3772263"/>
              <a:ext cx="357956" cy="101062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72;p48">
              <a:extLst>
                <a:ext uri="{FF2B5EF4-FFF2-40B4-BE49-F238E27FC236}">
                  <a16:creationId xmlns:a16="http://schemas.microsoft.com/office/drawing/2014/main" id="{5D6C5B09-1C07-4530-B27A-31978B7A99B9}"/>
                </a:ext>
              </a:extLst>
            </p:cNvPr>
            <p:cNvSpPr/>
            <p:nvPr/>
          </p:nvSpPr>
          <p:spPr>
            <a:xfrm>
              <a:off x="2665909" y="2943080"/>
              <a:ext cx="259735" cy="415919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73;p48">
              <a:extLst>
                <a:ext uri="{FF2B5EF4-FFF2-40B4-BE49-F238E27FC236}">
                  <a16:creationId xmlns:a16="http://schemas.microsoft.com/office/drawing/2014/main" id="{F6443F07-6337-4AEB-92EA-FBDC9EA5EE1D}"/>
                </a:ext>
              </a:extLst>
            </p:cNvPr>
            <p:cNvSpPr/>
            <p:nvPr/>
          </p:nvSpPr>
          <p:spPr>
            <a:xfrm>
              <a:off x="2581088" y="3237593"/>
              <a:ext cx="399004" cy="661684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74;p48">
              <a:extLst>
                <a:ext uri="{FF2B5EF4-FFF2-40B4-BE49-F238E27FC236}">
                  <a16:creationId xmlns:a16="http://schemas.microsoft.com/office/drawing/2014/main" id="{86B319E9-73C2-49FB-AE2E-B9B687EDE5D0}"/>
                </a:ext>
              </a:extLst>
            </p:cNvPr>
            <p:cNvSpPr/>
            <p:nvPr/>
          </p:nvSpPr>
          <p:spPr>
            <a:xfrm>
              <a:off x="2863826" y="3320377"/>
              <a:ext cx="503069" cy="394810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5;p48">
              <a:extLst>
                <a:ext uri="{FF2B5EF4-FFF2-40B4-BE49-F238E27FC236}">
                  <a16:creationId xmlns:a16="http://schemas.microsoft.com/office/drawing/2014/main" id="{41D9950A-795E-40D6-AC42-D037D1357B23}"/>
                </a:ext>
              </a:extLst>
            </p:cNvPr>
            <p:cNvSpPr/>
            <p:nvPr/>
          </p:nvSpPr>
          <p:spPr>
            <a:xfrm>
              <a:off x="2845723" y="3311820"/>
              <a:ext cx="154147" cy="22587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6;p48">
              <a:extLst>
                <a:ext uri="{FF2B5EF4-FFF2-40B4-BE49-F238E27FC236}">
                  <a16:creationId xmlns:a16="http://schemas.microsoft.com/office/drawing/2014/main" id="{5EEC6A79-1C64-4FEF-8ED1-3DC72DAA2624}"/>
                </a:ext>
              </a:extLst>
            </p:cNvPr>
            <p:cNvSpPr/>
            <p:nvPr/>
          </p:nvSpPr>
          <p:spPr>
            <a:xfrm>
              <a:off x="2673955" y="2924805"/>
              <a:ext cx="251532" cy="277898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7;p48">
              <a:extLst>
                <a:ext uri="{FF2B5EF4-FFF2-40B4-BE49-F238E27FC236}">
                  <a16:creationId xmlns:a16="http://schemas.microsoft.com/office/drawing/2014/main" id="{9AF66998-5B43-4887-B817-332CE512C863}"/>
                </a:ext>
              </a:extLst>
            </p:cNvPr>
            <p:cNvSpPr/>
            <p:nvPr/>
          </p:nvSpPr>
          <p:spPr>
            <a:xfrm>
              <a:off x="3214730" y="3494025"/>
              <a:ext cx="76119" cy="66973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" name="Google Shape;3878;p48">
              <a:extLst>
                <a:ext uri="{FF2B5EF4-FFF2-40B4-BE49-F238E27FC236}">
                  <a16:creationId xmlns:a16="http://schemas.microsoft.com/office/drawing/2014/main" id="{5CBDCC61-B1C1-4B11-BA88-100DE5FB4417}"/>
                </a:ext>
              </a:extLst>
            </p:cNvPr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85" name="Google Shape;3879;p48">
                <a:extLst>
                  <a:ext uri="{FF2B5EF4-FFF2-40B4-BE49-F238E27FC236}">
                    <a16:creationId xmlns:a16="http://schemas.microsoft.com/office/drawing/2014/main" id="{87D16230-A7B8-4A66-A63A-2D8562933980}"/>
                  </a:ext>
                </a:extLst>
              </p:cNvPr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80;p48">
                <a:extLst>
                  <a:ext uri="{FF2B5EF4-FFF2-40B4-BE49-F238E27FC236}">
                    <a16:creationId xmlns:a16="http://schemas.microsoft.com/office/drawing/2014/main" id="{FF2B4535-F1C0-4A76-A1B7-2A519165D105}"/>
                  </a:ext>
                </a:extLst>
              </p:cNvPr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81;p48">
                <a:extLst>
                  <a:ext uri="{FF2B5EF4-FFF2-40B4-BE49-F238E27FC236}">
                    <a16:creationId xmlns:a16="http://schemas.microsoft.com/office/drawing/2014/main" id="{0736C02F-7400-42FC-88B2-247CE7CC506D}"/>
                  </a:ext>
                </a:extLst>
              </p:cNvPr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82;p48">
                <a:extLst>
                  <a:ext uri="{FF2B5EF4-FFF2-40B4-BE49-F238E27FC236}">
                    <a16:creationId xmlns:a16="http://schemas.microsoft.com/office/drawing/2014/main" id="{2DB17F16-07BE-4A95-B20B-A9DC9E5A9B15}"/>
                  </a:ext>
                </a:extLst>
              </p:cNvPr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83;p48">
                <a:extLst>
                  <a:ext uri="{FF2B5EF4-FFF2-40B4-BE49-F238E27FC236}">
                    <a16:creationId xmlns:a16="http://schemas.microsoft.com/office/drawing/2014/main" id="{33251D83-436F-411B-A0E6-5109E2C072FA}"/>
                  </a:ext>
                </a:extLst>
              </p:cNvPr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84;p48">
                <a:extLst>
                  <a:ext uri="{FF2B5EF4-FFF2-40B4-BE49-F238E27FC236}">
                    <a16:creationId xmlns:a16="http://schemas.microsoft.com/office/drawing/2014/main" id="{E8895C8D-B027-4124-9D26-7DFB14E8B171}"/>
                  </a:ext>
                </a:extLst>
              </p:cNvPr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85;p48">
                <a:extLst>
                  <a:ext uri="{FF2B5EF4-FFF2-40B4-BE49-F238E27FC236}">
                    <a16:creationId xmlns:a16="http://schemas.microsoft.com/office/drawing/2014/main" id="{94742A31-4A21-43E3-AE75-07F619A84DE9}"/>
                  </a:ext>
                </a:extLst>
              </p:cNvPr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86;p48">
                <a:extLst>
                  <a:ext uri="{FF2B5EF4-FFF2-40B4-BE49-F238E27FC236}">
                    <a16:creationId xmlns:a16="http://schemas.microsoft.com/office/drawing/2014/main" id="{524A589A-2F31-45EE-A3CC-EBC2F61A3CD4}"/>
                  </a:ext>
                </a:extLst>
              </p:cNvPr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87;p48">
                <a:extLst>
                  <a:ext uri="{FF2B5EF4-FFF2-40B4-BE49-F238E27FC236}">
                    <a16:creationId xmlns:a16="http://schemas.microsoft.com/office/drawing/2014/main" id="{1D2AFAC4-4F2C-4AE8-9088-541F9CDAD0BB}"/>
                  </a:ext>
                </a:extLst>
              </p:cNvPr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88;p48">
                <a:extLst>
                  <a:ext uri="{FF2B5EF4-FFF2-40B4-BE49-F238E27FC236}">
                    <a16:creationId xmlns:a16="http://schemas.microsoft.com/office/drawing/2014/main" id="{1F0E5897-243D-4B14-A07E-7BDBDBC1856A}"/>
                  </a:ext>
                </a:extLst>
              </p:cNvPr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89;p48">
                <a:extLst>
                  <a:ext uri="{FF2B5EF4-FFF2-40B4-BE49-F238E27FC236}">
                    <a16:creationId xmlns:a16="http://schemas.microsoft.com/office/drawing/2014/main" id="{18C1FA20-CEFA-4FE6-9265-BE822830B04A}"/>
                  </a:ext>
                </a:extLst>
              </p:cNvPr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90;p48">
                <a:extLst>
                  <a:ext uri="{FF2B5EF4-FFF2-40B4-BE49-F238E27FC236}">
                    <a16:creationId xmlns:a16="http://schemas.microsoft.com/office/drawing/2014/main" id="{F75E9A55-406B-401B-8F46-50786343A1F1}"/>
                  </a:ext>
                </a:extLst>
              </p:cNvPr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91;p48">
                <a:extLst>
                  <a:ext uri="{FF2B5EF4-FFF2-40B4-BE49-F238E27FC236}">
                    <a16:creationId xmlns:a16="http://schemas.microsoft.com/office/drawing/2014/main" id="{DA27B83D-6859-40F8-AE56-32BB348478F7}"/>
                  </a:ext>
                </a:extLst>
              </p:cNvPr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892;p48">
                <a:extLst>
                  <a:ext uri="{FF2B5EF4-FFF2-40B4-BE49-F238E27FC236}">
                    <a16:creationId xmlns:a16="http://schemas.microsoft.com/office/drawing/2014/main" id="{4E6D5E02-4290-4DB1-ADB3-5C86CB9C289F}"/>
                  </a:ext>
                </a:extLst>
              </p:cNvPr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93;p48">
                <a:extLst>
                  <a:ext uri="{FF2B5EF4-FFF2-40B4-BE49-F238E27FC236}">
                    <a16:creationId xmlns:a16="http://schemas.microsoft.com/office/drawing/2014/main" id="{5CD474F7-EE6E-4664-A107-81CBCB04B116}"/>
                  </a:ext>
                </a:extLst>
              </p:cNvPr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894;p48">
                <a:extLst>
                  <a:ext uri="{FF2B5EF4-FFF2-40B4-BE49-F238E27FC236}">
                    <a16:creationId xmlns:a16="http://schemas.microsoft.com/office/drawing/2014/main" id="{6CDF151C-7FD3-46F9-A756-4573AB4E9330}"/>
                  </a:ext>
                </a:extLst>
              </p:cNvPr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895;p48">
                <a:extLst>
                  <a:ext uri="{FF2B5EF4-FFF2-40B4-BE49-F238E27FC236}">
                    <a16:creationId xmlns:a16="http://schemas.microsoft.com/office/drawing/2014/main" id="{02D3108F-7AC3-4B22-B20A-DA432C535BB1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96;p48">
                <a:extLst>
                  <a:ext uri="{FF2B5EF4-FFF2-40B4-BE49-F238E27FC236}">
                    <a16:creationId xmlns:a16="http://schemas.microsoft.com/office/drawing/2014/main" id="{64446955-A494-424D-B6C7-A82CDAC31A51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97;p48">
                <a:extLst>
                  <a:ext uri="{FF2B5EF4-FFF2-40B4-BE49-F238E27FC236}">
                    <a16:creationId xmlns:a16="http://schemas.microsoft.com/office/drawing/2014/main" id="{4F826CAB-9CD8-4975-8A0D-931BF709F67A}"/>
                  </a:ext>
                </a:extLst>
              </p:cNvPr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98;p48">
                <a:extLst>
                  <a:ext uri="{FF2B5EF4-FFF2-40B4-BE49-F238E27FC236}">
                    <a16:creationId xmlns:a16="http://schemas.microsoft.com/office/drawing/2014/main" id="{4FA505FF-3BBA-4D8A-9259-11C42F98325C}"/>
                  </a:ext>
                </a:extLst>
              </p:cNvPr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" name="Google Shape;3899;p48">
              <a:extLst>
                <a:ext uri="{FF2B5EF4-FFF2-40B4-BE49-F238E27FC236}">
                  <a16:creationId xmlns:a16="http://schemas.microsoft.com/office/drawing/2014/main" id="{E5058ED2-FF2A-47EC-83E0-D67180E7B469}"/>
                </a:ext>
              </a:extLst>
            </p:cNvPr>
            <p:cNvSpPr/>
            <p:nvPr/>
          </p:nvSpPr>
          <p:spPr>
            <a:xfrm>
              <a:off x="3239891" y="3511325"/>
              <a:ext cx="129087" cy="10758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900;p48">
              <a:extLst>
                <a:ext uri="{FF2B5EF4-FFF2-40B4-BE49-F238E27FC236}">
                  <a16:creationId xmlns:a16="http://schemas.microsoft.com/office/drawing/2014/main" id="{FB1861F2-0EDE-40E2-B812-0985FD3846C5}"/>
                </a:ext>
              </a:extLst>
            </p:cNvPr>
            <p:cNvSpPr/>
            <p:nvPr/>
          </p:nvSpPr>
          <p:spPr>
            <a:xfrm>
              <a:off x="2547598" y="1999349"/>
              <a:ext cx="711585" cy="787458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901;p48">
              <a:extLst>
                <a:ext uri="{FF2B5EF4-FFF2-40B4-BE49-F238E27FC236}">
                  <a16:creationId xmlns:a16="http://schemas.microsoft.com/office/drawing/2014/main" id="{A606395C-3F9F-4169-8175-78A4DCB07251}"/>
                </a:ext>
              </a:extLst>
            </p:cNvPr>
            <p:cNvSpPr/>
            <p:nvPr/>
          </p:nvSpPr>
          <p:spPr>
            <a:xfrm>
              <a:off x="2526963" y="2038199"/>
              <a:ext cx="663763" cy="751441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902;p48">
              <a:extLst>
                <a:ext uri="{FF2B5EF4-FFF2-40B4-BE49-F238E27FC236}">
                  <a16:creationId xmlns:a16="http://schemas.microsoft.com/office/drawing/2014/main" id="{9A6AA8ED-B705-4641-BC93-C47EE65A64E3}"/>
                </a:ext>
              </a:extLst>
            </p:cNvPr>
            <p:cNvSpPr/>
            <p:nvPr/>
          </p:nvSpPr>
          <p:spPr>
            <a:xfrm>
              <a:off x="5660632" y="225896"/>
              <a:ext cx="713014" cy="789165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903;p48">
              <a:extLst>
                <a:ext uri="{FF2B5EF4-FFF2-40B4-BE49-F238E27FC236}">
                  <a16:creationId xmlns:a16="http://schemas.microsoft.com/office/drawing/2014/main" id="{2830B1EB-6AA4-41FB-9F33-3606DF6E20FE}"/>
                </a:ext>
              </a:extLst>
            </p:cNvPr>
            <p:cNvSpPr/>
            <p:nvPr/>
          </p:nvSpPr>
          <p:spPr>
            <a:xfrm>
              <a:off x="5639997" y="264856"/>
              <a:ext cx="665000" cy="752811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904;p48">
              <a:extLst>
                <a:ext uri="{FF2B5EF4-FFF2-40B4-BE49-F238E27FC236}">
                  <a16:creationId xmlns:a16="http://schemas.microsoft.com/office/drawing/2014/main" id="{17C407A7-E92C-450D-B0B3-2919DB085580}"/>
                </a:ext>
              </a:extLst>
            </p:cNvPr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905;p48">
              <a:extLst>
                <a:ext uri="{FF2B5EF4-FFF2-40B4-BE49-F238E27FC236}">
                  <a16:creationId xmlns:a16="http://schemas.microsoft.com/office/drawing/2014/main" id="{06D58EFA-6CAD-47B2-BBD7-650C54423E9F}"/>
                </a:ext>
              </a:extLst>
            </p:cNvPr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906;p48">
              <a:extLst>
                <a:ext uri="{FF2B5EF4-FFF2-40B4-BE49-F238E27FC236}">
                  <a16:creationId xmlns:a16="http://schemas.microsoft.com/office/drawing/2014/main" id="{79E192D5-26BF-49F0-846E-F139FDB55719}"/>
                </a:ext>
              </a:extLst>
            </p:cNvPr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907;p48">
              <a:extLst>
                <a:ext uri="{FF2B5EF4-FFF2-40B4-BE49-F238E27FC236}">
                  <a16:creationId xmlns:a16="http://schemas.microsoft.com/office/drawing/2014/main" id="{60F60552-E728-44B4-BB76-D5089B3D69C3}"/>
                </a:ext>
              </a:extLst>
            </p:cNvPr>
            <p:cNvSpPr/>
            <p:nvPr/>
          </p:nvSpPr>
          <p:spPr>
            <a:xfrm>
              <a:off x="5152444" y="952333"/>
              <a:ext cx="216911" cy="289327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908;p48">
              <a:extLst>
                <a:ext uri="{FF2B5EF4-FFF2-40B4-BE49-F238E27FC236}">
                  <a16:creationId xmlns:a16="http://schemas.microsoft.com/office/drawing/2014/main" id="{2A0474ED-7722-4041-BA2D-FC8502C5BDA8}"/>
                </a:ext>
              </a:extLst>
            </p:cNvPr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909;p48">
              <a:extLst>
                <a:ext uri="{FF2B5EF4-FFF2-40B4-BE49-F238E27FC236}">
                  <a16:creationId xmlns:a16="http://schemas.microsoft.com/office/drawing/2014/main" id="{AE3FCF2A-0610-47AD-87C6-661394525E3B}"/>
                </a:ext>
              </a:extLst>
            </p:cNvPr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910;p48">
              <a:extLst>
                <a:ext uri="{FF2B5EF4-FFF2-40B4-BE49-F238E27FC236}">
                  <a16:creationId xmlns:a16="http://schemas.microsoft.com/office/drawing/2014/main" id="{1BAF1B99-99D7-4BAF-8E43-8D8F73EEE96C}"/>
                </a:ext>
              </a:extLst>
            </p:cNvPr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911;p48">
              <a:extLst>
                <a:ext uri="{FF2B5EF4-FFF2-40B4-BE49-F238E27FC236}">
                  <a16:creationId xmlns:a16="http://schemas.microsoft.com/office/drawing/2014/main" id="{D1B9DA76-27AA-4993-885D-8D732E4C3E48}"/>
                </a:ext>
              </a:extLst>
            </p:cNvPr>
            <p:cNvSpPr/>
            <p:nvPr/>
          </p:nvSpPr>
          <p:spPr>
            <a:xfrm>
              <a:off x="5184871" y="1123551"/>
              <a:ext cx="85015" cy="59542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912;p48">
              <a:extLst>
                <a:ext uri="{FF2B5EF4-FFF2-40B4-BE49-F238E27FC236}">
                  <a16:creationId xmlns:a16="http://schemas.microsoft.com/office/drawing/2014/main" id="{C7BC0B7F-2959-4CD8-B5F4-B4CD18870CA4}"/>
                </a:ext>
              </a:extLst>
            </p:cNvPr>
            <p:cNvSpPr/>
            <p:nvPr/>
          </p:nvSpPr>
          <p:spPr>
            <a:xfrm>
              <a:off x="3424090" y="2990832"/>
              <a:ext cx="59149" cy="1868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913;p48">
              <a:extLst>
                <a:ext uri="{FF2B5EF4-FFF2-40B4-BE49-F238E27FC236}">
                  <a16:creationId xmlns:a16="http://schemas.microsoft.com/office/drawing/2014/main" id="{F900C86E-75D8-41FD-99DF-9B8147DFFF8D}"/>
                </a:ext>
              </a:extLst>
            </p:cNvPr>
            <p:cNvSpPr/>
            <p:nvPr/>
          </p:nvSpPr>
          <p:spPr>
            <a:xfrm>
              <a:off x="3424090" y="2963209"/>
              <a:ext cx="109454" cy="62007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914;p48">
              <a:extLst>
                <a:ext uri="{FF2B5EF4-FFF2-40B4-BE49-F238E27FC236}">
                  <a16:creationId xmlns:a16="http://schemas.microsoft.com/office/drawing/2014/main" id="{0651CFA6-674E-4BE6-935E-C0ED2709DC8D}"/>
                </a:ext>
              </a:extLst>
            </p:cNvPr>
            <p:cNvSpPr/>
            <p:nvPr/>
          </p:nvSpPr>
          <p:spPr>
            <a:xfrm>
              <a:off x="3532974" y="2965813"/>
              <a:ext cx="174947" cy="282184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915;p48">
              <a:extLst>
                <a:ext uri="{FF2B5EF4-FFF2-40B4-BE49-F238E27FC236}">
                  <a16:creationId xmlns:a16="http://schemas.microsoft.com/office/drawing/2014/main" id="{8BD3F7AC-039E-4A1A-95DA-8C3AA75E6AD5}"/>
                </a:ext>
              </a:extLst>
            </p:cNvPr>
            <p:cNvSpPr/>
            <p:nvPr/>
          </p:nvSpPr>
          <p:spPr>
            <a:xfrm>
              <a:off x="3635011" y="3202477"/>
              <a:ext cx="34899" cy="63627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916;p48">
              <a:extLst>
                <a:ext uri="{FF2B5EF4-FFF2-40B4-BE49-F238E27FC236}">
                  <a16:creationId xmlns:a16="http://schemas.microsoft.com/office/drawing/2014/main" id="{58503A0A-C9E0-49B2-9FFF-3016C8B460EB}"/>
                </a:ext>
              </a:extLst>
            </p:cNvPr>
            <p:cNvSpPr/>
            <p:nvPr/>
          </p:nvSpPr>
          <p:spPr>
            <a:xfrm>
              <a:off x="3499691" y="2985265"/>
              <a:ext cx="174947" cy="281849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61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D3F8C-A363-4D44-8991-603C11252118}"/>
              </a:ext>
            </a:extLst>
          </p:cNvPr>
          <p:cNvSpPr txBox="1"/>
          <p:nvPr/>
        </p:nvSpPr>
        <p:spPr>
          <a:xfrm>
            <a:off x="304086" y="303220"/>
            <a:ext cx="5711820" cy="4642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Arial"/>
              <a:buNone/>
              <a:tabLst>
                <a:tab pos="914400" algn="l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9EAF2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Advantages 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E9EAF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E9EAF2"/>
              </a:buClr>
              <a:buSzTx/>
              <a:buFont typeface="Wingdings" panose="05000000000000000000" pitchFamily="2" charset="2"/>
              <a:buChar char="q"/>
              <a:tabLst>
                <a:tab pos="914400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9EAF2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Reduces time consumption.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E9EAF2"/>
              </a:buClr>
              <a:buSzTx/>
              <a:buFont typeface="Wingdings" panose="05000000000000000000" pitchFamily="2" charset="2"/>
              <a:buChar char="q"/>
              <a:tabLst>
                <a:tab pos="914400" algn="l"/>
              </a:tabLst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E9EAF2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Provi</a:t>
            </a:r>
            <a:r>
              <a:rPr lang="en-US" sz="2400" dirty="0">
                <a:solidFill>
                  <a:srgbClr val="E9EAF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ding accurate information.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E9EAF2"/>
              </a:buClr>
              <a:buSzTx/>
              <a:buFont typeface="Wingdings" panose="05000000000000000000" pitchFamily="2" charset="2"/>
              <a:buChar char="q"/>
              <a:tabLst>
                <a:tab pos="914400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9EAF2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Interactive and user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E9EAF2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frien</a:t>
            </a:r>
            <a:r>
              <a:rPr lang="en-US" sz="2400" dirty="0" err="1">
                <a:solidFill>
                  <a:srgbClr val="E9EAF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dly</a:t>
            </a:r>
            <a:r>
              <a:rPr lang="en-US" sz="2400" dirty="0">
                <a:solidFill>
                  <a:srgbClr val="E9EAF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environment.</a:t>
            </a:r>
            <a:endParaRPr lang="en-IN" sz="2400" dirty="0">
              <a:solidFill>
                <a:srgbClr val="E9EAF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E9EAF2"/>
              </a:buClr>
              <a:buSzTx/>
              <a:buFont typeface="Wingdings" panose="05000000000000000000" pitchFamily="2" charset="2"/>
              <a:buChar char="q"/>
              <a:tabLst>
                <a:tab pos="914400" algn="l"/>
              </a:tabLst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E9EAF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" name="Google Shape;2778;p47">
            <a:extLst>
              <a:ext uri="{FF2B5EF4-FFF2-40B4-BE49-F238E27FC236}">
                <a16:creationId xmlns:a16="http://schemas.microsoft.com/office/drawing/2014/main" id="{90DBB961-2E27-4C64-AE13-7EF08063B566}"/>
              </a:ext>
            </a:extLst>
          </p:cNvPr>
          <p:cNvGrpSpPr/>
          <p:nvPr/>
        </p:nvGrpSpPr>
        <p:grpSpPr>
          <a:xfrm>
            <a:off x="5435393" y="513"/>
            <a:ext cx="3482789" cy="3386695"/>
            <a:chOff x="2011725" y="44285"/>
            <a:chExt cx="4684870" cy="4762340"/>
          </a:xfrm>
        </p:grpSpPr>
        <p:grpSp>
          <p:nvGrpSpPr>
            <p:cNvPr id="6" name="Google Shape;2779;p47">
              <a:extLst>
                <a:ext uri="{FF2B5EF4-FFF2-40B4-BE49-F238E27FC236}">
                  <a16:creationId xmlns:a16="http://schemas.microsoft.com/office/drawing/2014/main" id="{7F0156A5-4A80-4DF2-8922-AB22F97CB740}"/>
                </a:ext>
              </a:extLst>
            </p:cNvPr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170" name="Google Shape;2780;p47">
                <a:extLst>
                  <a:ext uri="{FF2B5EF4-FFF2-40B4-BE49-F238E27FC236}">
                    <a16:creationId xmlns:a16="http://schemas.microsoft.com/office/drawing/2014/main" id="{78956485-C1AC-4985-95CB-0297A6F9AAC1}"/>
                  </a:ext>
                </a:extLst>
              </p:cNvPr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2781;p47">
                <a:extLst>
                  <a:ext uri="{FF2B5EF4-FFF2-40B4-BE49-F238E27FC236}">
                    <a16:creationId xmlns:a16="http://schemas.microsoft.com/office/drawing/2014/main" id="{CD2AD326-6040-4612-BBA8-D8BADA7D0438}"/>
                  </a:ext>
                </a:extLst>
              </p:cNvPr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2782;p47">
                <a:extLst>
                  <a:ext uri="{FF2B5EF4-FFF2-40B4-BE49-F238E27FC236}">
                    <a16:creationId xmlns:a16="http://schemas.microsoft.com/office/drawing/2014/main" id="{69048638-23B4-4298-B43C-7805608483FC}"/>
                  </a:ext>
                </a:extLst>
              </p:cNvPr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2783;p47">
                <a:extLst>
                  <a:ext uri="{FF2B5EF4-FFF2-40B4-BE49-F238E27FC236}">
                    <a16:creationId xmlns:a16="http://schemas.microsoft.com/office/drawing/2014/main" id="{8D93E53A-2EDF-42C0-9D45-982FB0022469}"/>
                  </a:ext>
                </a:extLst>
              </p:cNvPr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2784;p47">
                <a:extLst>
                  <a:ext uri="{FF2B5EF4-FFF2-40B4-BE49-F238E27FC236}">
                    <a16:creationId xmlns:a16="http://schemas.microsoft.com/office/drawing/2014/main" id="{209C78FB-5815-45C9-A7E6-58BEDD0ED3B5}"/>
                  </a:ext>
                </a:extLst>
              </p:cNvPr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2785;p47">
                <a:extLst>
                  <a:ext uri="{FF2B5EF4-FFF2-40B4-BE49-F238E27FC236}">
                    <a16:creationId xmlns:a16="http://schemas.microsoft.com/office/drawing/2014/main" id="{C5DA3690-9245-4335-9A4B-38DDE757AADC}"/>
                  </a:ext>
                </a:extLst>
              </p:cNvPr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2786;p47">
                <a:extLst>
                  <a:ext uri="{FF2B5EF4-FFF2-40B4-BE49-F238E27FC236}">
                    <a16:creationId xmlns:a16="http://schemas.microsoft.com/office/drawing/2014/main" id="{24FECE21-32EB-4C6D-A500-7A788E9DA79A}"/>
                  </a:ext>
                </a:extLst>
              </p:cNvPr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2787;p47">
                <a:extLst>
                  <a:ext uri="{FF2B5EF4-FFF2-40B4-BE49-F238E27FC236}">
                    <a16:creationId xmlns:a16="http://schemas.microsoft.com/office/drawing/2014/main" id="{750817F1-B59F-430B-81EC-A35FB5142BB0}"/>
                  </a:ext>
                </a:extLst>
              </p:cNvPr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2788;p47">
                <a:extLst>
                  <a:ext uri="{FF2B5EF4-FFF2-40B4-BE49-F238E27FC236}">
                    <a16:creationId xmlns:a16="http://schemas.microsoft.com/office/drawing/2014/main" id="{B8A199AF-CA8A-4764-B285-2D9CB343CA05}"/>
                  </a:ext>
                </a:extLst>
              </p:cNvPr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2789;p47">
                <a:extLst>
                  <a:ext uri="{FF2B5EF4-FFF2-40B4-BE49-F238E27FC236}">
                    <a16:creationId xmlns:a16="http://schemas.microsoft.com/office/drawing/2014/main" id="{509F450B-3DE6-4B2B-BB72-022B57711475}"/>
                  </a:ext>
                </a:extLst>
              </p:cNvPr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2790;p47">
                <a:extLst>
                  <a:ext uri="{FF2B5EF4-FFF2-40B4-BE49-F238E27FC236}">
                    <a16:creationId xmlns:a16="http://schemas.microsoft.com/office/drawing/2014/main" id="{426144E8-4431-4ACF-A3B5-B97B748A7B7E}"/>
                  </a:ext>
                </a:extLst>
              </p:cNvPr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2791;p47">
                <a:extLst>
                  <a:ext uri="{FF2B5EF4-FFF2-40B4-BE49-F238E27FC236}">
                    <a16:creationId xmlns:a16="http://schemas.microsoft.com/office/drawing/2014/main" id="{FFCF11C6-5AD5-4E1D-9D09-4E53D07CBED4}"/>
                  </a:ext>
                </a:extLst>
              </p:cNvPr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2792;p47">
                <a:extLst>
                  <a:ext uri="{FF2B5EF4-FFF2-40B4-BE49-F238E27FC236}">
                    <a16:creationId xmlns:a16="http://schemas.microsoft.com/office/drawing/2014/main" id="{A6F9E25B-BF84-49CC-998D-9DA029B826E2}"/>
                  </a:ext>
                </a:extLst>
              </p:cNvPr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2793;p47">
                <a:extLst>
                  <a:ext uri="{FF2B5EF4-FFF2-40B4-BE49-F238E27FC236}">
                    <a16:creationId xmlns:a16="http://schemas.microsoft.com/office/drawing/2014/main" id="{F4DCD271-B1DC-4832-A887-D77437C44ECE}"/>
                  </a:ext>
                </a:extLst>
              </p:cNvPr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2794;p47">
                <a:extLst>
                  <a:ext uri="{FF2B5EF4-FFF2-40B4-BE49-F238E27FC236}">
                    <a16:creationId xmlns:a16="http://schemas.microsoft.com/office/drawing/2014/main" id="{B36404AD-A105-4E76-AA94-6621B9075349}"/>
                  </a:ext>
                </a:extLst>
              </p:cNvPr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2795;p47">
                <a:extLst>
                  <a:ext uri="{FF2B5EF4-FFF2-40B4-BE49-F238E27FC236}">
                    <a16:creationId xmlns:a16="http://schemas.microsoft.com/office/drawing/2014/main" id="{5BF36D44-717C-4FD7-9D98-CC567923CF1E}"/>
                  </a:ext>
                </a:extLst>
              </p:cNvPr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2796;p47">
                <a:extLst>
                  <a:ext uri="{FF2B5EF4-FFF2-40B4-BE49-F238E27FC236}">
                    <a16:creationId xmlns:a16="http://schemas.microsoft.com/office/drawing/2014/main" id="{2157F705-9B7F-4F6B-8365-F3DB23EAAF87}"/>
                  </a:ext>
                </a:extLst>
              </p:cNvPr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2797;p47">
                <a:extLst>
                  <a:ext uri="{FF2B5EF4-FFF2-40B4-BE49-F238E27FC236}">
                    <a16:creationId xmlns:a16="http://schemas.microsoft.com/office/drawing/2014/main" id="{6BAD3964-A92E-460F-A447-B261D37E5608}"/>
                  </a:ext>
                </a:extLst>
              </p:cNvPr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2798;p47">
                <a:extLst>
                  <a:ext uri="{FF2B5EF4-FFF2-40B4-BE49-F238E27FC236}">
                    <a16:creationId xmlns:a16="http://schemas.microsoft.com/office/drawing/2014/main" id="{A78097B0-A132-463F-8D46-2E10684BF59F}"/>
                  </a:ext>
                </a:extLst>
              </p:cNvPr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2799;p47">
                <a:extLst>
                  <a:ext uri="{FF2B5EF4-FFF2-40B4-BE49-F238E27FC236}">
                    <a16:creationId xmlns:a16="http://schemas.microsoft.com/office/drawing/2014/main" id="{9343A42B-80E5-44CB-9DCE-89F7CB2A5002}"/>
                  </a:ext>
                </a:extLst>
              </p:cNvPr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2800;p47">
                <a:extLst>
                  <a:ext uri="{FF2B5EF4-FFF2-40B4-BE49-F238E27FC236}">
                    <a16:creationId xmlns:a16="http://schemas.microsoft.com/office/drawing/2014/main" id="{42011E71-381D-437B-95EA-86B02AD7EFEB}"/>
                  </a:ext>
                </a:extLst>
              </p:cNvPr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2801;p47">
                <a:extLst>
                  <a:ext uri="{FF2B5EF4-FFF2-40B4-BE49-F238E27FC236}">
                    <a16:creationId xmlns:a16="http://schemas.microsoft.com/office/drawing/2014/main" id="{FA1F000A-CF68-4B02-AD24-EF0700605249}"/>
                  </a:ext>
                </a:extLst>
              </p:cNvPr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2802;p47">
                <a:extLst>
                  <a:ext uri="{FF2B5EF4-FFF2-40B4-BE49-F238E27FC236}">
                    <a16:creationId xmlns:a16="http://schemas.microsoft.com/office/drawing/2014/main" id="{7213C66A-7985-46AB-81C4-C3ED400FB799}"/>
                  </a:ext>
                </a:extLst>
              </p:cNvPr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2803;p47">
                <a:extLst>
                  <a:ext uri="{FF2B5EF4-FFF2-40B4-BE49-F238E27FC236}">
                    <a16:creationId xmlns:a16="http://schemas.microsoft.com/office/drawing/2014/main" id="{938CDFBC-9B81-4E40-B6BF-472AD748701E}"/>
                  </a:ext>
                </a:extLst>
              </p:cNvPr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2804;p47">
                <a:extLst>
                  <a:ext uri="{FF2B5EF4-FFF2-40B4-BE49-F238E27FC236}">
                    <a16:creationId xmlns:a16="http://schemas.microsoft.com/office/drawing/2014/main" id="{C73F781E-8794-4F74-B032-B1A1FB1D4B51}"/>
                  </a:ext>
                </a:extLst>
              </p:cNvPr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2805;p47">
                <a:extLst>
                  <a:ext uri="{FF2B5EF4-FFF2-40B4-BE49-F238E27FC236}">
                    <a16:creationId xmlns:a16="http://schemas.microsoft.com/office/drawing/2014/main" id="{FD3FCEAE-0314-4480-973C-D63D59A86911}"/>
                  </a:ext>
                </a:extLst>
              </p:cNvPr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2806;p47">
                <a:extLst>
                  <a:ext uri="{FF2B5EF4-FFF2-40B4-BE49-F238E27FC236}">
                    <a16:creationId xmlns:a16="http://schemas.microsoft.com/office/drawing/2014/main" id="{43608CB4-11F5-4476-9C0A-DADA298A5D83}"/>
                  </a:ext>
                </a:extLst>
              </p:cNvPr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2807;p47">
                <a:extLst>
                  <a:ext uri="{FF2B5EF4-FFF2-40B4-BE49-F238E27FC236}">
                    <a16:creationId xmlns:a16="http://schemas.microsoft.com/office/drawing/2014/main" id="{F8A6DEB1-BC30-4038-89EE-D9FADD6BF56F}"/>
                  </a:ext>
                </a:extLst>
              </p:cNvPr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2808;p47">
                <a:extLst>
                  <a:ext uri="{FF2B5EF4-FFF2-40B4-BE49-F238E27FC236}">
                    <a16:creationId xmlns:a16="http://schemas.microsoft.com/office/drawing/2014/main" id="{762572A8-138D-40E0-95BB-8053A74800B6}"/>
                  </a:ext>
                </a:extLst>
              </p:cNvPr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2809;p47">
                <a:extLst>
                  <a:ext uri="{FF2B5EF4-FFF2-40B4-BE49-F238E27FC236}">
                    <a16:creationId xmlns:a16="http://schemas.microsoft.com/office/drawing/2014/main" id="{82801CC9-406E-404B-AF75-8E2601E5A16F}"/>
                  </a:ext>
                </a:extLst>
              </p:cNvPr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810;p47">
                <a:extLst>
                  <a:ext uri="{FF2B5EF4-FFF2-40B4-BE49-F238E27FC236}">
                    <a16:creationId xmlns:a16="http://schemas.microsoft.com/office/drawing/2014/main" id="{748EE0CB-1968-4981-8A08-9E286EB1B228}"/>
                  </a:ext>
                </a:extLst>
              </p:cNvPr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811;p47">
                <a:extLst>
                  <a:ext uri="{FF2B5EF4-FFF2-40B4-BE49-F238E27FC236}">
                    <a16:creationId xmlns:a16="http://schemas.microsoft.com/office/drawing/2014/main" id="{0FC7B47D-174C-4C18-9113-289F6242B1B3}"/>
                  </a:ext>
                </a:extLst>
              </p:cNvPr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812;p47">
                <a:extLst>
                  <a:ext uri="{FF2B5EF4-FFF2-40B4-BE49-F238E27FC236}">
                    <a16:creationId xmlns:a16="http://schemas.microsoft.com/office/drawing/2014/main" id="{58D8E71A-7449-4C0B-BF46-43832128E4A9}"/>
                  </a:ext>
                </a:extLst>
              </p:cNvPr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813;p47">
                <a:extLst>
                  <a:ext uri="{FF2B5EF4-FFF2-40B4-BE49-F238E27FC236}">
                    <a16:creationId xmlns:a16="http://schemas.microsoft.com/office/drawing/2014/main" id="{17098256-987E-480F-B0DE-501D8A71EB76}"/>
                  </a:ext>
                </a:extLst>
              </p:cNvPr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814;p47">
                <a:extLst>
                  <a:ext uri="{FF2B5EF4-FFF2-40B4-BE49-F238E27FC236}">
                    <a16:creationId xmlns:a16="http://schemas.microsoft.com/office/drawing/2014/main" id="{C5923CC0-AE71-4868-B02B-2CDD143ADF5E}"/>
                  </a:ext>
                </a:extLst>
              </p:cNvPr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815;p47">
                <a:extLst>
                  <a:ext uri="{FF2B5EF4-FFF2-40B4-BE49-F238E27FC236}">
                    <a16:creationId xmlns:a16="http://schemas.microsoft.com/office/drawing/2014/main" id="{87E417BC-8F28-4E65-990D-4471E3AEE724}"/>
                  </a:ext>
                </a:extLst>
              </p:cNvPr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816;p47">
                <a:extLst>
                  <a:ext uri="{FF2B5EF4-FFF2-40B4-BE49-F238E27FC236}">
                    <a16:creationId xmlns:a16="http://schemas.microsoft.com/office/drawing/2014/main" id="{15C57731-35A1-4A98-BEED-1D0A942FB045}"/>
                  </a:ext>
                </a:extLst>
              </p:cNvPr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817;p47">
                <a:extLst>
                  <a:ext uri="{FF2B5EF4-FFF2-40B4-BE49-F238E27FC236}">
                    <a16:creationId xmlns:a16="http://schemas.microsoft.com/office/drawing/2014/main" id="{405D5C95-778D-457B-B713-26976E57A6F8}"/>
                  </a:ext>
                </a:extLst>
              </p:cNvPr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818;p47">
                <a:extLst>
                  <a:ext uri="{FF2B5EF4-FFF2-40B4-BE49-F238E27FC236}">
                    <a16:creationId xmlns:a16="http://schemas.microsoft.com/office/drawing/2014/main" id="{D32F62B7-E57A-47A4-B62A-4B6636C50F4B}"/>
                  </a:ext>
                </a:extLst>
              </p:cNvPr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819;p47">
                <a:extLst>
                  <a:ext uri="{FF2B5EF4-FFF2-40B4-BE49-F238E27FC236}">
                    <a16:creationId xmlns:a16="http://schemas.microsoft.com/office/drawing/2014/main" id="{95733C1E-A39F-400A-9E55-039ED2A0B160}"/>
                  </a:ext>
                </a:extLst>
              </p:cNvPr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820;p47">
                <a:extLst>
                  <a:ext uri="{FF2B5EF4-FFF2-40B4-BE49-F238E27FC236}">
                    <a16:creationId xmlns:a16="http://schemas.microsoft.com/office/drawing/2014/main" id="{60CE2E3D-0FA4-4A47-98E6-38B9A340C56F}"/>
                  </a:ext>
                </a:extLst>
              </p:cNvPr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821;p47">
                <a:extLst>
                  <a:ext uri="{FF2B5EF4-FFF2-40B4-BE49-F238E27FC236}">
                    <a16:creationId xmlns:a16="http://schemas.microsoft.com/office/drawing/2014/main" id="{C7FA9540-9C4A-4762-8398-1311498C67A9}"/>
                  </a:ext>
                </a:extLst>
              </p:cNvPr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822;p47">
                <a:extLst>
                  <a:ext uri="{FF2B5EF4-FFF2-40B4-BE49-F238E27FC236}">
                    <a16:creationId xmlns:a16="http://schemas.microsoft.com/office/drawing/2014/main" id="{30D85EC6-DF04-4BDD-B7CE-2D65A0FF466A}"/>
                  </a:ext>
                </a:extLst>
              </p:cNvPr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823;p47">
                <a:extLst>
                  <a:ext uri="{FF2B5EF4-FFF2-40B4-BE49-F238E27FC236}">
                    <a16:creationId xmlns:a16="http://schemas.microsoft.com/office/drawing/2014/main" id="{411065A3-0115-4E86-9454-FAE172704426}"/>
                  </a:ext>
                </a:extLst>
              </p:cNvPr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824;p47">
                <a:extLst>
                  <a:ext uri="{FF2B5EF4-FFF2-40B4-BE49-F238E27FC236}">
                    <a16:creationId xmlns:a16="http://schemas.microsoft.com/office/drawing/2014/main" id="{1E6FC525-1A9B-4A23-BCC3-B9C502DF95D3}"/>
                  </a:ext>
                </a:extLst>
              </p:cNvPr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825;p47">
                <a:extLst>
                  <a:ext uri="{FF2B5EF4-FFF2-40B4-BE49-F238E27FC236}">
                    <a16:creationId xmlns:a16="http://schemas.microsoft.com/office/drawing/2014/main" id="{2C7DCA0C-7C47-438B-86D9-665B8054EC91}"/>
                  </a:ext>
                </a:extLst>
              </p:cNvPr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826;p47">
                <a:extLst>
                  <a:ext uri="{FF2B5EF4-FFF2-40B4-BE49-F238E27FC236}">
                    <a16:creationId xmlns:a16="http://schemas.microsoft.com/office/drawing/2014/main" id="{3E04CEF2-730D-4CA8-903F-408C93F15A3E}"/>
                  </a:ext>
                </a:extLst>
              </p:cNvPr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827;p47">
                <a:extLst>
                  <a:ext uri="{FF2B5EF4-FFF2-40B4-BE49-F238E27FC236}">
                    <a16:creationId xmlns:a16="http://schemas.microsoft.com/office/drawing/2014/main" id="{C959732D-67B8-499D-9F20-A5E9B91E3E72}"/>
                  </a:ext>
                </a:extLst>
              </p:cNvPr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828;p47">
                <a:extLst>
                  <a:ext uri="{FF2B5EF4-FFF2-40B4-BE49-F238E27FC236}">
                    <a16:creationId xmlns:a16="http://schemas.microsoft.com/office/drawing/2014/main" id="{0C2FF453-9477-4D68-9B07-01E763E4E2EC}"/>
                  </a:ext>
                </a:extLst>
              </p:cNvPr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829;p47">
                <a:extLst>
                  <a:ext uri="{FF2B5EF4-FFF2-40B4-BE49-F238E27FC236}">
                    <a16:creationId xmlns:a16="http://schemas.microsoft.com/office/drawing/2014/main" id="{A7EAE3E7-2A4F-43D0-B666-2823C679276D}"/>
                  </a:ext>
                </a:extLst>
              </p:cNvPr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830;p47">
                <a:extLst>
                  <a:ext uri="{FF2B5EF4-FFF2-40B4-BE49-F238E27FC236}">
                    <a16:creationId xmlns:a16="http://schemas.microsoft.com/office/drawing/2014/main" id="{7BBC03C4-8B46-4E83-9555-1E8C96D3D623}"/>
                  </a:ext>
                </a:extLst>
              </p:cNvPr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831;p47">
                <a:extLst>
                  <a:ext uri="{FF2B5EF4-FFF2-40B4-BE49-F238E27FC236}">
                    <a16:creationId xmlns:a16="http://schemas.microsoft.com/office/drawing/2014/main" id="{02499530-F7FB-4B0F-A5F9-8FC1458E634E}"/>
                  </a:ext>
                </a:extLst>
              </p:cNvPr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832;p47">
                <a:extLst>
                  <a:ext uri="{FF2B5EF4-FFF2-40B4-BE49-F238E27FC236}">
                    <a16:creationId xmlns:a16="http://schemas.microsoft.com/office/drawing/2014/main" id="{77CC5A93-3C18-439F-ABC0-92D67E254C51}"/>
                  </a:ext>
                </a:extLst>
              </p:cNvPr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833;p47">
                <a:extLst>
                  <a:ext uri="{FF2B5EF4-FFF2-40B4-BE49-F238E27FC236}">
                    <a16:creationId xmlns:a16="http://schemas.microsoft.com/office/drawing/2014/main" id="{D25E3884-4F71-474A-A086-4019124AD54B}"/>
                  </a:ext>
                </a:extLst>
              </p:cNvPr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834;p47">
                <a:extLst>
                  <a:ext uri="{FF2B5EF4-FFF2-40B4-BE49-F238E27FC236}">
                    <a16:creationId xmlns:a16="http://schemas.microsoft.com/office/drawing/2014/main" id="{0814FC36-FE40-4A29-8A0E-20AF6AE25B2A}"/>
                  </a:ext>
                </a:extLst>
              </p:cNvPr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835;p47">
                <a:extLst>
                  <a:ext uri="{FF2B5EF4-FFF2-40B4-BE49-F238E27FC236}">
                    <a16:creationId xmlns:a16="http://schemas.microsoft.com/office/drawing/2014/main" id="{EF15A693-FE02-443B-BE0A-905F4B3BDABF}"/>
                  </a:ext>
                </a:extLst>
              </p:cNvPr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836;p47">
                <a:extLst>
                  <a:ext uri="{FF2B5EF4-FFF2-40B4-BE49-F238E27FC236}">
                    <a16:creationId xmlns:a16="http://schemas.microsoft.com/office/drawing/2014/main" id="{F1802440-8497-4368-9552-59915700A3F7}"/>
                  </a:ext>
                </a:extLst>
              </p:cNvPr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837;p47">
                <a:extLst>
                  <a:ext uri="{FF2B5EF4-FFF2-40B4-BE49-F238E27FC236}">
                    <a16:creationId xmlns:a16="http://schemas.microsoft.com/office/drawing/2014/main" id="{F6F32D39-D2DD-4963-9C16-B6D87FF7B5B0}"/>
                  </a:ext>
                </a:extLst>
              </p:cNvPr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838;p47">
                <a:extLst>
                  <a:ext uri="{FF2B5EF4-FFF2-40B4-BE49-F238E27FC236}">
                    <a16:creationId xmlns:a16="http://schemas.microsoft.com/office/drawing/2014/main" id="{CB07F28D-3B94-401A-A508-1A5F31D44B40}"/>
                  </a:ext>
                </a:extLst>
              </p:cNvPr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839;p47">
                <a:extLst>
                  <a:ext uri="{FF2B5EF4-FFF2-40B4-BE49-F238E27FC236}">
                    <a16:creationId xmlns:a16="http://schemas.microsoft.com/office/drawing/2014/main" id="{82B94C24-D8E7-4F34-84FD-0DC4DFDD7619}"/>
                  </a:ext>
                </a:extLst>
              </p:cNvPr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840;p47">
                <a:extLst>
                  <a:ext uri="{FF2B5EF4-FFF2-40B4-BE49-F238E27FC236}">
                    <a16:creationId xmlns:a16="http://schemas.microsoft.com/office/drawing/2014/main" id="{D21DE1D9-829D-4099-BBBD-1ED65D53B26F}"/>
                  </a:ext>
                </a:extLst>
              </p:cNvPr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841;p47">
                <a:extLst>
                  <a:ext uri="{FF2B5EF4-FFF2-40B4-BE49-F238E27FC236}">
                    <a16:creationId xmlns:a16="http://schemas.microsoft.com/office/drawing/2014/main" id="{A914E927-52B2-4EFA-8D42-E1B4BC078529}"/>
                  </a:ext>
                </a:extLst>
              </p:cNvPr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842;p47">
                <a:extLst>
                  <a:ext uri="{FF2B5EF4-FFF2-40B4-BE49-F238E27FC236}">
                    <a16:creationId xmlns:a16="http://schemas.microsoft.com/office/drawing/2014/main" id="{F5AA121C-2550-4262-BA14-2D6AF34F7F48}"/>
                  </a:ext>
                </a:extLst>
              </p:cNvPr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843;p47">
                <a:extLst>
                  <a:ext uri="{FF2B5EF4-FFF2-40B4-BE49-F238E27FC236}">
                    <a16:creationId xmlns:a16="http://schemas.microsoft.com/office/drawing/2014/main" id="{EA969C61-06A5-48BC-9F8C-0A346EEF4223}"/>
                  </a:ext>
                </a:extLst>
              </p:cNvPr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844;p47">
                <a:extLst>
                  <a:ext uri="{FF2B5EF4-FFF2-40B4-BE49-F238E27FC236}">
                    <a16:creationId xmlns:a16="http://schemas.microsoft.com/office/drawing/2014/main" id="{50EE0AE4-28BD-45E5-9AA4-D96D7E58EF38}"/>
                  </a:ext>
                </a:extLst>
              </p:cNvPr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845;p47">
                <a:extLst>
                  <a:ext uri="{FF2B5EF4-FFF2-40B4-BE49-F238E27FC236}">
                    <a16:creationId xmlns:a16="http://schemas.microsoft.com/office/drawing/2014/main" id="{9E045B4B-E365-48A7-AD64-7FFFD610C695}"/>
                  </a:ext>
                </a:extLst>
              </p:cNvPr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846;p47">
                <a:extLst>
                  <a:ext uri="{FF2B5EF4-FFF2-40B4-BE49-F238E27FC236}">
                    <a16:creationId xmlns:a16="http://schemas.microsoft.com/office/drawing/2014/main" id="{A8D97D5E-4EEB-4612-9621-A718B9AB9C5E}"/>
                  </a:ext>
                </a:extLst>
              </p:cNvPr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847;p47">
                <a:extLst>
                  <a:ext uri="{FF2B5EF4-FFF2-40B4-BE49-F238E27FC236}">
                    <a16:creationId xmlns:a16="http://schemas.microsoft.com/office/drawing/2014/main" id="{C4608D6E-9A21-4357-8564-3F110316B094}"/>
                  </a:ext>
                </a:extLst>
              </p:cNvPr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848;p47">
                <a:extLst>
                  <a:ext uri="{FF2B5EF4-FFF2-40B4-BE49-F238E27FC236}">
                    <a16:creationId xmlns:a16="http://schemas.microsoft.com/office/drawing/2014/main" id="{7BFD0435-F79E-46B0-AA73-D84C30763062}"/>
                  </a:ext>
                </a:extLst>
              </p:cNvPr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849;p47">
                <a:extLst>
                  <a:ext uri="{FF2B5EF4-FFF2-40B4-BE49-F238E27FC236}">
                    <a16:creationId xmlns:a16="http://schemas.microsoft.com/office/drawing/2014/main" id="{9954D442-4025-4266-8F78-FF06995488B7}"/>
                  </a:ext>
                </a:extLst>
              </p:cNvPr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850;p47">
                <a:extLst>
                  <a:ext uri="{FF2B5EF4-FFF2-40B4-BE49-F238E27FC236}">
                    <a16:creationId xmlns:a16="http://schemas.microsoft.com/office/drawing/2014/main" id="{05704A30-EB2D-4FC6-8EF2-D36B248BE1AE}"/>
                  </a:ext>
                </a:extLst>
              </p:cNvPr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851;p47">
                <a:extLst>
                  <a:ext uri="{FF2B5EF4-FFF2-40B4-BE49-F238E27FC236}">
                    <a16:creationId xmlns:a16="http://schemas.microsoft.com/office/drawing/2014/main" id="{89326145-0523-4AE2-8776-4724D7A17755}"/>
                  </a:ext>
                </a:extLst>
              </p:cNvPr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852;p47">
                <a:extLst>
                  <a:ext uri="{FF2B5EF4-FFF2-40B4-BE49-F238E27FC236}">
                    <a16:creationId xmlns:a16="http://schemas.microsoft.com/office/drawing/2014/main" id="{9AAD0138-F181-4ECA-9587-A1BCCDA6DE52}"/>
                  </a:ext>
                </a:extLst>
              </p:cNvPr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853;p47">
                <a:extLst>
                  <a:ext uri="{FF2B5EF4-FFF2-40B4-BE49-F238E27FC236}">
                    <a16:creationId xmlns:a16="http://schemas.microsoft.com/office/drawing/2014/main" id="{AC612DC9-40C2-418F-818A-7AF079B9FF98}"/>
                  </a:ext>
                </a:extLst>
              </p:cNvPr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854;p47">
                <a:extLst>
                  <a:ext uri="{FF2B5EF4-FFF2-40B4-BE49-F238E27FC236}">
                    <a16:creationId xmlns:a16="http://schemas.microsoft.com/office/drawing/2014/main" id="{D9009201-DEE8-47D1-A543-FFFAB3AE81F4}"/>
                  </a:ext>
                </a:extLst>
              </p:cNvPr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855;p47">
                <a:extLst>
                  <a:ext uri="{FF2B5EF4-FFF2-40B4-BE49-F238E27FC236}">
                    <a16:creationId xmlns:a16="http://schemas.microsoft.com/office/drawing/2014/main" id="{D8BF33B3-950F-4CBA-A94F-CA62DE5DD562}"/>
                  </a:ext>
                </a:extLst>
              </p:cNvPr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856;p47">
                <a:extLst>
                  <a:ext uri="{FF2B5EF4-FFF2-40B4-BE49-F238E27FC236}">
                    <a16:creationId xmlns:a16="http://schemas.microsoft.com/office/drawing/2014/main" id="{9126B892-FF17-4022-B651-20FF780E3BC2}"/>
                  </a:ext>
                </a:extLst>
              </p:cNvPr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857;p47">
                <a:extLst>
                  <a:ext uri="{FF2B5EF4-FFF2-40B4-BE49-F238E27FC236}">
                    <a16:creationId xmlns:a16="http://schemas.microsoft.com/office/drawing/2014/main" id="{DCC52403-D825-4E50-8723-BF066EB9FEAC}"/>
                  </a:ext>
                </a:extLst>
              </p:cNvPr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858;p47">
                <a:extLst>
                  <a:ext uri="{FF2B5EF4-FFF2-40B4-BE49-F238E27FC236}">
                    <a16:creationId xmlns:a16="http://schemas.microsoft.com/office/drawing/2014/main" id="{75F94426-E58D-458B-A751-4E5D35C4B394}"/>
                  </a:ext>
                </a:extLst>
              </p:cNvPr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859;p47">
                <a:extLst>
                  <a:ext uri="{FF2B5EF4-FFF2-40B4-BE49-F238E27FC236}">
                    <a16:creationId xmlns:a16="http://schemas.microsoft.com/office/drawing/2014/main" id="{31029739-015E-488E-ACA4-0C66844D8441}"/>
                  </a:ext>
                </a:extLst>
              </p:cNvPr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860;p47">
                <a:extLst>
                  <a:ext uri="{FF2B5EF4-FFF2-40B4-BE49-F238E27FC236}">
                    <a16:creationId xmlns:a16="http://schemas.microsoft.com/office/drawing/2014/main" id="{2320DDBF-4E68-453C-9270-A6A6BFFF8CD0}"/>
                  </a:ext>
                </a:extLst>
              </p:cNvPr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861;p47">
                <a:extLst>
                  <a:ext uri="{FF2B5EF4-FFF2-40B4-BE49-F238E27FC236}">
                    <a16:creationId xmlns:a16="http://schemas.microsoft.com/office/drawing/2014/main" id="{5654E12F-D75D-4E1D-AD88-F901350B991E}"/>
                  </a:ext>
                </a:extLst>
              </p:cNvPr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862;p47">
                <a:extLst>
                  <a:ext uri="{FF2B5EF4-FFF2-40B4-BE49-F238E27FC236}">
                    <a16:creationId xmlns:a16="http://schemas.microsoft.com/office/drawing/2014/main" id="{002424A9-1E02-4FFC-9D57-0618CE69B7D2}"/>
                  </a:ext>
                </a:extLst>
              </p:cNvPr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863;p47">
                <a:extLst>
                  <a:ext uri="{FF2B5EF4-FFF2-40B4-BE49-F238E27FC236}">
                    <a16:creationId xmlns:a16="http://schemas.microsoft.com/office/drawing/2014/main" id="{4E3AF9B3-B431-45CC-9080-F99A1CBDB742}"/>
                  </a:ext>
                </a:extLst>
              </p:cNvPr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864;p47">
                <a:extLst>
                  <a:ext uri="{FF2B5EF4-FFF2-40B4-BE49-F238E27FC236}">
                    <a16:creationId xmlns:a16="http://schemas.microsoft.com/office/drawing/2014/main" id="{C7160C49-5D4B-43FB-BA1C-EFCB1D63B73E}"/>
                  </a:ext>
                </a:extLst>
              </p:cNvPr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865;p47">
                <a:extLst>
                  <a:ext uri="{FF2B5EF4-FFF2-40B4-BE49-F238E27FC236}">
                    <a16:creationId xmlns:a16="http://schemas.microsoft.com/office/drawing/2014/main" id="{B3A92651-9B56-4153-884D-98480D810A66}"/>
                  </a:ext>
                </a:extLst>
              </p:cNvPr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866;p47">
                <a:extLst>
                  <a:ext uri="{FF2B5EF4-FFF2-40B4-BE49-F238E27FC236}">
                    <a16:creationId xmlns:a16="http://schemas.microsoft.com/office/drawing/2014/main" id="{9DD2F0B5-2791-411C-87CD-24248D2EF098}"/>
                  </a:ext>
                </a:extLst>
              </p:cNvPr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867;p47">
                <a:extLst>
                  <a:ext uri="{FF2B5EF4-FFF2-40B4-BE49-F238E27FC236}">
                    <a16:creationId xmlns:a16="http://schemas.microsoft.com/office/drawing/2014/main" id="{FBB7EB66-0733-4793-B3FE-2041CC6D5E08}"/>
                  </a:ext>
                </a:extLst>
              </p:cNvPr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868;p47">
                <a:extLst>
                  <a:ext uri="{FF2B5EF4-FFF2-40B4-BE49-F238E27FC236}">
                    <a16:creationId xmlns:a16="http://schemas.microsoft.com/office/drawing/2014/main" id="{D953591B-89AB-4E64-8D34-B1CDB77F4CD4}"/>
                  </a:ext>
                </a:extLst>
              </p:cNvPr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869;p47">
                <a:extLst>
                  <a:ext uri="{FF2B5EF4-FFF2-40B4-BE49-F238E27FC236}">
                    <a16:creationId xmlns:a16="http://schemas.microsoft.com/office/drawing/2014/main" id="{06197902-EA33-46BD-BFCA-77A593F69C1B}"/>
                  </a:ext>
                </a:extLst>
              </p:cNvPr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870;p47">
                <a:extLst>
                  <a:ext uri="{FF2B5EF4-FFF2-40B4-BE49-F238E27FC236}">
                    <a16:creationId xmlns:a16="http://schemas.microsoft.com/office/drawing/2014/main" id="{5FC3ECD3-717A-4738-84AA-9A8CE2EB9410}"/>
                  </a:ext>
                </a:extLst>
              </p:cNvPr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871;p47">
                <a:extLst>
                  <a:ext uri="{FF2B5EF4-FFF2-40B4-BE49-F238E27FC236}">
                    <a16:creationId xmlns:a16="http://schemas.microsoft.com/office/drawing/2014/main" id="{4441C21E-0407-4B5B-8914-18A6FFAF5802}"/>
                  </a:ext>
                </a:extLst>
              </p:cNvPr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872;p47">
                <a:extLst>
                  <a:ext uri="{FF2B5EF4-FFF2-40B4-BE49-F238E27FC236}">
                    <a16:creationId xmlns:a16="http://schemas.microsoft.com/office/drawing/2014/main" id="{2A790941-78EA-4B5E-A520-52469AF38535}"/>
                  </a:ext>
                </a:extLst>
              </p:cNvPr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873;p47">
                <a:extLst>
                  <a:ext uri="{FF2B5EF4-FFF2-40B4-BE49-F238E27FC236}">
                    <a16:creationId xmlns:a16="http://schemas.microsoft.com/office/drawing/2014/main" id="{C3E822B1-6A6F-4030-8C76-BF2DEC0BD2EA}"/>
                  </a:ext>
                </a:extLst>
              </p:cNvPr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874;p47">
                <a:extLst>
                  <a:ext uri="{FF2B5EF4-FFF2-40B4-BE49-F238E27FC236}">
                    <a16:creationId xmlns:a16="http://schemas.microsoft.com/office/drawing/2014/main" id="{BFFE7410-20F6-4B44-89F8-992A2B6841F5}"/>
                  </a:ext>
                </a:extLst>
              </p:cNvPr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875;p47">
                <a:extLst>
                  <a:ext uri="{FF2B5EF4-FFF2-40B4-BE49-F238E27FC236}">
                    <a16:creationId xmlns:a16="http://schemas.microsoft.com/office/drawing/2014/main" id="{B987346C-B046-4329-ADCB-F0C21E55F9E7}"/>
                  </a:ext>
                </a:extLst>
              </p:cNvPr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876;p47">
                <a:extLst>
                  <a:ext uri="{FF2B5EF4-FFF2-40B4-BE49-F238E27FC236}">
                    <a16:creationId xmlns:a16="http://schemas.microsoft.com/office/drawing/2014/main" id="{A093F66F-97B3-4A17-B290-6D8920190D10}"/>
                  </a:ext>
                </a:extLst>
              </p:cNvPr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877;p47">
                <a:extLst>
                  <a:ext uri="{FF2B5EF4-FFF2-40B4-BE49-F238E27FC236}">
                    <a16:creationId xmlns:a16="http://schemas.microsoft.com/office/drawing/2014/main" id="{5A3DA538-91CB-4967-9134-2317E941F3D1}"/>
                  </a:ext>
                </a:extLst>
              </p:cNvPr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878;p47">
                <a:extLst>
                  <a:ext uri="{FF2B5EF4-FFF2-40B4-BE49-F238E27FC236}">
                    <a16:creationId xmlns:a16="http://schemas.microsoft.com/office/drawing/2014/main" id="{2C0F4975-B5D1-41AF-94A5-ACD4FF29682E}"/>
                  </a:ext>
                </a:extLst>
              </p:cNvPr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879;p47">
                <a:extLst>
                  <a:ext uri="{FF2B5EF4-FFF2-40B4-BE49-F238E27FC236}">
                    <a16:creationId xmlns:a16="http://schemas.microsoft.com/office/drawing/2014/main" id="{82ED9B28-2E50-459C-80D4-65DC07387220}"/>
                  </a:ext>
                </a:extLst>
              </p:cNvPr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880;p47">
                <a:extLst>
                  <a:ext uri="{FF2B5EF4-FFF2-40B4-BE49-F238E27FC236}">
                    <a16:creationId xmlns:a16="http://schemas.microsoft.com/office/drawing/2014/main" id="{CB619C28-0E9C-4793-BD6D-DFFB67FC9830}"/>
                  </a:ext>
                </a:extLst>
              </p:cNvPr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881;p47">
                <a:extLst>
                  <a:ext uri="{FF2B5EF4-FFF2-40B4-BE49-F238E27FC236}">
                    <a16:creationId xmlns:a16="http://schemas.microsoft.com/office/drawing/2014/main" id="{84F6B0DC-0F3C-4BA8-AD73-345121180BD3}"/>
                  </a:ext>
                </a:extLst>
              </p:cNvPr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882;p47">
                <a:extLst>
                  <a:ext uri="{FF2B5EF4-FFF2-40B4-BE49-F238E27FC236}">
                    <a16:creationId xmlns:a16="http://schemas.microsoft.com/office/drawing/2014/main" id="{CE742C83-AF48-42A8-9772-600504A92CB5}"/>
                  </a:ext>
                </a:extLst>
              </p:cNvPr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883;p47">
                <a:extLst>
                  <a:ext uri="{FF2B5EF4-FFF2-40B4-BE49-F238E27FC236}">
                    <a16:creationId xmlns:a16="http://schemas.microsoft.com/office/drawing/2014/main" id="{3942F78B-C153-4465-A350-689A652542C2}"/>
                  </a:ext>
                </a:extLst>
              </p:cNvPr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884;p47">
                <a:extLst>
                  <a:ext uri="{FF2B5EF4-FFF2-40B4-BE49-F238E27FC236}">
                    <a16:creationId xmlns:a16="http://schemas.microsoft.com/office/drawing/2014/main" id="{6BEA9C1D-67E3-4122-A9A6-99680635F57E}"/>
                  </a:ext>
                </a:extLst>
              </p:cNvPr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885;p47">
                <a:extLst>
                  <a:ext uri="{FF2B5EF4-FFF2-40B4-BE49-F238E27FC236}">
                    <a16:creationId xmlns:a16="http://schemas.microsoft.com/office/drawing/2014/main" id="{EC96F089-9BA1-4A3E-B881-EA8E91BEFBFA}"/>
                  </a:ext>
                </a:extLst>
              </p:cNvPr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886;p47">
                <a:extLst>
                  <a:ext uri="{FF2B5EF4-FFF2-40B4-BE49-F238E27FC236}">
                    <a16:creationId xmlns:a16="http://schemas.microsoft.com/office/drawing/2014/main" id="{3BB0B671-DDE7-4FB2-8A58-DABC706B2C03}"/>
                  </a:ext>
                </a:extLst>
              </p:cNvPr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" name="Google Shape;2887;p47">
              <a:extLst>
                <a:ext uri="{FF2B5EF4-FFF2-40B4-BE49-F238E27FC236}">
                  <a16:creationId xmlns:a16="http://schemas.microsoft.com/office/drawing/2014/main" id="{B96FBB3E-885B-4336-A2DC-FE8B67BF7E30}"/>
                </a:ext>
              </a:extLst>
            </p:cNvPr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888;p47">
              <a:extLst>
                <a:ext uri="{FF2B5EF4-FFF2-40B4-BE49-F238E27FC236}">
                  <a16:creationId xmlns:a16="http://schemas.microsoft.com/office/drawing/2014/main" id="{9F736D0E-7CCC-458F-803F-9887F1D52F33}"/>
                </a:ext>
              </a:extLst>
            </p:cNvPr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889;p47">
              <a:extLst>
                <a:ext uri="{FF2B5EF4-FFF2-40B4-BE49-F238E27FC236}">
                  <a16:creationId xmlns:a16="http://schemas.microsoft.com/office/drawing/2014/main" id="{D9D4559F-3751-4DF5-8442-C24BBC28BE55}"/>
                </a:ext>
              </a:extLst>
            </p:cNvPr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890;p47">
              <a:extLst>
                <a:ext uri="{FF2B5EF4-FFF2-40B4-BE49-F238E27FC236}">
                  <a16:creationId xmlns:a16="http://schemas.microsoft.com/office/drawing/2014/main" id="{3BC75B0E-B117-4A87-8BF2-2BD3A980C105}"/>
                </a:ext>
              </a:extLst>
            </p:cNvPr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891;p47">
              <a:extLst>
                <a:ext uri="{FF2B5EF4-FFF2-40B4-BE49-F238E27FC236}">
                  <a16:creationId xmlns:a16="http://schemas.microsoft.com/office/drawing/2014/main" id="{6ED1C85C-0EFB-4DB9-B611-F07A985308CA}"/>
                </a:ext>
              </a:extLst>
            </p:cNvPr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892;p47">
              <a:extLst>
                <a:ext uri="{FF2B5EF4-FFF2-40B4-BE49-F238E27FC236}">
                  <a16:creationId xmlns:a16="http://schemas.microsoft.com/office/drawing/2014/main" id="{AC8845C9-634B-41EA-B666-DC6D4A0F6658}"/>
                </a:ext>
              </a:extLst>
            </p:cNvPr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893;p47">
              <a:extLst>
                <a:ext uri="{FF2B5EF4-FFF2-40B4-BE49-F238E27FC236}">
                  <a16:creationId xmlns:a16="http://schemas.microsoft.com/office/drawing/2014/main" id="{73D8800A-5790-4DF5-8FA0-6C0814DA52AC}"/>
                </a:ext>
              </a:extLst>
            </p:cNvPr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894;p47">
              <a:extLst>
                <a:ext uri="{FF2B5EF4-FFF2-40B4-BE49-F238E27FC236}">
                  <a16:creationId xmlns:a16="http://schemas.microsoft.com/office/drawing/2014/main" id="{845DE09B-283E-402E-94F7-F8294A19F3EB}"/>
                </a:ext>
              </a:extLst>
            </p:cNvPr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895;p47">
              <a:extLst>
                <a:ext uri="{FF2B5EF4-FFF2-40B4-BE49-F238E27FC236}">
                  <a16:creationId xmlns:a16="http://schemas.microsoft.com/office/drawing/2014/main" id="{7C6EEFB1-1481-4C18-8F56-BF257E67FDE8}"/>
                </a:ext>
              </a:extLst>
            </p:cNvPr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896;p47">
              <a:extLst>
                <a:ext uri="{FF2B5EF4-FFF2-40B4-BE49-F238E27FC236}">
                  <a16:creationId xmlns:a16="http://schemas.microsoft.com/office/drawing/2014/main" id="{ACFCF26B-313F-4EE2-806C-D6F11A5EBBBA}"/>
                </a:ext>
              </a:extLst>
            </p:cNvPr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897;p47">
              <a:extLst>
                <a:ext uri="{FF2B5EF4-FFF2-40B4-BE49-F238E27FC236}">
                  <a16:creationId xmlns:a16="http://schemas.microsoft.com/office/drawing/2014/main" id="{D5C70E0A-5383-4E7A-A6D1-2FF105A7A49F}"/>
                </a:ext>
              </a:extLst>
            </p:cNvPr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898;p47">
              <a:extLst>
                <a:ext uri="{FF2B5EF4-FFF2-40B4-BE49-F238E27FC236}">
                  <a16:creationId xmlns:a16="http://schemas.microsoft.com/office/drawing/2014/main" id="{3B11E7CB-80AC-47B7-B556-B55ADB189BF2}"/>
                </a:ext>
              </a:extLst>
            </p:cNvPr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899;p47">
              <a:extLst>
                <a:ext uri="{FF2B5EF4-FFF2-40B4-BE49-F238E27FC236}">
                  <a16:creationId xmlns:a16="http://schemas.microsoft.com/office/drawing/2014/main" id="{FCAD37D8-4117-41CC-A018-64488A729403}"/>
                </a:ext>
              </a:extLst>
            </p:cNvPr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900;p47">
              <a:extLst>
                <a:ext uri="{FF2B5EF4-FFF2-40B4-BE49-F238E27FC236}">
                  <a16:creationId xmlns:a16="http://schemas.microsoft.com/office/drawing/2014/main" id="{25CD15F2-4091-450D-B42C-81BC5A1BE9A4}"/>
                </a:ext>
              </a:extLst>
            </p:cNvPr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901;p47">
              <a:extLst>
                <a:ext uri="{FF2B5EF4-FFF2-40B4-BE49-F238E27FC236}">
                  <a16:creationId xmlns:a16="http://schemas.microsoft.com/office/drawing/2014/main" id="{8478DE41-CED7-4400-8E5D-BCBD6A1785D7}"/>
                </a:ext>
              </a:extLst>
            </p:cNvPr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902;p47">
              <a:extLst>
                <a:ext uri="{FF2B5EF4-FFF2-40B4-BE49-F238E27FC236}">
                  <a16:creationId xmlns:a16="http://schemas.microsoft.com/office/drawing/2014/main" id="{F2B56064-51E8-482D-99AE-77DF96F8169F}"/>
                </a:ext>
              </a:extLst>
            </p:cNvPr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903;p47">
              <a:extLst>
                <a:ext uri="{FF2B5EF4-FFF2-40B4-BE49-F238E27FC236}">
                  <a16:creationId xmlns:a16="http://schemas.microsoft.com/office/drawing/2014/main" id="{ADE8740A-D0B7-4BD1-A44C-D190FCBAC69B}"/>
                </a:ext>
              </a:extLst>
            </p:cNvPr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904;p47">
              <a:extLst>
                <a:ext uri="{FF2B5EF4-FFF2-40B4-BE49-F238E27FC236}">
                  <a16:creationId xmlns:a16="http://schemas.microsoft.com/office/drawing/2014/main" id="{E3FC32D4-9B29-4478-ABA1-F8249D541B2C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905;p47">
              <a:extLst>
                <a:ext uri="{FF2B5EF4-FFF2-40B4-BE49-F238E27FC236}">
                  <a16:creationId xmlns:a16="http://schemas.microsoft.com/office/drawing/2014/main" id="{555D2DDB-537C-4F39-A1C8-BFC40FBE0159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906;p47">
              <a:extLst>
                <a:ext uri="{FF2B5EF4-FFF2-40B4-BE49-F238E27FC236}">
                  <a16:creationId xmlns:a16="http://schemas.microsoft.com/office/drawing/2014/main" id="{99E5C328-12EA-41B9-9FC1-A7C657036F60}"/>
                </a:ext>
              </a:extLst>
            </p:cNvPr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907;p47">
              <a:extLst>
                <a:ext uri="{FF2B5EF4-FFF2-40B4-BE49-F238E27FC236}">
                  <a16:creationId xmlns:a16="http://schemas.microsoft.com/office/drawing/2014/main" id="{B27B087A-780E-4370-8A15-365DFE53A629}"/>
                </a:ext>
              </a:extLst>
            </p:cNvPr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908;p47">
              <a:extLst>
                <a:ext uri="{FF2B5EF4-FFF2-40B4-BE49-F238E27FC236}">
                  <a16:creationId xmlns:a16="http://schemas.microsoft.com/office/drawing/2014/main" id="{097EAF19-396E-4DA2-8067-F834DDEC5D06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09;p47">
              <a:extLst>
                <a:ext uri="{FF2B5EF4-FFF2-40B4-BE49-F238E27FC236}">
                  <a16:creationId xmlns:a16="http://schemas.microsoft.com/office/drawing/2014/main" id="{B706B680-022E-472A-AF25-0A197AFF26D3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910;p47">
              <a:extLst>
                <a:ext uri="{FF2B5EF4-FFF2-40B4-BE49-F238E27FC236}">
                  <a16:creationId xmlns:a16="http://schemas.microsoft.com/office/drawing/2014/main" id="{87DAFBB2-523E-45A3-8E64-A69F7292634C}"/>
                </a:ext>
              </a:extLst>
            </p:cNvPr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911;p47">
              <a:extLst>
                <a:ext uri="{FF2B5EF4-FFF2-40B4-BE49-F238E27FC236}">
                  <a16:creationId xmlns:a16="http://schemas.microsoft.com/office/drawing/2014/main" id="{F29965D3-D121-4023-B0A4-465435254916}"/>
                </a:ext>
              </a:extLst>
            </p:cNvPr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912;p47">
              <a:extLst>
                <a:ext uri="{FF2B5EF4-FFF2-40B4-BE49-F238E27FC236}">
                  <a16:creationId xmlns:a16="http://schemas.microsoft.com/office/drawing/2014/main" id="{007ED01B-75EA-4A6D-B92A-B9D150493682}"/>
                </a:ext>
              </a:extLst>
            </p:cNvPr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913;p47">
              <a:extLst>
                <a:ext uri="{FF2B5EF4-FFF2-40B4-BE49-F238E27FC236}">
                  <a16:creationId xmlns:a16="http://schemas.microsoft.com/office/drawing/2014/main" id="{4F863FD0-BA4C-4599-8E1F-85FAB7D9F58F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914;p47">
              <a:extLst>
                <a:ext uri="{FF2B5EF4-FFF2-40B4-BE49-F238E27FC236}">
                  <a16:creationId xmlns:a16="http://schemas.microsoft.com/office/drawing/2014/main" id="{A3AE0355-FAA6-4089-8462-A43D1FA6C70F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915;p47">
              <a:extLst>
                <a:ext uri="{FF2B5EF4-FFF2-40B4-BE49-F238E27FC236}">
                  <a16:creationId xmlns:a16="http://schemas.microsoft.com/office/drawing/2014/main" id="{45F553F7-AAD7-49F1-AC38-83B5A0D197B0}"/>
                </a:ext>
              </a:extLst>
            </p:cNvPr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916;p47">
              <a:extLst>
                <a:ext uri="{FF2B5EF4-FFF2-40B4-BE49-F238E27FC236}">
                  <a16:creationId xmlns:a16="http://schemas.microsoft.com/office/drawing/2014/main" id="{2DE895EB-E2ED-4356-A092-7D9A5FB434A3}"/>
                </a:ext>
              </a:extLst>
            </p:cNvPr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917;p47">
              <a:extLst>
                <a:ext uri="{FF2B5EF4-FFF2-40B4-BE49-F238E27FC236}">
                  <a16:creationId xmlns:a16="http://schemas.microsoft.com/office/drawing/2014/main" id="{70026D10-9E9F-454D-A37B-B03159D187AD}"/>
                </a:ext>
              </a:extLst>
            </p:cNvPr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918;p47">
              <a:extLst>
                <a:ext uri="{FF2B5EF4-FFF2-40B4-BE49-F238E27FC236}">
                  <a16:creationId xmlns:a16="http://schemas.microsoft.com/office/drawing/2014/main" id="{B97A6CAE-A46C-4BA9-A7DA-2241CB09CF74}"/>
                </a:ext>
              </a:extLst>
            </p:cNvPr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919;p47">
              <a:extLst>
                <a:ext uri="{FF2B5EF4-FFF2-40B4-BE49-F238E27FC236}">
                  <a16:creationId xmlns:a16="http://schemas.microsoft.com/office/drawing/2014/main" id="{DF96DF7D-7C18-40E2-8815-597BDC4D9765}"/>
                </a:ext>
              </a:extLst>
            </p:cNvPr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920;p47">
              <a:extLst>
                <a:ext uri="{FF2B5EF4-FFF2-40B4-BE49-F238E27FC236}">
                  <a16:creationId xmlns:a16="http://schemas.microsoft.com/office/drawing/2014/main" id="{21DA8C8B-78DB-4E4D-98F2-B8BADD104D06}"/>
                </a:ext>
              </a:extLst>
            </p:cNvPr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921;p47">
              <a:extLst>
                <a:ext uri="{FF2B5EF4-FFF2-40B4-BE49-F238E27FC236}">
                  <a16:creationId xmlns:a16="http://schemas.microsoft.com/office/drawing/2014/main" id="{75831485-992A-4E6D-A133-B1A5B125BEA8}"/>
                </a:ext>
              </a:extLst>
            </p:cNvPr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922;p47">
              <a:extLst>
                <a:ext uri="{FF2B5EF4-FFF2-40B4-BE49-F238E27FC236}">
                  <a16:creationId xmlns:a16="http://schemas.microsoft.com/office/drawing/2014/main" id="{3B877C3E-B607-4F5C-9803-9BC6E1C421D5}"/>
                </a:ext>
              </a:extLst>
            </p:cNvPr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923;p47">
              <a:extLst>
                <a:ext uri="{FF2B5EF4-FFF2-40B4-BE49-F238E27FC236}">
                  <a16:creationId xmlns:a16="http://schemas.microsoft.com/office/drawing/2014/main" id="{2279B9A3-BF7B-45E6-A2A0-230A5F140CC5}"/>
                </a:ext>
              </a:extLst>
            </p:cNvPr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924;p47">
              <a:extLst>
                <a:ext uri="{FF2B5EF4-FFF2-40B4-BE49-F238E27FC236}">
                  <a16:creationId xmlns:a16="http://schemas.microsoft.com/office/drawing/2014/main" id="{C5A18CA9-734E-40A6-A05E-AB025BC0D0F4}"/>
                </a:ext>
              </a:extLst>
            </p:cNvPr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925;p47">
              <a:extLst>
                <a:ext uri="{FF2B5EF4-FFF2-40B4-BE49-F238E27FC236}">
                  <a16:creationId xmlns:a16="http://schemas.microsoft.com/office/drawing/2014/main" id="{79717D3F-C6EF-48D0-83D0-476AF3FD530E}"/>
                </a:ext>
              </a:extLst>
            </p:cNvPr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926;p47">
              <a:extLst>
                <a:ext uri="{FF2B5EF4-FFF2-40B4-BE49-F238E27FC236}">
                  <a16:creationId xmlns:a16="http://schemas.microsoft.com/office/drawing/2014/main" id="{1E04D603-1497-4F78-AD5B-763E00246912}"/>
                </a:ext>
              </a:extLst>
            </p:cNvPr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927;p47">
              <a:extLst>
                <a:ext uri="{FF2B5EF4-FFF2-40B4-BE49-F238E27FC236}">
                  <a16:creationId xmlns:a16="http://schemas.microsoft.com/office/drawing/2014/main" id="{2E4865AD-951C-4E74-9689-BF8479E51E48}"/>
                </a:ext>
              </a:extLst>
            </p:cNvPr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928;p47">
              <a:extLst>
                <a:ext uri="{FF2B5EF4-FFF2-40B4-BE49-F238E27FC236}">
                  <a16:creationId xmlns:a16="http://schemas.microsoft.com/office/drawing/2014/main" id="{7A164A4B-5F54-4E98-AA9B-AEE108E2CE92}"/>
                </a:ext>
              </a:extLst>
            </p:cNvPr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929;p47">
              <a:extLst>
                <a:ext uri="{FF2B5EF4-FFF2-40B4-BE49-F238E27FC236}">
                  <a16:creationId xmlns:a16="http://schemas.microsoft.com/office/drawing/2014/main" id="{24152AE6-D2ED-43F7-9D70-4D8211833F17}"/>
                </a:ext>
              </a:extLst>
            </p:cNvPr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930;p47">
              <a:extLst>
                <a:ext uri="{FF2B5EF4-FFF2-40B4-BE49-F238E27FC236}">
                  <a16:creationId xmlns:a16="http://schemas.microsoft.com/office/drawing/2014/main" id="{CEF64459-7EF6-440B-A781-0D5ECA5A95E0}"/>
                </a:ext>
              </a:extLst>
            </p:cNvPr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931;p47">
              <a:extLst>
                <a:ext uri="{FF2B5EF4-FFF2-40B4-BE49-F238E27FC236}">
                  <a16:creationId xmlns:a16="http://schemas.microsoft.com/office/drawing/2014/main" id="{79AACB8E-44C1-484C-981E-F5F901791E50}"/>
                </a:ext>
              </a:extLst>
            </p:cNvPr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932;p47">
              <a:extLst>
                <a:ext uri="{FF2B5EF4-FFF2-40B4-BE49-F238E27FC236}">
                  <a16:creationId xmlns:a16="http://schemas.microsoft.com/office/drawing/2014/main" id="{58C576E1-0118-4D82-A93A-21765DFECAA4}"/>
                </a:ext>
              </a:extLst>
            </p:cNvPr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933;p47">
              <a:extLst>
                <a:ext uri="{FF2B5EF4-FFF2-40B4-BE49-F238E27FC236}">
                  <a16:creationId xmlns:a16="http://schemas.microsoft.com/office/drawing/2014/main" id="{1EC7AA9F-04A7-4263-99D2-567AF320059A}"/>
                </a:ext>
              </a:extLst>
            </p:cNvPr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934;p47">
              <a:extLst>
                <a:ext uri="{FF2B5EF4-FFF2-40B4-BE49-F238E27FC236}">
                  <a16:creationId xmlns:a16="http://schemas.microsoft.com/office/drawing/2014/main" id="{C876541C-B4DB-4EF9-AA70-F767A287AC58}"/>
                </a:ext>
              </a:extLst>
            </p:cNvPr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935;p47">
              <a:extLst>
                <a:ext uri="{FF2B5EF4-FFF2-40B4-BE49-F238E27FC236}">
                  <a16:creationId xmlns:a16="http://schemas.microsoft.com/office/drawing/2014/main" id="{F67B3C06-962B-4FFB-8046-A7D8CAB8CDEC}"/>
                </a:ext>
              </a:extLst>
            </p:cNvPr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936;p47">
              <a:extLst>
                <a:ext uri="{FF2B5EF4-FFF2-40B4-BE49-F238E27FC236}">
                  <a16:creationId xmlns:a16="http://schemas.microsoft.com/office/drawing/2014/main" id="{9EAFD8F4-B76F-44E8-84A3-EEA55D383A42}"/>
                </a:ext>
              </a:extLst>
            </p:cNvPr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937;p47">
              <a:extLst>
                <a:ext uri="{FF2B5EF4-FFF2-40B4-BE49-F238E27FC236}">
                  <a16:creationId xmlns:a16="http://schemas.microsoft.com/office/drawing/2014/main" id="{566F7182-B5B1-4A9C-A6A2-64F5E9D8E9EA}"/>
                </a:ext>
              </a:extLst>
            </p:cNvPr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938;p47">
              <a:extLst>
                <a:ext uri="{FF2B5EF4-FFF2-40B4-BE49-F238E27FC236}">
                  <a16:creationId xmlns:a16="http://schemas.microsoft.com/office/drawing/2014/main" id="{5C81AAF2-DF24-4BB7-A81E-BC25837F3DA8}"/>
                </a:ext>
              </a:extLst>
            </p:cNvPr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939;p47">
              <a:extLst>
                <a:ext uri="{FF2B5EF4-FFF2-40B4-BE49-F238E27FC236}">
                  <a16:creationId xmlns:a16="http://schemas.microsoft.com/office/drawing/2014/main" id="{41E0FD42-B97A-4482-898A-EEFF5F948C7D}"/>
                </a:ext>
              </a:extLst>
            </p:cNvPr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940;p47">
              <a:extLst>
                <a:ext uri="{FF2B5EF4-FFF2-40B4-BE49-F238E27FC236}">
                  <a16:creationId xmlns:a16="http://schemas.microsoft.com/office/drawing/2014/main" id="{B197832C-5572-4D72-A166-7F3E687A79ED}"/>
                </a:ext>
              </a:extLst>
            </p:cNvPr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941;p47">
              <a:extLst>
                <a:ext uri="{FF2B5EF4-FFF2-40B4-BE49-F238E27FC236}">
                  <a16:creationId xmlns:a16="http://schemas.microsoft.com/office/drawing/2014/main" id="{CE6122B6-FA45-4096-8360-8BE4FFD73D9B}"/>
                </a:ext>
              </a:extLst>
            </p:cNvPr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942;p47">
              <a:extLst>
                <a:ext uri="{FF2B5EF4-FFF2-40B4-BE49-F238E27FC236}">
                  <a16:creationId xmlns:a16="http://schemas.microsoft.com/office/drawing/2014/main" id="{C6C00BF2-4865-408D-861F-F1BBDD3C253E}"/>
                </a:ext>
              </a:extLst>
            </p:cNvPr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943;p47">
              <a:extLst>
                <a:ext uri="{FF2B5EF4-FFF2-40B4-BE49-F238E27FC236}">
                  <a16:creationId xmlns:a16="http://schemas.microsoft.com/office/drawing/2014/main" id="{366C426F-16BD-4DD4-A551-6FC5CEFE5895}"/>
                </a:ext>
              </a:extLst>
            </p:cNvPr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944;p47">
              <a:extLst>
                <a:ext uri="{FF2B5EF4-FFF2-40B4-BE49-F238E27FC236}">
                  <a16:creationId xmlns:a16="http://schemas.microsoft.com/office/drawing/2014/main" id="{E179FD60-F723-46A1-9C6E-EC4B3E9AF443}"/>
                </a:ext>
              </a:extLst>
            </p:cNvPr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945;p47">
              <a:extLst>
                <a:ext uri="{FF2B5EF4-FFF2-40B4-BE49-F238E27FC236}">
                  <a16:creationId xmlns:a16="http://schemas.microsoft.com/office/drawing/2014/main" id="{649923D0-7447-4D0C-AD63-8369328E872A}"/>
                </a:ext>
              </a:extLst>
            </p:cNvPr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946;p47">
              <a:extLst>
                <a:ext uri="{FF2B5EF4-FFF2-40B4-BE49-F238E27FC236}">
                  <a16:creationId xmlns:a16="http://schemas.microsoft.com/office/drawing/2014/main" id="{849B4685-DF3A-4DF6-883E-7EC575841957}"/>
                </a:ext>
              </a:extLst>
            </p:cNvPr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947;p47">
              <a:extLst>
                <a:ext uri="{FF2B5EF4-FFF2-40B4-BE49-F238E27FC236}">
                  <a16:creationId xmlns:a16="http://schemas.microsoft.com/office/drawing/2014/main" id="{0686E50C-5952-49EE-B8D8-53EC9177F9F3}"/>
                </a:ext>
              </a:extLst>
            </p:cNvPr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948;p47">
              <a:extLst>
                <a:ext uri="{FF2B5EF4-FFF2-40B4-BE49-F238E27FC236}">
                  <a16:creationId xmlns:a16="http://schemas.microsoft.com/office/drawing/2014/main" id="{C5E43C5A-8D13-47CD-96A8-5966A3DFBA5F}"/>
                </a:ext>
              </a:extLst>
            </p:cNvPr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949;p47">
              <a:extLst>
                <a:ext uri="{FF2B5EF4-FFF2-40B4-BE49-F238E27FC236}">
                  <a16:creationId xmlns:a16="http://schemas.microsoft.com/office/drawing/2014/main" id="{0CDA35BA-F454-4396-88AD-906D5D3014CB}"/>
                </a:ext>
              </a:extLst>
            </p:cNvPr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950;p47">
              <a:extLst>
                <a:ext uri="{FF2B5EF4-FFF2-40B4-BE49-F238E27FC236}">
                  <a16:creationId xmlns:a16="http://schemas.microsoft.com/office/drawing/2014/main" id="{CC34612D-4915-49BA-A22C-8B422CA81C6D}"/>
                </a:ext>
              </a:extLst>
            </p:cNvPr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951;p47">
              <a:extLst>
                <a:ext uri="{FF2B5EF4-FFF2-40B4-BE49-F238E27FC236}">
                  <a16:creationId xmlns:a16="http://schemas.microsoft.com/office/drawing/2014/main" id="{1FB2AB07-FC7C-489A-818E-CE7B002F5BE3}"/>
                </a:ext>
              </a:extLst>
            </p:cNvPr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952;p47">
              <a:extLst>
                <a:ext uri="{FF2B5EF4-FFF2-40B4-BE49-F238E27FC236}">
                  <a16:creationId xmlns:a16="http://schemas.microsoft.com/office/drawing/2014/main" id="{718C9856-6127-4D94-93B1-321F126BFD04}"/>
                </a:ext>
              </a:extLst>
            </p:cNvPr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953;p47">
              <a:extLst>
                <a:ext uri="{FF2B5EF4-FFF2-40B4-BE49-F238E27FC236}">
                  <a16:creationId xmlns:a16="http://schemas.microsoft.com/office/drawing/2014/main" id="{F6674C98-5C1D-4D3C-895A-C21DD2A05324}"/>
                </a:ext>
              </a:extLst>
            </p:cNvPr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954;p47">
              <a:extLst>
                <a:ext uri="{FF2B5EF4-FFF2-40B4-BE49-F238E27FC236}">
                  <a16:creationId xmlns:a16="http://schemas.microsoft.com/office/drawing/2014/main" id="{23C60DB2-7A1E-48FD-A4B6-A1C1FCB9B365}"/>
                </a:ext>
              </a:extLst>
            </p:cNvPr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955;p47">
              <a:extLst>
                <a:ext uri="{FF2B5EF4-FFF2-40B4-BE49-F238E27FC236}">
                  <a16:creationId xmlns:a16="http://schemas.microsoft.com/office/drawing/2014/main" id="{53A4674A-6A12-4708-A39E-BC4F369251DF}"/>
                </a:ext>
              </a:extLst>
            </p:cNvPr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956;p47">
              <a:extLst>
                <a:ext uri="{FF2B5EF4-FFF2-40B4-BE49-F238E27FC236}">
                  <a16:creationId xmlns:a16="http://schemas.microsoft.com/office/drawing/2014/main" id="{1E7249E9-3B15-4C85-B69A-3A756D6FDEC5}"/>
                </a:ext>
              </a:extLst>
            </p:cNvPr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957;p47">
              <a:extLst>
                <a:ext uri="{FF2B5EF4-FFF2-40B4-BE49-F238E27FC236}">
                  <a16:creationId xmlns:a16="http://schemas.microsoft.com/office/drawing/2014/main" id="{80BA9363-9B6B-486B-B7E1-300C768EF480}"/>
                </a:ext>
              </a:extLst>
            </p:cNvPr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958;p47">
              <a:extLst>
                <a:ext uri="{FF2B5EF4-FFF2-40B4-BE49-F238E27FC236}">
                  <a16:creationId xmlns:a16="http://schemas.microsoft.com/office/drawing/2014/main" id="{37F530C1-3061-4552-9BB1-90C91C62A4FE}"/>
                </a:ext>
              </a:extLst>
            </p:cNvPr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959;p47">
              <a:extLst>
                <a:ext uri="{FF2B5EF4-FFF2-40B4-BE49-F238E27FC236}">
                  <a16:creationId xmlns:a16="http://schemas.microsoft.com/office/drawing/2014/main" id="{A21D6AB2-2165-456F-85AF-A2E8CFAFAFD8}"/>
                </a:ext>
              </a:extLst>
            </p:cNvPr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960;p47">
              <a:extLst>
                <a:ext uri="{FF2B5EF4-FFF2-40B4-BE49-F238E27FC236}">
                  <a16:creationId xmlns:a16="http://schemas.microsoft.com/office/drawing/2014/main" id="{13346E0A-894E-4CD0-BC49-623757D0C703}"/>
                </a:ext>
              </a:extLst>
            </p:cNvPr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961;p47">
              <a:extLst>
                <a:ext uri="{FF2B5EF4-FFF2-40B4-BE49-F238E27FC236}">
                  <a16:creationId xmlns:a16="http://schemas.microsoft.com/office/drawing/2014/main" id="{883D239B-F322-4D46-8799-17A5427B4AB4}"/>
                </a:ext>
              </a:extLst>
            </p:cNvPr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962;p47">
              <a:extLst>
                <a:ext uri="{FF2B5EF4-FFF2-40B4-BE49-F238E27FC236}">
                  <a16:creationId xmlns:a16="http://schemas.microsoft.com/office/drawing/2014/main" id="{ADCE91F2-1BCD-4CE8-B415-7C01E330EF1F}"/>
                </a:ext>
              </a:extLst>
            </p:cNvPr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963;p47">
              <a:extLst>
                <a:ext uri="{FF2B5EF4-FFF2-40B4-BE49-F238E27FC236}">
                  <a16:creationId xmlns:a16="http://schemas.microsoft.com/office/drawing/2014/main" id="{83C5A6B9-8F4B-4808-8317-1D592D0DCE4A}"/>
                </a:ext>
              </a:extLst>
            </p:cNvPr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964;p47">
              <a:extLst>
                <a:ext uri="{FF2B5EF4-FFF2-40B4-BE49-F238E27FC236}">
                  <a16:creationId xmlns:a16="http://schemas.microsoft.com/office/drawing/2014/main" id="{1614E741-2BB3-467E-AD91-C723D82F0EC9}"/>
                </a:ext>
              </a:extLst>
            </p:cNvPr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965;p47">
              <a:extLst>
                <a:ext uri="{FF2B5EF4-FFF2-40B4-BE49-F238E27FC236}">
                  <a16:creationId xmlns:a16="http://schemas.microsoft.com/office/drawing/2014/main" id="{9E2528DC-B583-4FA5-AEC7-DF666616DEEE}"/>
                </a:ext>
              </a:extLst>
            </p:cNvPr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966;p47">
              <a:extLst>
                <a:ext uri="{FF2B5EF4-FFF2-40B4-BE49-F238E27FC236}">
                  <a16:creationId xmlns:a16="http://schemas.microsoft.com/office/drawing/2014/main" id="{7825F2A1-8546-4009-90E9-DFFAF199B213}"/>
                </a:ext>
              </a:extLst>
            </p:cNvPr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967;p47">
              <a:extLst>
                <a:ext uri="{FF2B5EF4-FFF2-40B4-BE49-F238E27FC236}">
                  <a16:creationId xmlns:a16="http://schemas.microsoft.com/office/drawing/2014/main" id="{85880E54-3A24-4E24-BEE8-DF6466CCA10D}"/>
                </a:ext>
              </a:extLst>
            </p:cNvPr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968;p47">
              <a:extLst>
                <a:ext uri="{FF2B5EF4-FFF2-40B4-BE49-F238E27FC236}">
                  <a16:creationId xmlns:a16="http://schemas.microsoft.com/office/drawing/2014/main" id="{1407151E-E329-4302-84AE-B5D252EE1E1E}"/>
                </a:ext>
              </a:extLst>
            </p:cNvPr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969;p47">
              <a:extLst>
                <a:ext uri="{FF2B5EF4-FFF2-40B4-BE49-F238E27FC236}">
                  <a16:creationId xmlns:a16="http://schemas.microsoft.com/office/drawing/2014/main" id="{71E4DAD6-9695-4E96-8193-F4EF1BA935B1}"/>
                </a:ext>
              </a:extLst>
            </p:cNvPr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970;p47">
              <a:extLst>
                <a:ext uri="{FF2B5EF4-FFF2-40B4-BE49-F238E27FC236}">
                  <a16:creationId xmlns:a16="http://schemas.microsoft.com/office/drawing/2014/main" id="{4A955994-B186-494F-86B2-E9A5C833FAAA}"/>
                </a:ext>
              </a:extLst>
            </p:cNvPr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971;p47">
              <a:extLst>
                <a:ext uri="{FF2B5EF4-FFF2-40B4-BE49-F238E27FC236}">
                  <a16:creationId xmlns:a16="http://schemas.microsoft.com/office/drawing/2014/main" id="{26825DDC-024D-4DBD-8DBB-F294E1DB117E}"/>
                </a:ext>
              </a:extLst>
            </p:cNvPr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972;p47">
              <a:extLst>
                <a:ext uri="{FF2B5EF4-FFF2-40B4-BE49-F238E27FC236}">
                  <a16:creationId xmlns:a16="http://schemas.microsoft.com/office/drawing/2014/main" id="{6AE77264-0F49-4A08-81FA-E3891FB8744E}"/>
                </a:ext>
              </a:extLst>
            </p:cNvPr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973;p47">
              <a:extLst>
                <a:ext uri="{FF2B5EF4-FFF2-40B4-BE49-F238E27FC236}">
                  <a16:creationId xmlns:a16="http://schemas.microsoft.com/office/drawing/2014/main" id="{53A97D2F-9CE1-431C-A062-72E02772F01D}"/>
                </a:ext>
              </a:extLst>
            </p:cNvPr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974;p47">
              <a:extLst>
                <a:ext uri="{FF2B5EF4-FFF2-40B4-BE49-F238E27FC236}">
                  <a16:creationId xmlns:a16="http://schemas.microsoft.com/office/drawing/2014/main" id="{A5151B7F-014A-4363-B17C-DCD5B7EC35F4}"/>
                </a:ext>
              </a:extLst>
            </p:cNvPr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975;p47">
              <a:extLst>
                <a:ext uri="{FF2B5EF4-FFF2-40B4-BE49-F238E27FC236}">
                  <a16:creationId xmlns:a16="http://schemas.microsoft.com/office/drawing/2014/main" id="{8280F881-3B96-4EFC-8758-75F16F5188DD}"/>
                </a:ext>
              </a:extLst>
            </p:cNvPr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976;p47">
              <a:extLst>
                <a:ext uri="{FF2B5EF4-FFF2-40B4-BE49-F238E27FC236}">
                  <a16:creationId xmlns:a16="http://schemas.microsoft.com/office/drawing/2014/main" id="{B5D60248-2DC4-4F68-9386-F052D122358B}"/>
                </a:ext>
              </a:extLst>
            </p:cNvPr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977;p47">
              <a:extLst>
                <a:ext uri="{FF2B5EF4-FFF2-40B4-BE49-F238E27FC236}">
                  <a16:creationId xmlns:a16="http://schemas.microsoft.com/office/drawing/2014/main" id="{5BC09328-0E9F-4E71-9A08-2D20A91C3796}"/>
                </a:ext>
              </a:extLst>
            </p:cNvPr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978;p47">
              <a:extLst>
                <a:ext uri="{FF2B5EF4-FFF2-40B4-BE49-F238E27FC236}">
                  <a16:creationId xmlns:a16="http://schemas.microsoft.com/office/drawing/2014/main" id="{EDDB85F0-8023-4FC2-952E-29211F9EAF30}"/>
                </a:ext>
              </a:extLst>
            </p:cNvPr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979;p47">
              <a:extLst>
                <a:ext uri="{FF2B5EF4-FFF2-40B4-BE49-F238E27FC236}">
                  <a16:creationId xmlns:a16="http://schemas.microsoft.com/office/drawing/2014/main" id="{5D3940FE-2699-43CC-83BE-8F9CC7673ED1}"/>
                </a:ext>
              </a:extLst>
            </p:cNvPr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980;p47">
              <a:extLst>
                <a:ext uri="{FF2B5EF4-FFF2-40B4-BE49-F238E27FC236}">
                  <a16:creationId xmlns:a16="http://schemas.microsoft.com/office/drawing/2014/main" id="{E93FCE9B-9009-4C07-8EFF-33D6467547CB}"/>
                </a:ext>
              </a:extLst>
            </p:cNvPr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981;p47">
              <a:extLst>
                <a:ext uri="{FF2B5EF4-FFF2-40B4-BE49-F238E27FC236}">
                  <a16:creationId xmlns:a16="http://schemas.microsoft.com/office/drawing/2014/main" id="{065E6E6F-F595-49D2-B73B-8D2ECB04BDEE}"/>
                </a:ext>
              </a:extLst>
            </p:cNvPr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982;p47">
              <a:extLst>
                <a:ext uri="{FF2B5EF4-FFF2-40B4-BE49-F238E27FC236}">
                  <a16:creationId xmlns:a16="http://schemas.microsoft.com/office/drawing/2014/main" id="{3ED7196F-0A7D-439E-B83E-2B6785191B2D}"/>
                </a:ext>
              </a:extLst>
            </p:cNvPr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983;p47">
              <a:extLst>
                <a:ext uri="{FF2B5EF4-FFF2-40B4-BE49-F238E27FC236}">
                  <a16:creationId xmlns:a16="http://schemas.microsoft.com/office/drawing/2014/main" id="{54344ED7-A56B-4BF6-BCCD-F184E725D988}"/>
                </a:ext>
              </a:extLst>
            </p:cNvPr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984;p47">
              <a:extLst>
                <a:ext uri="{FF2B5EF4-FFF2-40B4-BE49-F238E27FC236}">
                  <a16:creationId xmlns:a16="http://schemas.microsoft.com/office/drawing/2014/main" id="{F0CD2EFF-A00C-4F83-A08F-412D0A9B131A}"/>
                </a:ext>
              </a:extLst>
            </p:cNvPr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985;p47">
              <a:extLst>
                <a:ext uri="{FF2B5EF4-FFF2-40B4-BE49-F238E27FC236}">
                  <a16:creationId xmlns:a16="http://schemas.microsoft.com/office/drawing/2014/main" id="{500634B1-8AC8-40CA-AC2C-C5876719257A}"/>
                </a:ext>
              </a:extLst>
            </p:cNvPr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986;p47">
              <a:extLst>
                <a:ext uri="{FF2B5EF4-FFF2-40B4-BE49-F238E27FC236}">
                  <a16:creationId xmlns:a16="http://schemas.microsoft.com/office/drawing/2014/main" id="{70EF73AA-7757-40DA-AB65-88E171C1930C}"/>
                </a:ext>
              </a:extLst>
            </p:cNvPr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987;p47">
              <a:extLst>
                <a:ext uri="{FF2B5EF4-FFF2-40B4-BE49-F238E27FC236}">
                  <a16:creationId xmlns:a16="http://schemas.microsoft.com/office/drawing/2014/main" id="{FF2707D2-04A0-4DC9-AA2A-442CA4CABD81}"/>
                </a:ext>
              </a:extLst>
            </p:cNvPr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988;p47">
              <a:extLst>
                <a:ext uri="{FF2B5EF4-FFF2-40B4-BE49-F238E27FC236}">
                  <a16:creationId xmlns:a16="http://schemas.microsoft.com/office/drawing/2014/main" id="{FF0D6F07-45ED-4E23-8024-00C97FAEA9CF}"/>
                </a:ext>
              </a:extLst>
            </p:cNvPr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989;p47">
              <a:extLst>
                <a:ext uri="{FF2B5EF4-FFF2-40B4-BE49-F238E27FC236}">
                  <a16:creationId xmlns:a16="http://schemas.microsoft.com/office/drawing/2014/main" id="{A89EE578-4C80-490F-BF3A-51DAC03FC0BA}"/>
                </a:ext>
              </a:extLst>
            </p:cNvPr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990;p47">
              <a:extLst>
                <a:ext uri="{FF2B5EF4-FFF2-40B4-BE49-F238E27FC236}">
                  <a16:creationId xmlns:a16="http://schemas.microsoft.com/office/drawing/2014/main" id="{CF9D7FE1-8343-49CD-9770-D9C292E0E000}"/>
                </a:ext>
              </a:extLst>
            </p:cNvPr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991;p47">
              <a:extLst>
                <a:ext uri="{FF2B5EF4-FFF2-40B4-BE49-F238E27FC236}">
                  <a16:creationId xmlns:a16="http://schemas.microsoft.com/office/drawing/2014/main" id="{2CA26CEF-8E2F-4009-8B69-13126EEC627F}"/>
                </a:ext>
              </a:extLst>
            </p:cNvPr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992;p47">
              <a:extLst>
                <a:ext uri="{FF2B5EF4-FFF2-40B4-BE49-F238E27FC236}">
                  <a16:creationId xmlns:a16="http://schemas.microsoft.com/office/drawing/2014/main" id="{E4626FBE-4CEF-4B3D-A972-64CB08A519D3}"/>
                </a:ext>
              </a:extLst>
            </p:cNvPr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993;p47">
              <a:extLst>
                <a:ext uri="{FF2B5EF4-FFF2-40B4-BE49-F238E27FC236}">
                  <a16:creationId xmlns:a16="http://schemas.microsoft.com/office/drawing/2014/main" id="{B002E7FA-9CCA-4C14-B13E-0AF02E8DBA5F}"/>
                </a:ext>
              </a:extLst>
            </p:cNvPr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994;p47">
              <a:extLst>
                <a:ext uri="{FF2B5EF4-FFF2-40B4-BE49-F238E27FC236}">
                  <a16:creationId xmlns:a16="http://schemas.microsoft.com/office/drawing/2014/main" id="{FA55F823-96E0-420C-B489-87047D3EADC9}"/>
                </a:ext>
              </a:extLst>
            </p:cNvPr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995;p47">
              <a:extLst>
                <a:ext uri="{FF2B5EF4-FFF2-40B4-BE49-F238E27FC236}">
                  <a16:creationId xmlns:a16="http://schemas.microsoft.com/office/drawing/2014/main" id="{7D090AD2-971E-4B60-B670-6B93205C7CE5}"/>
                </a:ext>
              </a:extLst>
            </p:cNvPr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996;p47">
              <a:extLst>
                <a:ext uri="{FF2B5EF4-FFF2-40B4-BE49-F238E27FC236}">
                  <a16:creationId xmlns:a16="http://schemas.microsoft.com/office/drawing/2014/main" id="{4246285C-7083-4D32-965E-73B159DE1D54}"/>
                </a:ext>
              </a:extLst>
            </p:cNvPr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997;p47">
              <a:extLst>
                <a:ext uri="{FF2B5EF4-FFF2-40B4-BE49-F238E27FC236}">
                  <a16:creationId xmlns:a16="http://schemas.microsoft.com/office/drawing/2014/main" id="{A7180B83-045B-426F-BBEB-0AB6B73410E5}"/>
                </a:ext>
              </a:extLst>
            </p:cNvPr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998;p47">
              <a:extLst>
                <a:ext uri="{FF2B5EF4-FFF2-40B4-BE49-F238E27FC236}">
                  <a16:creationId xmlns:a16="http://schemas.microsoft.com/office/drawing/2014/main" id="{8D63468D-D95B-43AF-A877-5118337F80AE}"/>
                </a:ext>
              </a:extLst>
            </p:cNvPr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999;p47">
              <a:extLst>
                <a:ext uri="{FF2B5EF4-FFF2-40B4-BE49-F238E27FC236}">
                  <a16:creationId xmlns:a16="http://schemas.microsoft.com/office/drawing/2014/main" id="{356A7B49-3F0E-4BB4-B265-E06D56D6F47E}"/>
                </a:ext>
              </a:extLst>
            </p:cNvPr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3000;p47">
              <a:extLst>
                <a:ext uri="{FF2B5EF4-FFF2-40B4-BE49-F238E27FC236}">
                  <a16:creationId xmlns:a16="http://schemas.microsoft.com/office/drawing/2014/main" id="{4CCCE8A9-1973-45DB-B563-A3E0553D0382}"/>
                </a:ext>
              </a:extLst>
            </p:cNvPr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3001;p47">
              <a:extLst>
                <a:ext uri="{FF2B5EF4-FFF2-40B4-BE49-F238E27FC236}">
                  <a16:creationId xmlns:a16="http://schemas.microsoft.com/office/drawing/2014/main" id="{435689F1-3A69-4D38-B5DB-05E65820F19F}"/>
                </a:ext>
              </a:extLst>
            </p:cNvPr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3002;p47">
              <a:extLst>
                <a:ext uri="{FF2B5EF4-FFF2-40B4-BE49-F238E27FC236}">
                  <a16:creationId xmlns:a16="http://schemas.microsoft.com/office/drawing/2014/main" id="{E9FAFBC9-799E-41C7-A777-1F328D14C381}"/>
                </a:ext>
              </a:extLst>
            </p:cNvPr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3003;p47">
              <a:extLst>
                <a:ext uri="{FF2B5EF4-FFF2-40B4-BE49-F238E27FC236}">
                  <a16:creationId xmlns:a16="http://schemas.microsoft.com/office/drawing/2014/main" id="{306802EB-4A0E-4720-BB69-0B4999D0219E}"/>
                </a:ext>
              </a:extLst>
            </p:cNvPr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3004;p47">
              <a:extLst>
                <a:ext uri="{FF2B5EF4-FFF2-40B4-BE49-F238E27FC236}">
                  <a16:creationId xmlns:a16="http://schemas.microsoft.com/office/drawing/2014/main" id="{FA919941-F2EE-4BFA-AE4D-D066368991FA}"/>
                </a:ext>
              </a:extLst>
            </p:cNvPr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3005;p47">
              <a:extLst>
                <a:ext uri="{FF2B5EF4-FFF2-40B4-BE49-F238E27FC236}">
                  <a16:creationId xmlns:a16="http://schemas.microsoft.com/office/drawing/2014/main" id="{CCC32E74-73A8-47B2-BF22-CD079D9CD648}"/>
                </a:ext>
              </a:extLst>
            </p:cNvPr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3006;p47">
              <a:extLst>
                <a:ext uri="{FF2B5EF4-FFF2-40B4-BE49-F238E27FC236}">
                  <a16:creationId xmlns:a16="http://schemas.microsoft.com/office/drawing/2014/main" id="{C8F3C619-317D-4168-B9D3-13DDCC928830}"/>
                </a:ext>
              </a:extLst>
            </p:cNvPr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3007;p47">
              <a:extLst>
                <a:ext uri="{FF2B5EF4-FFF2-40B4-BE49-F238E27FC236}">
                  <a16:creationId xmlns:a16="http://schemas.microsoft.com/office/drawing/2014/main" id="{25BC64E5-88D9-4C85-8319-C5CBC6D1BFB7}"/>
                </a:ext>
              </a:extLst>
            </p:cNvPr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3008;p47">
              <a:extLst>
                <a:ext uri="{FF2B5EF4-FFF2-40B4-BE49-F238E27FC236}">
                  <a16:creationId xmlns:a16="http://schemas.microsoft.com/office/drawing/2014/main" id="{45FE958C-13D6-43C9-B739-2E2D69BB0B80}"/>
                </a:ext>
              </a:extLst>
            </p:cNvPr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3009;p47">
              <a:extLst>
                <a:ext uri="{FF2B5EF4-FFF2-40B4-BE49-F238E27FC236}">
                  <a16:creationId xmlns:a16="http://schemas.microsoft.com/office/drawing/2014/main" id="{3A6B92D2-A839-40A5-8A1D-93C5B01C271A}"/>
                </a:ext>
              </a:extLst>
            </p:cNvPr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3010;p47">
              <a:extLst>
                <a:ext uri="{FF2B5EF4-FFF2-40B4-BE49-F238E27FC236}">
                  <a16:creationId xmlns:a16="http://schemas.microsoft.com/office/drawing/2014/main" id="{17B6E00C-0162-4298-BB6F-CD67EB59F5E2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3011;p47">
              <a:extLst>
                <a:ext uri="{FF2B5EF4-FFF2-40B4-BE49-F238E27FC236}">
                  <a16:creationId xmlns:a16="http://schemas.microsoft.com/office/drawing/2014/main" id="{64EBD628-1575-4361-91F4-D8CA2566B60A}"/>
                </a:ext>
              </a:extLst>
            </p:cNvPr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3012;p47">
              <a:extLst>
                <a:ext uri="{FF2B5EF4-FFF2-40B4-BE49-F238E27FC236}">
                  <a16:creationId xmlns:a16="http://schemas.microsoft.com/office/drawing/2014/main" id="{8B39CBF5-E4C9-4BB8-B072-08228DD8E08D}"/>
                </a:ext>
              </a:extLst>
            </p:cNvPr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3013;p47">
              <a:extLst>
                <a:ext uri="{FF2B5EF4-FFF2-40B4-BE49-F238E27FC236}">
                  <a16:creationId xmlns:a16="http://schemas.microsoft.com/office/drawing/2014/main" id="{C24B8FEB-84E4-4447-A4C8-B733313FBDB6}"/>
                </a:ext>
              </a:extLst>
            </p:cNvPr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3014;p47">
              <a:extLst>
                <a:ext uri="{FF2B5EF4-FFF2-40B4-BE49-F238E27FC236}">
                  <a16:creationId xmlns:a16="http://schemas.microsoft.com/office/drawing/2014/main" id="{125286D9-C3C0-45C4-AD72-D7D4C09C5386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3015;p47">
              <a:extLst>
                <a:ext uri="{FF2B5EF4-FFF2-40B4-BE49-F238E27FC236}">
                  <a16:creationId xmlns:a16="http://schemas.microsoft.com/office/drawing/2014/main" id="{FB5A54EE-3975-429A-8C49-F92FB75A0C0F}"/>
                </a:ext>
              </a:extLst>
            </p:cNvPr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3016;p47">
              <a:extLst>
                <a:ext uri="{FF2B5EF4-FFF2-40B4-BE49-F238E27FC236}">
                  <a16:creationId xmlns:a16="http://schemas.microsoft.com/office/drawing/2014/main" id="{EDAC6E69-CD9C-4354-B480-A26090ED8C06}"/>
                </a:ext>
              </a:extLst>
            </p:cNvPr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3017;p47">
              <a:extLst>
                <a:ext uri="{FF2B5EF4-FFF2-40B4-BE49-F238E27FC236}">
                  <a16:creationId xmlns:a16="http://schemas.microsoft.com/office/drawing/2014/main" id="{7F06BBA5-C82F-4A27-9035-3E29604F42BE}"/>
                </a:ext>
              </a:extLst>
            </p:cNvPr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3018;p47">
              <a:extLst>
                <a:ext uri="{FF2B5EF4-FFF2-40B4-BE49-F238E27FC236}">
                  <a16:creationId xmlns:a16="http://schemas.microsoft.com/office/drawing/2014/main" id="{19FFDE69-7EAB-4045-83D9-CEDAC48F77D6}"/>
                </a:ext>
              </a:extLst>
            </p:cNvPr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3019;p47">
              <a:extLst>
                <a:ext uri="{FF2B5EF4-FFF2-40B4-BE49-F238E27FC236}">
                  <a16:creationId xmlns:a16="http://schemas.microsoft.com/office/drawing/2014/main" id="{AE034453-A68A-4EB7-B6FE-9A9469C85F36}"/>
                </a:ext>
              </a:extLst>
            </p:cNvPr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3020;p47">
              <a:extLst>
                <a:ext uri="{FF2B5EF4-FFF2-40B4-BE49-F238E27FC236}">
                  <a16:creationId xmlns:a16="http://schemas.microsoft.com/office/drawing/2014/main" id="{CD1ACA03-1DFF-415E-8F9C-10E740DBB656}"/>
                </a:ext>
              </a:extLst>
            </p:cNvPr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3021;p47">
              <a:extLst>
                <a:ext uri="{FF2B5EF4-FFF2-40B4-BE49-F238E27FC236}">
                  <a16:creationId xmlns:a16="http://schemas.microsoft.com/office/drawing/2014/main" id="{B77C4DF0-5194-4753-87DF-E791B7A98346}"/>
                </a:ext>
              </a:extLst>
            </p:cNvPr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3022;p47">
              <a:extLst>
                <a:ext uri="{FF2B5EF4-FFF2-40B4-BE49-F238E27FC236}">
                  <a16:creationId xmlns:a16="http://schemas.microsoft.com/office/drawing/2014/main" id="{A1F008A8-FAC3-4F83-826C-35343979365E}"/>
                </a:ext>
              </a:extLst>
            </p:cNvPr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3023;p47">
              <a:extLst>
                <a:ext uri="{FF2B5EF4-FFF2-40B4-BE49-F238E27FC236}">
                  <a16:creationId xmlns:a16="http://schemas.microsoft.com/office/drawing/2014/main" id="{9217C507-E5E4-4EE1-B86A-483D90EB21D5}"/>
                </a:ext>
              </a:extLst>
            </p:cNvPr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3024;p47">
              <a:extLst>
                <a:ext uri="{FF2B5EF4-FFF2-40B4-BE49-F238E27FC236}">
                  <a16:creationId xmlns:a16="http://schemas.microsoft.com/office/drawing/2014/main" id="{2FD031F8-39B3-4732-A681-02516AEE591D}"/>
                </a:ext>
              </a:extLst>
            </p:cNvPr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3025;p47">
              <a:extLst>
                <a:ext uri="{FF2B5EF4-FFF2-40B4-BE49-F238E27FC236}">
                  <a16:creationId xmlns:a16="http://schemas.microsoft.com/office/drawing/2014/main" id="{236056B9-13A6-419B-B50B-9A719A654946}"/>
                </a:ext>
              </a:extLst>
            </p:cNvPr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3026;p47">
              <a:extLst>
                <a:ext uri="{FF2B5EF4-FFF2-40B4-BE49-F238E27FC236}">
                  <a16:creationId xmlns:a16="http://schemas.microsoft.com/office/drawing/2014/main" id="{AA8CF656-387F-4BF7-BA48-2E1C93C4605D}"/>
                </a:ext>
              </a:extLst>
            </p:cNvPr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3027;p47">
              <a:extLst>
                <a:ext uri="{FF2B5EF4-FFF2-40B4-BE49-F238E27FC236}">
                  <a16:creationId xmlns:a16="http://schemas.microsoft.com/office/drawing/2014/main" id="{630D4AC9-C5A6-431E-945C-78D262350BE3}"/>
                </a:ext>
              </a:extLst>
            </p:cNvPr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" name="Google Shape;3028;p47">
              <a:extLst>
                <a:ext uri="{FF2B5EF4-FFF2-40B4-BE49-F238E27FC236}">
                  <a16:creationId xmlns:a16="http://schemas.microsoft.com/office/drawing/2014/main" id="{166D7EEF-51D3-4119-8FCD-D7CBC41C1418}"/>
                </a:ext>
              </a:extLst>
            </p:cNvPr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165" name="Google Shape;3029;p47">
                <a:extLst>
                  <a:ext uri="{FF2B5EF4-FFF2-40B4-BE49-F238E27FC236}">
                    <a16:creationId xmlns:a16="http://schemas.microsoft.com/office/drawing/2014/main" id="{BAD6D441-CA91-4A94-8224-C07B535DD100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030;p47">
                <a:extLst>
                  <a:ext uri="{FF2B5EF4-FFF2-40B4-BE49-F238E27FC236}">
                    <a16:creationId xmlns:a16="http://schemas.microsoft.com/office/drawing/2014/main" id="{0B82E670-5124-4AF1-85B1-DF008867136D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031;p47">
                <a:extLst>
                  <a:ext uri="{FF2B5EF4-FFF2-40B4-BE49-F238E27FC236}">
                    <a16:creationId xmlns:a16="http://schemas.microsoft.com/office/drawing/2014/main" id="{E16047D1-0B63-45FB-86E5-FE1E56CA41B5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032;p47">
                <a:extLst>
                  <a:ext uri="{FF2B5EF4-FFF2-40B4-BE49-F238E27FC236}">
                    <a16:creationId xmlns:a16="http://schemas.microsoft.com/office/drawing/2014/main" id="{20BDE385-3669-461B-85EE-F1A0C939D11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033;p47">
                <a:extLst>
                  <a:ext uri="{FF2B5EF4-FFF2-40B4-BE49-F238E27FC236}">
                    <a16:creationId xmlns:a16="http://schemas.microsoft.com/office/drawing/2014/main" id="{93E1117A-D53A-4D13-928C-2B894CE68FA7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3034;p47">
              <a:extLst>
                <a:ext uri="{FF2B5EF4-FFF2-40B4-BE49-F238E27FC236}">
                  <a16:creationId xmlns:a16="http://schemas.microsoft.com/office/drawing/2014/main" id="{32E32C40-2D51-409A-8217-1B12295913BB}"/>
                </a:ext>
              </a:extLst>
            </p:cNvPr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160" name="Google Shape;3035;p47">
                <a:extLst>
                  <a:ext uri="{FF2B5EF4-FFF2-40B4-BE49-F238E27FC236}">
                    <a16:creationId xmlns:a16="http://schemas.microsoft.com/office/drawing/2014/main" id="{6AF29A24-82F2-4693-86B2-D715A72E06B9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036;p47">
                <a:extLst>
                  <a:ext uri="{FF2B5EF4-FFF2-40B4-BE49-F238E27FC236}">
                    <a16:creationId xmlns:a16="http://schemas.microsoft.com/office/drawing/2014/main" id="{4DF45C0E-4521-4C85-B83B-C7C3286180E5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037;p47">
                <a:extLst>
                  <a:ext uri="{FF2B5EF4-FFF2-40B4-BE49-F238E27FC236}">
                    <a16:creationId xmlns:a16="http://schemas.microsoft.com/office/drawing/2014/main" id="{C487336B-0B80-4FE7-9053-95EB21EF656D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038;p47">
                <a:extLst>
                  <a:ext uri="{FF2B5EF4-FFF2-40B4-BE49-F238E27FC236}">
                    <a16:creationId xmlns:a16="http://schemas.microsoft.com/office/drawing/2014/main" id="{1667ECF0-2D86-4A54-9CC3-FBBD7EDB2C52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039;p47">
                <a:extLst>
                  <a:ext uri="{FF2B5EF4-FFF2-40B4-BE49-F238E27FC236}">
                    <a16:creationId xmlns:a16="http://schemas.microsoft.com/office/drawing/2014/main" id="{2901985C-2396-459D-B986-85657F9056EA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0" name="Google Shape;3040;p47">
              <a:extLst>
                <a:ext uri="{FF2B5EF4-FFF2-40B4-BE49-F238E27FC236}">
                  <a16:creationId xmlns:a16="http://schemas.microsoft.com/office/drawing/2014/main" id="{C77368A5-22C6-4A80-94DA-258136E2804D}"/>
                </a:ext>
              </a:extLst>
            </p:cNvPr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3041;p47">
              <a:extLst>
                <a:ext uri="{FF2B5EF4-FFF2-40B4-BE49-F238E27FC236}">
                  <a16:creationId xmlns:a16="http://schemas.microsoft.com/office/drawing/2014/main" id="{F2E0C11A-ECB7-42FC-8936-383763CE43C5}"/>
                </a:ext>
              </a:extLst>
            </p:cNvPr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" name="Google Shape;3042;p47">
              <a:extLst>
                <a:ext uri="{FF2B5EF4-FFF2-40B4-BE49-F238E27FC236}">
                  <a16:creationId xmlns:a16="http://schemas.microsoft.com/office/drawing/2014/main" id="{6626C15C-E071-4E3C-A47B-D8C3267EB7CF}"/>
                </a:ext>
              </a:extLst>
            </p:cNvPr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155" name="Google Shape;3043;p47">
                <a:extLst>
                  <a:ext uri="{FF2B5EF4-FFF2-40B4-BE49-F238E27FC236}">
                    <a16:creationId xmlns:a16="http://schemas.microsoft.com/office/drawing/2014/main" id="{E83469DB-51F7-478A-BAA1-FE921A4BBBFA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044;p47">
                <a:extLst>
                  <a:ext uri="{FF2B5EF4-FFF2-40B4-BE49-F238E27FC236}">
                    <a16:creationId xmlns:a16="http://schemas.microsoft.com/office/drawing/2014/main" id="{E10AE64E-8B4C-49BB-948E-CA590D4697B8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045;p47">
                <a:extLst>
                  <a:ext uri="{FF2B5EF4-FFF2-40B4-BE49-F238E27FC236}">
                    <a16:creationId xmlns:a16="http://schemas.microsoft.com/office/drawing/2014/main" id="{4592A3ED-EBDC-4712-A5CD-D74930087B8C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046;p47">
                <a:extLst>
                  <a:ext uri="{FF2B5EF4-FFF2-40B4-BE49-F238E27FC236}">
                    <a16:creationId xmlns:a16="http://schemas.microsoft.com/office/drawing/2014/main" id="{05239395-BDB1-40F0-AA21-877C9EB7AAD2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047;p47">
                <a:extLst>
                  <a:ext uri="{FF2B5EF4-FFF2-40B4-BE49-F238E27FC236}">
                    <a16:creationId xmlns:a16="http://schemas.microsoft.com/office/drawing/2014/main" id="{AF3B1432-753E-4F36-A61B-BE2267D85523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Google Shape;3048;p47">
              <a:extLst>
                <a:ext uri="{FF2B5EF4-FFF2-40B4-BE49-F238E27FC236}">
                  <a16:creationId xmlns:a16="http://schemas.microsoft.com/office/drawing/2014/main" id="{D387C4E7-6D57-4B83-931A-A4D73E016CED}"/>
                </a:ext>
              </a:extLst>
            </p:cNvPr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3049;p47">
              <a:extLst>
                <a:ext uri="{FF2B5EF4-FFF2-40B4-BE49-F238E27FC236}">
                  <a16:creationId xmlns:a16="http://schemas.microsoft.com/office/drawing/2014/main" id="{C81DBD45-7D78-4365-B59D-3BEEDA061F53}"/>
                </a:ext>
              </a:extLst>
            </p:cNvPr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73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18"/>
          <p:cNvGrpSpPr/>
          <p:nvPr/>
        </p:nvGrpSpPr>
        <p:grpSpPr>
          <a:xfrm>
            <a:off x="5038937" y="689068"/>
            <a:ext cx="3428994" cy="3738520"/>
            <a:chOff x="2152750" y="271657"/>
            <a:chExt cx="4293756" cy="4681342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542B955-E6E8-E1E3-D134-2C992743A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239" y="1765624"/>
            <a:ext cx="4676700" cy="11598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5BA672-B42C-6024-667B-1BDF36FB1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085494" y="3669932"/>
            <a:ext cx="4676700" cy="45719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81"/>
            <a:chOff x="6661328" y="2103554"/>
            <a:chExt cx="850574" cy="1325340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E24C40-1914-499B-8B3F-92B0C88CA8DD}"/>
              </a:ext>
            </a:extLst>
          </p:cNvPr>
          <p:cNvSpPr txBox="1"/>
          <p:nvPr/>
        </p:nvSpPr>
        <p:spPr>
          <a:xfrm>
            <a:off x="893708" y="1107963"/>
            <a:ext cx="5045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:</a:t>
            </a:r>
          </a:p>
          <a:p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Add category like Celebrities,        Doctors, Engineers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View Experts </a:t>
            </a:r>
          </a:p>
          <a:p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View Public Users</a:t>
            </a:r>
          </a:p>
          <a:p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 Approve celebrity</a:t>
            </a:r>
          </a:p>
          <a:p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View Appointment Details</a:t>
            </a:r>
            <a:endParaRPr lang="en-I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2D2A25-C7E2-46BF-9AE4-9F0405B3EDAC}"/>
              </a:ext>
            </a:extLst>
          </p:cNvPr>
          <p:cNvSpPr txBox="1"/>
          <p:nvPr/>
        </p:nvSpPr>
        <p:spPr>
          <a:xfrm>
            <a:off x="772633" y="704262"/>
            <a:ext cx="462658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: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Register with category 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Login 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Upload Free Time 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View Appointment details 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Make Confirmation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32"/>
          <p:cNvGrpSpPr/>
          <p:nvPr/>
        </p:nvGrpSpPr>
        <p:grpSpPr>
          <a:xfrm>
            <a:off x="7838134" y="2128811"/>
            <a:ext cx="1042234" cy="2747998"/>
            <a:chOff x="2217389" y="2145281"/>
            <a:chExt cx="771968" cy="2035404"/>
          </a:xfrm>
        </p:grpSpPr>
        <p:sp>
          <p:nvSpPr>
            <p:cNvPr id="2016" name="Google Shape;2016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DA17E-75B4-473E-83C4-71FBA0C8D067}"/>
              </a:ext>
            </a:extLst>
          </p:cNvPr>
          <p:cNvSpPr txBox="1"/>
          <p:nvPr/>
        </p:nvSpPr>
        <p:spPr>
          <a:xfrm>
            <a:off x="306512" y="522699"/>
            <a:ext cx="368722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User :</a:t>
            </a:r>
          </a:p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Register </a:t>
            </a:r>
          </a:p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Login </a:t>
            </a:r>
          </a:p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View Free time  </a:t>
            </a:r>
          </a:p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Book slot </a:t>
            </a:r>
          </a:p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View Confirmation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5F3C-5E8D-4B45-A877-38F7A0C2D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167" y="1863600"/>
            <a:ext cx="4962600" cy="14163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4103;p48">
            <a:extLst>
              <a:ext uri="{FF2B5EF4-FFF2-40B4-BE49-F238E27FC236}">
                <a16:creationId xmlns:a16="http://schemas.microsoft.com/office/drawing/2014/main" id="{8421A5D2-C50B-40E5-8328-65D055EB9C28}"/>
              </a:ext>
            </a:extLst>
          </p:cNvPr>
          <p:cNvGrpSpPr/>
          <p:nvPr/>
        </p:nvGrpSpPr>
        <p:grpSpPr>
          <a:xfrm>
            <a:off x="5671556" y="1450567"/>
            <a:ext cx="3149715" cy="2946622"/>
            <a:chOff x="2270525" y="117216"/>
            <a:chExt cx="4650765" cy="4762722"/>
          </a:xfrm>
        </p:grpSpPr>
        <p:sp>
          <p:nvSpPr>
            <p:cNvPr id="5" name="Google Shape;4104;p48">
              <a:extLst>
                <a:ext uri="{FF2B5EF4-FFF2-40B4-BE49-F238E27FC236}">
                  <a16:creationId xmlns:a16="http://schemas.microsoft.com/office/drawing/2014/main" id="{6BFB3F1C-4A5B-4056-8804-CEBDF7012025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105;p48">
              <a:extLst>
                <a:ext uri="{FF2B5EF4-FFF2-40B4-BE49-F238E27FC236}">
                  <a16:creationId xmlns:a16="http://schemas.microsoft.com/office/drawing/2014/main" id="{A3D88A34-5FD2-4A67-BC85-D2C432A1BDCF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106;p48">
              <a:extLst>
                <a:ext uri="{FF2B5EF4-FFF2-40B4-BE49-F238E27FC236}">
                  <a16:creationId xmlns:a16="http://schemas.microsoft.com/office/drawing/2014/main" id="{9C77ABF0-1DB6-4921-8D3C-FD5DB6A1F8D2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107;p48">
              <a:extLst>
                <a:ext uri="{FF2B5EF4-FFF2-40B4-BE49-F238E27FC236}">
                  <a16:creationId xmlns:a16="http://schemas.microsoft.com/office/drawing/2014/main" id="{CF28D933-928D-4C33-A6EA-0315BB9734FA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108;p48">
              <a:extLst>
                <a:ext uri="{FF2B5EF4-FFF2-40B4-BE49-F238E27FC236}">
                  <a16:creationId xmlns:a16="http://schemas.microsoft.com/office/drawing/2014/main" id="{43391D37-0832-4E76-8309-7B28F7EC017E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109;p48">
              <a:extLst>
                <a:ext uri="{FF2B5EF4-FFF2-40B4-BE49-F238E27FC236}">
                  <a16:creationId xmlns:a16="http://schemas.microsoft.com/office/drawing/2014/main" id="{73278B6E-0694-4068-B0FB-503F5390E5B7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110;p48">
              <a:extLst>
                <a:ext uri="{FF2B5EF4-FFF2-40B4-BE49-F238E27FC236}">
                  <a16:creationId xmlns:a16="http://schemas.microsoft.com/office/drawing/2014/main" id="{82677BB8-87C0-4CA4-B8F2-4E537C826A00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111;p48">
              <a:extLst>
                <a:ext uri="{FF2B5EF4-FFF2-40B4-BE49-F238E27FC236}">
                  <a16:creationId xmlns:a16="http://schemas.microsoft.com/office/drawing/2014/main" id="{FB5B5645-0A84-4909-BBC5-89EBA6E1FCA9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112;p48">
              <a:extLst>
                <a:ext uri="{FF2B5EF4-FFF2-40B4-BE49-F238E27FC236}">
                  <a16:creationId xmlns:a16="http://schemas.microsoft.com/office/drawing/2014/main" id="{F9FFB386-EF7E-4A15-AC79-A8DA8AB8954C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113;p48">
              <a:extLst>
                <a:ext uri="{FF2B5EF4-FFF2-40B4-BE49-F238E27FC236}">
                  <a16:creationId xmlns:a16="http://schemas.microsoft.com/office/drawing/2014/main" id="{D615ED29-B049-47A4-8134-444CB74BA05B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114;p48">
              <a:extLst>
                <a:ext uri="{FF2B5EF4-FFF2-40B4-BE49-F238E27FC236}">
                  <a16:creationId xmlns:a16="http://schemas.microsoft.com/office/drawing/2014/main" id="{D6FF23EC-69BF-4030-AFA0-56A89B8C4957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115;p48">
              <a:extLst>
                <a:ext uri="{FF2B5EF4-FFF2-40B4-BE49-F238E27FC236}">
                  <a16:creationId xmlns:a16="http://schemas.microsoft.com/office/drawing/2014/main" id="{66817398-CE26-4C06-834E-A0085F576719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116;p48">
              <a:extLst>
                <a:ext uri="{FF2B5EF4-FFF2-40B4-BE49-F238E27FC236}">
                  <a16:creationId xmlns:a16="http://schemas.microsoft.com/office/drawing/2014/main" id="{9EC96361-5B36-456E-84CE-4A58F36E1469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117;p48">
              <a:extLst>
                <a:ext uri="{FF2B5EF4-FFF2-40B4-BE49-F238E27FC236}">
                  <a16:creationId xmlns:a16="http://schemas.microsoft.com/office/drawing/2014/main" id="{994713E0-1C02-47CF-8591-777DAD647120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118;p48">
              <a:extLst>
                <a:ext uri="{FF2B5EF4-FFF2-40B4-BE49-F238E27FC236}">
                  <a16:creationId xmlns:a16="http://schemas.microsoft.com/office/drawing/2014/main" id="{211B78B0-37D0-4E6F-AF33-F9304D2E567D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119;p48">
              <a:extLst>
                <a:ext uri="{FF2B5EF4-FFF2-40B4-BE49-F238E27FC236}">
                  <a16:creationId xmlns:a16="http://schemas.microsoft.com/office/drawing/2014/main" id="{630648DB-DE44-4F6F-85A2-445B7C847DF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120;p48">
              <a:extLst>
                <a:ext uri="{FF2B5EF4-FFF2-40B4-BE49-F238E27FC236}">
                  <a16:creationId xmlns:a16="http://schemas.microsoft.com/office/drawing/2014/main" id="{FC28D6C1-AD17-4EDA-82D5-DE5E4EBBBBCF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121;p48">
              <a:extLst>
                <a:ext uri="{FF2B5EF4-FFF2-40B4-BE49-F238E27FC236}">
                  <a16:creationId xmlns:a16="http://schemas.microsoft.com/office/drawing/2014/main" id="{7A80FE36-A445-4B84-96D1-9DD1A19D5FA4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122;p48">
              <a:extLst>
                <a:ext uri="{FF2B5EF4-FFF2-40B4-BE49-F238E27FC236}">
                  <a16:creationId xmlns:a16="http://schemas.microsoft.com/office/drawing/2014/main" id="{B4699224-E676-4C17-88DB-4A7D7E48C6B5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123;p48">
              <a:extLst>
                <a:ext uri="{FF2B5EF4-FFF2-40B4-BE49-F238E27FC236}">
                  <a16:creationId xmlns:a16="http://schemas.microsoft.com/office/drawing/2014/main" id="{CC12F8F2-8C44-4C6F-B4B6-94ACE27F399E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124;p48">
              <a:extLst>
                <a:ext uri="{FF2B5EF4-FFF2-40B4-BE49-F238E27FC236}">
                  <a16:creationId xmlns:a16="http://schemas.microsoft.com/office/drawing/2014/main" id="{BE4AE16D-D7D1-4105-9040-40B26DBD4653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" name="Google Shape;4125;p48">
              <a:extLst>
                <a:ext uri="{FF2B5EF4-FFF2-40B4-BE49-F238E27FC236}">
                  <a16:creationId xmlns:a16="http://schemas.microsoft.com/office/drawing/2014/main" id="{69EBEA8E-DC78-409C-933D-BB53FEAA414B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70" name="Google Shape;4126;p48">
                <a:extLst>
                  <a:ext uri="{FF2B5EF4-FFF2-40B4-BE49-F238E27FC236}">
                    <a16:creationId xmlns:a16="http://schemas.microsoft.com/office/drawing/2014/main" id="{9585C048-C6EB-485D-8676-05BF7EDB5E3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127;p48">
                <a:extLst>
                  <a:ext uri="{FF2B5EF4-FFF2-40B4-BE49-F238E27FC236}">
                    <a16:creationId xmlns:a16="http://schemas.microsoft.com/office/drawing/2014/main" id="{81ED8D16-CE07-4649-B90B-DBBE6B25CB13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128;p48">
                <a:extLst>
                  <a:ext uri="{FF2B5EF4-FFF2-40B4-BE49-F238E27FC236}">
                    <a16:creationId xmlns:a16="http://schemas.microsoft.com/office/drawing/2014/main" id="{2E4BEC71-A9BE-4214-87E5-8954788171A1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129;p48">
                <a:extLst>
                  <a:ext uri="{FF2B5EF4-FFF2-40B4-BE49-F238E27FC236}">
                    <a16:creationId xmlns:a16="http://schemas.microsoft.com/office/drawing/2014/main" id="{33A76C5C-D836-4387-989E-150AF6F45573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130;p48">
                <a:extLst>
                  <a:ext uri="{FF2B5EF4-FFF2-40B4-BE49-F238E27FC236}">
                    <a16:creationId xmlns:a16="http://schemas.microsoft.com/office/drawing/2014/main" id="{30ADAC6A-EFB3-427C-AA3C-CD8AFD0EFB15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4131;p48">
                <a:extLst>
                  <a:ext uri="{FF2B5EF4-FFF2-40B4-BE49-F238E27FC236}">
                    <a16:creationId xmlns:a16="http://schemas.microsoft.com/office/drawing/2014/main" id="{09A83D4D-6F94-46F7-915F-6156E68E6CE7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132;p48">
                <a:extLst>
                  <a:ext uri="{FF2B5EF4-FFF2-40B4-BE49-F238E27FC236}">
                    <a16:creationId xmlns:a16="http://schemas.microsoft.com/office/drawing/2014/main" id="{FBCB8DC9-606D-4ECE-9723-02A68CD29877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4133;p48">
                <a:extLst>
                  <a:ext uri="{FF2B5EF4-FFF2-40B4-BE49-F238E27FC236}">
                    <a16:creationId xmlns:a16="http://schemas.microsoft.com/office/drawing/2014/main" id="{99227340-4A45-47C7-AD86-F2BA3B9F7B5B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134;p48">
                <a:extLst>
                  <a:ext uri="{FF2B5EF4-FFF2-40B4-BE49-F238E27FC236}">
                    <a16:creationId xmlns:a16="http://schemas.microsoft.com/office/drawing/2014/main" id="{95DD5299-7B28-435C-AEEA-B4658795D94B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135;p48">
                <a:extLst>
                  <a:ext uri="{FF2B5EF4-FFF2-40B4-BE49-F238E27FC236}">
                    <a16:creationId xmlns:a16="http://schemas.microsoft.com/office/drawing/2014/main" id="{98CDE82F-0D6E-41EA-86D1-1356F0DDC62E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136;p48">
                <a:extLst>
                  <a:ext uri="{FF2B5EF4-FFF2-40B4-BE49-F238E27FC236}">
                    <a16:creationId xmlns:a16="http://schemas.microsoft.com/office/drawing/2014/main" id="{A80B8480-7D98-41B2-99C3-5DF15B9F2E20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137;p48">
                <a:extLst>
                  <a:ext uri="{FF2B5EF4-FFF2-40B4-BE49-F238E27FC236}">
                    <a16:creationId xmlns:a16="http://schemas.microsoft.com/office/drawing/2014/main" id="{4C466AD8-DE9F-454F-BF61-DDFF4D85D89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138;p48">
                <a:extLst>
                  <a:ext uri="{FF2B5EF4-FFF2-40B4-BE49-F238E27FC236}">
                    <a16:creationId xmlns:a16="http://schemas.microsoft.com/office/drawing/2014/main" id="{2A6C842C-5EA1-451B-A620-B5C0DA2B3EAA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139;p48">
                <a:extLst>
                  <a:ext uri="{FF2B5EF4-FFF2-40B4-BE49-F238E27FC236}">
                    <a16:creationId xmlns:a16="http://schemas.microsoft.com/office/drawing/2014/main" id="{AA89F357-A3A6-4D2C-AF7D-AF7FFF71905A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140;p48">
                <a:extLst>
                  <a:ext uri="{FF2B5EF4-FFF2-40B4-BE49-F238E27FC236}">
                    <a16:creationId xmlns:a16="http://schemas.microsoft.com/office/drawing/2014/main" id="{CA9F4311-875C-4CF0-B91A-03AED0D2B270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141;p48">
                <a:extLst>
                  <a:ext uri="{FF2B5EF4-FFF2-40B4-BE49-F238E27FC236}">
                    <a16:creationId xmlns:a16="http://schemas.microsoft.com/office/drawing/2014/main" id="{92B6ACA2-6B89-40E1-A105-0991758710DD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142;p48">
                <a:extLst>
                  <a:ext uri="{FF2B5EF4-FFF2-40B4-BE49-F238E27FC236}">
                    <a16:creationId xmlns:a16="http://schemas.microsoft.com/office/drawing/2014/main" id="{D4E810C7-32EA-4628-87DC-78AA0DDBFF98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143;p48">
                <a:extLst>
                  <a:ext uri="{FF2B5EF4-FFF2-40B4-BE49-F238E27FC236}">
                    <a16:creationId xmlns:a16="http://schemas.microsoft.com/office/drawing/2014/main" id="{FA7426D2-7A9C-437D-901C-7B73F89B0F18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144;p48">
                <a:extLst>
                  <a:ext uri="{FF2B5EF4-FFF2-40B4-BE49-F238E27FC236}">
                    <a16:creationId xmlns:a16="http://schemas.microsoft.com/office/drawing/2014/main" id="{B1322EB3-BC1E-4C1D-A621-81248CE23734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145;p48">
                <a:extLst>
                  <a:ext uri="{FF2B5EF4-FFF2-40B4-BE49-F238E27FC236}">
                    <a16:creationId xmlns:a16="http://schemas.microsoft.com/office/drawing/2014/main" id="{B418AB0D-DC3D-44D3-BE16-5D23E974C1D8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146;p48">
                <a:extLst>
                  <a:ext uri="{FF2B5EF4-FFF2-40B4-BE49-F238E27FC236}">
                    <a16:creationId xmlns:a16="http://schemas.microsoft.com/office/drawing/2014/main" id="{A8EF9D07-595E-44E7-8985-F3DACF9CB0D8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147;p48">
                <a:extLst>
                  <a:ext uri="{FF2B5EF4-FFF2-40B4-BE49-F238E27FC236}">
                    <a16:creationId xmlns:a16="http://schemas.microsoft.com/office/drawing/2014/main" id="{5B0BD849-57F0-4B9B-BF9E-09184EA7F40C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148;p48">
                <a:extLst>
                  <a:ext uri="{FF2B5EF4-FFF2-40B4-BE49-F238E27FC236}">
                    <a16:creationId xmlns:a16="http://schemas.microsoft.com/office/drawing/2014/main" id="{7A16ACE8-CDF2-429A-A453-CD8A5837EB76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149;p48">
                <a:extLst>
                  <a:ext uri="{FF2B5EF4-FFF2-40B4-BE49-F238E27FC236}">
                    <a16:creationId xmlns:a16="http://schemas.microsoft.com/office/drawing/2014/main" id="{3BC11DAF-4DE1-4523-81E6-ECF88DCA3A63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150;p48">
                <a:extLst>
                  <a:ext uri="{FF2B5EF4-FFF2-40B4-BE49-F238E27FC236}">
                    <a16:creationId xmlns:a16="http://schemas.microsoft.com/office/drawing/2014/main" id="{A5390615-6950-41C5-A879-8E3819BFC0DA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151;p48">
                <a:extLst>
                  <a:ext uri="{FF2B5EF4-FFF2-40B4-BE49-F238E27FC236}">
                    <a16:creationId xmlns:a16="http://schemas.microsoft.com/office/drawing/2014/main" id="{8251F86E-B758-4C67-8B67-193EF9710405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152;p48">
                <a:extLst>
                  <a:ext uri="{FF2B5EF4-FFF2-40B4-BE49-F238E27FC236}">
                    <a16:creationId xmlns:a16="http://schemas.microsoft.com/office/drawing/2014/main" id="{A10DCAB8-DB30-40AA-AC4E-F94A90AD1335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153;p48">
                <a:extLst>
                  <a:ext uri="{FF2B5EF4-FFF2-40B4-BE49-F238E27FC236}">
                    <a16:creationId xmlns:a16="http://schemas.microsoft.com/office/drawing/2014/main" id="{4F0637B1-D307-4B8C-A8E4-7328EEFDE5C0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154;p48">
                <a:extLst>
                  <a:ext uri="{FF2B5EF4-FFF2-40B4-BE49-F238E27FC236}">
                    <a16:creationId xmlns:a16="http://schemas.microsoft.com/office/drawing/2014/main" id="{7687B922-3DEC-42C9-B8D2-906C6E3F2920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155;p48">
                <a:extLst>
                  <a:ext uri="{FF2B5EF4-FFF2-40B4-BE49-F238E27FC236}">
                    <a16:creationId xmlns:a16="http://schemas.microsoft.com/office/drawing/2014/main" id="{071E12C8-134F-4377-9127-DCF3B1AEC5F5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156;p48">
                <a:extLst>
                  <a:ext uri="{FF2B5EF4-FFF2-40B4-BE49-F238E27FC236}">
                    <a16:creationId xmlns:a16="http://schemas.microsoft.com/office/drawing/2014/main" id="{339B7DC6-26D1-4A39-8D5D-BA409C484A34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157;p48">
                <a:extLst>
                  <a:ext uri="{FF2B5EF4-FFF2-40B4-BE49-F238E27FC236}">
                    <a16:creationId xmlns:a16="http://schemas.microsoft.com/office/drawing/2014/main" id="{6DD01641-464C-413D-837A-8CD065140A8E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158;p48">
                <a:extLst>
                  <a:ext uri="{FF2B5EF4-FFF2-40B4-BE49-F238E27FC236}">
                    <a16:creationId xmlns:a16="http://schemas.microsoft.com/office/drawing/2014/main" id="{C7B42FC7-07FD-4920-9B2F-6CDA4551A2F0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159;p48">
                <a:extLst>
                  <a:ext uri="{FF2B5EF4-FFF2-40B4-BE49-F238E27FC236}">
                    <a16:creationId xmlns:a16="http://schemas.microsoft.com/office/drawing/2014/main" id="{1A9BEFA7-587E-4AFF-884B-31C7F123D40C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160;p48">
                <a:extLst>
                  <a:ext uri="{FF2B5EF4-FFF2-40B4-BE49-F238E27FC236}">
                    <a16:creationId xmlns:a16="http://schemas.microsoft.com/office/drawing/2014/main" id="{10F2397A-1607-4478-B718-0D6A23347B7E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161;p48">
                <a:extLst>
                  <a:ext uri="{FF2B5EF4-FFF2-40B4-BE49-F238E27FC236}">
                    <a16:creationId xmlns:a16="http://schemas.microsoft.com/office/drawing/2014/main" id="{0CB336E4-44B6-4D46-9ED6-29160FDC2519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162;p48">
                <a:extLst>
                  <a:ext uri="{FF2B5EF4-FFF2-40B4-BE49-F238E27FC236}">
                    <a16:creationId xmlns:a16="http://schemas.microsoft.com/office/drawing/2014/main" id="{3E34E281-73FD-4206-A00D-18684610D1E6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163;p48">
                <a:extLst>
                  <a:ext uri="{FF2B5EF4-FFF2-40B4-BE49-F238E27FC236}">
                    <a16:creationId xmlns:a16="http://schemas.microsoft.com/office/drawing/2014/main" id="{0BD19704-F5AE-4264-8B51-6DF8E0CCE44E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164;p48">
                <a:extLst>
                  <a:ext uri="{FF2B5EF4-FFF2-40B4-BE49-F238E27FC236}">
                    <a16:creationId xmlns:a16="http://schemas.microsoft.com/office/drawing/2014/main" id="{BDB8393A-AE15-4645-9083-C083B561965B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165;p48">
                <a:extLst>
                  <a:ext uri="{FF2B5EF4-FFF2-40B4-BE49-F238E27FC236}">
                    <a16:creationId xmlns:a16="http://schemas.microsoft.com/office/drawing/2014/main" id="{BBD2B0E9-21C6-4197-BF7A-25E673A8ACA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" name="Google Shape;4166;p48">
              <a:extLst>
                <a:ext uri="{FF2B5EF4-FFF2-40B4-BE49-F238E27FC236}">
                  <a16:creationId xmlns:a16="http://schemas.microsoft.com/office/drawing/2014/main" id="{CEC19A65-1F13-429D-82BC-DB5E394CF87B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167;p48">
              <a:extLst>
                <a:ext uri="{FF2B5EF4-FFF2-40B4-BE49-F238E27FC236}">
                  <a16:creationId xmlns:a16="http://schemas.microsoft.com/office/drawing/2014/main" id="{CFEED058-E4D1-4FEE-9A59-55A03792067F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168;p48">
              <a:extLst>
                <a:ext uri="{FF2B5EF4-FFF2-40B4-BE49-F238E27FC236}">
                  <a16:creationId xmlns:a16="http://schemas.microsoft.com/office/drawing/2014/main" id="{42027E12-D02E-4AC4-B908-7B130848AEBA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169;p48">
              <a:extLst>
                <a:ext uri="{FF2B5EF4-FFF2-40B4-BE49-F238E27FC236}">
                  <a16:creationId xmlns:a16="http://schemas.microsoft.com/office/drawing/2014/main" id="{52558BC1-72DB-4202-AFD5-071E7672AE56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170;p48">
              <a:extLst>
                <a:ext uri="{FF2B5EF4-FFF2-40B4-BE49-F238E27FC236}">
                  <a16:creationId xmlns:a16="http://schemas.microsoft.com/office/drawing/2014/main" id="{D5421924-17F8-46C1-ACED-6977CCDD5B00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171;p48">
              <a:extLst>
                <a:ext uri="{FF2B5EF4-FFF2-40B4-BE49-F238E27FC236}">
                  <a16:creationId xmlns:a16="http://schemas.microsoft.com/office/drawing/2014/main" id="{9BA3D75E-DE2A-444E-AAA5-EF4F55129B0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172;p48">
              <a:extLst>
                <a:ext uri="{FF2B5EF4-FFF2-40B4-BE49-F238E27FC236}">
                  <a16:creationId xmlns:a16="http://schemas.microsoft.com/office/drawing/2014/main" id="{265767B0-186E-46F3-8961-6CC8E900B2DE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173;p48">
              <a:extLst>
                <a:ext uri="{FF2B5EF4-FFF2-40B4-BE49-F238E27FC236}">
                  <a16:creationId xmlns:a16="http://schemas.microsoft.com/office/drawing/2014/main" id="{030C1B91-1220-40D1-87D9-03B77E620507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174;p48">
              <a:extLst>
                <a:ext uri="{FF2B5EF4-FFF2-40B4-BE49-F238E27FC236}">
                  <a16:creationId xmlns:a16="http://schemas.microsoft.com/office/drawing/2014/main" id="{68E9794E-160C-4086-9824-CE284CF8F122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175;p48">
              <a:extLst>
                <a:ext uri="{FF2B5EF4-FFF2-40B4-BE49-F238E27FC236}">
                  <a16:creationId xmlns:a16="http://schemas.microsoft.com/office/drawing/2014/main" id="{CB7DEB17-59F2-4E38-AA49-126FD4474323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176;p48">
              <a:extLst>
                <a:ext uri="{FF2B5EF4-FFF2-40B4-BE49-F238E27FC236}">
                  <a16:creationId xmlns:a16="http://schemas.microsoft.com/office/drawing/2014/main" id="{19F036B7-48DD-4848-B56F-9BB81E990489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177;p48">
              <a:extLst>
                <a:ext uri="{FF2B5EF4-FFF2-40B4-BE49-F238E27FC236}">
                  <a16:creationId xmlns:a16="http://schemas.microsoft.com/office/drawing/2014/main" id="{222FFC80-CCD3-4C0E-8EA7-CFCAD66E19DC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178;p48">
              <a:extLst>
                <a:ext uri="{FF2B5EF4-FFF2-40B4-BE49-F238E27FC236}">
                  <a16:creationId xmlns:a16="http://schemas.microsoft.com/office/drawing/2014/main" id="{6D7A2C77-B7B6-4AA6-8B10-1582D768FB65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179;p48">
              <a:extLst>
                <a:ext uri="{FF2B5EF4-FFF2-40B4-BE49-F238E27FC236}">
                  <a16:creationId xmlns:a16="http://schemas.microsoft.com/office/drawing/2014/main" id="{C33CAE91-3312-47CB-9BF8-224E0C7F7B49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80;p48">
              <a:extLst>
                <a:ext uri="{FF2B5EF4-FFF2-40B4-BE49-F238E27FC236}">
                  <a16:creationId xmlns:a16="http://schemas.microsoft.com/office/drawing/2014/main" id="{6B48E093-1802-4887-BBE4-4A1FE17AE540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181;p48">
              <a:extLst>
                <a:ext uri="{FF2B5EF4-FFF2-40B4-BE49-F238E27FC236}">
                  <a16:creationId xmlns:a16="http://schemas.microsoft.com/office/drawing/2014/main" id="{5E52CA35-6A93-475F-99B0-66EC4E2BF5C0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182;p48">
              <a:extLst>
                <a:ext uri="{FF2B5EF4-FFF2-40B4-BE49-F238E27FC236}">
                  <a16:creationId xmlns:a16="http://schemas.microsoft.com/office/drawing/2014/main" id="{FFE5E2E8-0616-4E8F-BEC4-040C62869317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183;p48">
              <a:extLst>
                <a:ext uri="{FF2B5EF4-FFF2-40B4-BE49-F238E27FC236}">
                  <a16:creationId xmlns:a16="http://schemas.microsoft.com/office/drawing/2014/main" id="{E2BEFABC-39C9-4B12-BBB8-A1FE0F39304B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184;p48">
              <a:extLst>
                <a:ext uri="{FF2B5EF4-FFF2-40B4-BE49-F238E27FC236}">
                  <a16:creationId xmlns:a16="http://schemas.microsoft.com/office/drawing/2014/main" id="{68A85CCD-F06F-49DA-A0FB-E4CD1B8E67C9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185;p48">
              <a:extLst>
                <a:ext uri="{FF2B5EF4-FFF2-40B4-BE49-F238E27FC236}">
                  <a16:creationId xmlns:a16="http://schemas.microsoft.com/office/drawing/2014/main" id="{D6DE0994-875B-4390-A6EE-361F6FF22C78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186;p48">
              <a:extLst>
                <a:ext uri="{FF2B5EF4-FFF2-40B4-BE49-F238E27FC236}">
                  <a16:creationId xmlns:a16="http://schemas.microsoft.com/office/drawing/2014/main" id="{7588E014-7119-42AA-A2D0-754D90CFBDDB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187;p48">
              <a:extLst>
                <a:ext uri="{FF2B5EF4-FFF2-40B4-BE49-F238E27FC236}">
                  <a16:creationId xmlns:a16="http://schemas.microsoft.com/office/drawing/2014/main" id="{C3A91432-5CF7-43EB-A0F4-DCADAF8130C7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188;p48">
              <a:extLst>
                <a:ext uri="{FF2B5EF4-FFF2-40B4-BE49-F238E27FC236}">
                  <a16:creationId xmlns:a16="http://schemas.microsoft.com/office/drawing/2014/main" id="{C608B021-F570-4994-A70C-438CE461FC1F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189;p48">
              <a:extLst>
                <a:ext uri="{FF2B5EF4-FFF2-40B4-BE49-F238E27FC236}">
                  <a16:creationId xmlns:a16="http://schemas.microsoft.com/office/drawing/2014/main" id="{AB2E1D8B-FD83-4215-922A-6BF9A6F8C7F4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190;p48">
              <a:extLst>
                <a:ext uri="{FF2B5EF4-FFF2-40B4-BE49-F238E27FC236}">
                  <a16:creationId xmlns:a16="http://schemas.microsoft.com/office/drawing/2014/main" id="{31645D37-D193-4060-8D58-A193271107CB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191;p48">
              <a:extLst>
                <a:ext uri="{FF2B5EF4-FFF2-40B4-BE49-F238E27FC236}">
                  <a16:creationId xmlns:a16="http://schemas.microsoft.com/office/drawing/2014/main" id="{287C7672-C6FE-463D-AB1A-B5B00BE1D6AB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192;p48">
              <a:extLst>
                <a:ext uri="{FF2B5EF4-FFF2-40B4-BE49-F238E27FC236}">
                  <a16:creationId xmlns:a16="http://schemas.microsoft.com/office/drawing/2014/main" id="{BED58952-4130-425A-8C9C-BFDA1E58F026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193;p48">
              <a:extLst>
                <a:ext uri="{FF2B5EF4-FFF2-40B4-BE49-F238E27FC236}">
                  <a16:creationId xmlns:a16="http://schemas.microsoft.com/office/drawing/2014/main" id="{507D39E4-D115-440D-9E0E-5DEFFECB4CEB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194;p48">
              <a:extLst>
                <a:ext uri="{FF2B5EF4-FFF2-40B4-BE49-F238E27FC236}">
                  <a16:creationId xmlns:a16="http://schemas.microsoft.com/office/drawing/2014/main" id="{77F0321B-84F5-40E0-A6C3-AD4114025AD2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4195;p48">
              <a:extLst>
                <a:ext uri="{FF2B5EF4-FFF2-40B4-BE49-F238E27FC236}">
                  <a16:creationId xmlns:a16="http://schemas.microsoft.com/office/drawing/2014/main" id="{7573E726-7F91-4E55-BC30-55DBC5E99B02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7" name="Google Shape;4196;p48">
                <a:extLst>
                  <a:ext uri="{FF2B5EF4-FFF2-40B4-BE49-F238E27FC236}">
                    <a16:creationId xmlns:a16="http://schemas.microsoft.com/office/drawing/2014/main" id="{E228ABD4-B64C-4AE5-A3FE-0ED2F68994EA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197;p48">
                <a:extLst>
                  <a:ext uri="{FF2B5EF4-FFF2-40B4-BE49-F238E27FC236}">
                    <a16:creationId xmlns:a16="http://schemas.microsoft.com/office/drawing/2014/main" id="{67158297-874C-4FF0-8C69-BFCB989E62D5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4198;p48">
                <a:extLst>
                  <a:ext uri="{FF2B5EF4-FFF2-40B4-BE49-F238E27FC236}">
                    <a16:creationId xmlns:a16="http://schemas.microsoft.com/office/drawing/2014/main" id="{E935E216-BC8D-4F0B-AF8B-71D54F6C9767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199;p48">
                <a:extLst>
                  <a:ext uri="{FF2B5EF4-FFF2-40B4-BE49-F238E27FC236}">
                    <a16:creationId xmlns:a16="http://schemas.microsoft.com/office/drawing/2014/main" id="{D6A7CF2F-23E3-474B-BC6E-F7A75E66380E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200;p48">
                <a:extLst>
                  <a:ext uri="{FF2B5EF4-FFF2-40B4-BE49-F238E27FC236}">
                    <a16:creationId xmlns:a16="http://schemas.microsoft.com/office/drawing/2014/main" id="{40153C14-3555-48C5-ACDD-11CF7CC8FAD6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201;p48">
                <a:extLst>
                  <a:ext uri="{FF2B5EF4-FFF2-40B4-BE49-F238E27FC236}">
                    <a16:creationId xmlns:a16="http://schemas.microsoft.com/office/drawing/2014/main" id="{212C7DB0-CA35-4BCE-8D88-2376C8216D30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202;p48">
                <a:extLst>
                  <a:ext uri="{FF2B5EF4-FFF2-40B4-BE49-F238E27FC236}">
                    <a16:creationId xmlns:a16="http://schemas.microsoft.com/office/drawing/2014/main" id="{E0455FCF-DCCB-4DF4-9274-3F9DA894E4D9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203;p48">
                <a:extLst>
                  <a:ext uri="{FF2B5EF4-FFF2-40B4-BE49-F238E27FC236}">
                    <a16:creationId xmlns:a16="http://schemas.microsoft.com/office/drawing/2014/main" id="{3915450F-BA80-4789-947D-951E6EBB5DF5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204;p48">
                <a:extLst>
                  <a:ext uri="{FF2B5EF4-FFF2-40B4-BE49-F238E27FC236}">
                    <a16:creationId xmlns:a16="http://schemas.microsoft.com/office/drawing/2014/main" id="{0F92D546-46DC-4A05-9D6E-AA156694BBE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4205;p48">
                <a:extLst>
                  <a:ext uri="{FF2B5EF4-FFF2-40B4-BE49-F238E27FC236}">
                    <a16:creationId xmlns:a16="http://schemas.microsoft.com/office/drawing/2014/main" id="{051F13CE-FD61-4C28-94FC-4222369A8D15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206;p48">
                <a:extLst>
                  <a:ext uri="{FF2B5EF4-FFF2-40B4-BE49-F238E27FC236}">
                    <a16:creationId xmlns:a16="http://schemas.microsoft.com/office/drawing/2014/main" id="{8291F0CC-BAD3-44F7-9969-B80499F72835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4207;p48">
                <a:extLst>
                  <a:ext uri="{FF2B5EF4-FFF2-40B4-BE49-F238E27FC236}">
                    <a16:creationId xmlns:a16="http://schemas.microsoft.com/office/drawing/2014/main" id="{5E68FA3C-B521-446A-95B8-570BFB8EC2BB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208;p48">
                <a:extLst>
                  <a:ext uri="{FF2B5EF4-FFF2-40B4-BE49-F238E27FC236}">
                    <a16:creationId xmlns:a16="http://schemas.microsoft.com/office/drawing/2014/main" id="{EFF5E936-13F3-4B1F-9584-DE12CE202F45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93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CC71D0-945B-4245-B6C8-82A788013C71}"/>
              </a:ext>
            </a:extLst>
          </p:cNvPr>
          <p:cNvSpPr txBox="1"/>
          <p:nvPr/>
        </p:nvSpPr>
        <p:spPr>
          <a:xfrm>
            <a:off x="388849" y="314615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0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427D3-7083-7D88-F7B2-F1E6A9CF45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165" y="1388409"/>
            <a:ext cx="7276157" cy="236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550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4133684" y="766132"/>
            <a:ext cx="2272552" cy="1913250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104C76C-8916-491F-8D0E-A2F95D4AA3EA}"/>
              </a:ext>
            </a:extLst>
          </p:cNvPr>
          <p:cNvSpPr txBox="1"/>
          <p:nvPr/>
        </p:nvSpPr>
        <p:spPr>
          <a:xfrm>
            <a:off x="-154231" y="-334591"/>
            <a:ext cx="4813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GETMYTIME</a:t>
            </a:r>
            <a:endParaRPr lang="en-IN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503F8-04C6-D473-064D-C780505B22F7}"/>
              </a:ext>
            </a:extLst>
          </p:cNvPr>
          <p:cNvSpPr txBox="1"/>
          <p:nvPr/>
        </p:nvSpPr>
        <p:spPr>
          <a:xfrm>
            <a:off x="759759" y="366432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2" name="Google Shape;3819;p48">
            <a:extLst>
              <a:ext uri="{FF2B5EF4-FFF2-40B4-BE49-F238E27FC236}">
                <a16:creationId xmlns:a16="http://schemas.microsoft.com/office/drawing/2014/main" id="{0A9993A8-DBC5-E2A6-2CFD-2B918BCCD8A7}"/>
              </a:ext>
            </a:extLst>
          </p:cNvPr>
          <p:cNvGrpSpPr/>
          <p:nvPr/>
        </p:nvGrpSpPr>
        <p:grpSpPr>
          <a:xfrm>
            <a:off x="443977" y="2571751"/>
            <a:ext cx="2003388" cy="2159986"/>
            <a:chOff x="2473900" y="225896"/>
            <a:chExt cx="3899746" cy="4762328"/>
          </a:xfrm>
        </p:grpSpPr>
        <p:sp>
          <p:nvSpPr>
            <p:cNvPr id="13" name="Google Shape;3820;p48">
              <a:extLst>
                <a:ext uri="{FF2B5EF4-FFF2-40B4-BE49-F238E27FC236}">
                  <a16:creationId xmlns:a16="http://schemas.microsoft.com/office/drawing/2014/main" id="{C71B7AD0-46A0-D47F-F505-EEC7060B9CFA}"/>
                </a:ext>
              </a:extLst>
            </p:cNvPr>
            <p:cNvSpPr/>
            <p:nvPr/>
          </p:nvSpPr>
          <p:spPr>
            <a:xfrm>
              <a:off x="3961606" y="3558431"/>
              <a:ext cx="1029717" cy="605511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821;p48">
              <a:extLst>
                <a:ext uri="{FF2B5EF4-FFF2-40B4-BE49-F238E27FC236}">
                  <a16:creationId xmlns:a16="http://schemas.microsoft.com/office/drawing/2014/main" id="{AE4BC1DA-8650-973E-6558-FEACAA43DE07}"/>
                </a:ext>
              </a:extLst>
            </p:cNvPr>
            <p:cNvSpPr/>
            <p:nvPr/>
          </p:nvSpPr>
          <p:spPr>
            <a:xfrm>
              <a:off x="4042969" y="1357120"/>
              <a:ext cx="929840" cy="271716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822;p48">
              <a:extLst>
                <a:ext uri="{FF2B5EF4-FFF2-40B4-BE49-F238E27FC236}">
                  <a16:creationId xmlns:a16="http://schemas.microsoft.com/office/drawing/2014/main" id="{F0905004-BAC4-23B4-B2B1-7139C972181A}"/>
                </a:ext>
              </a:extLst>
            </p:cNvPr>
            <p:cNvSpPr/>
            <p:nvPr/>
          </p:nvSpPr>
          <p:spPr>
            <a:xfrm>
              <a:off x="4875432" y="3975622"/>
              <a:ext cx="56391" cy="121443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823;p48">
              <a:extLst>
                <a:ext uri="{FF2B5EF4-FFF2-40B4-BE49-F238E27FC236}">
                  <a16:creationId xmlns:a16="http://schemas.microsoft.com/office/drawing/2014/main" id="{36EC0302-5718-9740-CA99-571C4009C42E}"/>
                </a:ext>
              </a:extLst>
            </p:cNvPr>
            <p:cNvSpPr/>
            <p:nvPr/>
          </p:nvSpPr>
          <p:spPr>
            <a:xfrm>
              <a:off x="4031462" y="1362819"/>
              <a:ext cx="51922" cy="76581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824;p48">
              <a:extLst>
                <a:ext uri="{FF2B5EF4-FFF2-40B4-BE49-F238E27FC236}">
                  <a16:creationId xmlns:a16="http://schemas.microsoft.com/office/drawing/2014/main" id="{2E4C9DBE-A0D9-0AE7-8A30-EB12B29EAF69}"/>
                </a:ext>
              </a:extLst>
            </p:cNvPr>
            <p:cNvSpPr/>
            <p:nvPr/>
          </p:nvSpPr>
          <p:spPr>
            <a:xfrm>
              <a:off x="3997133" y="1379805"/>
              <a:ext cx="929842" cy="271722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825;p48">
              <a:extLst>
                <a:ext uri="{FF2B5EF4-FFF2-40B4-BE49-F238E27FC236}">
                  <a16:creationId xmlns:a16="http://schemas.microsoft.com/office/drawing/2014/main" id="{1599A96C-E01E-1C6C-CB56-505D7AB9EE7E}"/>
                </a:ext>
              </a:extLst>
            </p:cNvPr>
            <p:cNvSpPr/>
            <p:nvPr/>
          </p:nvSpPr>
          <p:spPr>
            <a:xfrm>
              <a:off x="3989621" y="1384880"/>
              <a:ext cx="929745" cy="2717215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826;p48">
              <a:extLst>
                <a:ext uri="{FF2B5EF4-FFF2-40B4-BE49-F238E27FC236}">
                  <a16:creationId xmlns:a16="http://schemas.microsoft.com/office/drawing/2014/main" id="{79636680-AE77-E1E4-DEB9-174EDFC2994E}"/>
                </a:ext>
              </a:extLst>
            </p:cNvPr>
            <p:cNvSpPr/>
            <p:nvPr/>
          </p:nvSpPr>
          <p:spPr>
            <a:xfrm>
              <a:off x="4041162" y="1465160"/>
              <a:ext cx="826947" cy="2523815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827;p48">
              <a:extLst>
                <a:ext uri="{FF2B5EF4-FFF2-40B4-BE49-F238E27FC236}">
                  <a16:creationId xmlns:a16="http://schemas.microsoft.com/office/drawing/2014/main" id="{1A4DB5AB-4885-DD68-645F-6FC018A0102A}"/>
                </a:ext>
              </a:extLst>
            </p:cNvPr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828;p48">
              <a:extLst>
                <a:ext uri="{FF2B5EF4-FFF2-40B4-BE49-F238E27FC236}">
                  <a16:creationId xmlns:a16="http://schemas.microsoft.com/office/drawing/2014/main" id="{AD21B99A-FB06-E2FF-9FD4-7DBDF5A7E5FE}"/>
                </a:ext>
              </a:extLst>
            </p:cNvPr>
            <p:cNvSpPr/>
            <p:nvPr/>
          </p:nvSpPr>
          <p:spPr>
            <a:xfrm>
              <a:off x="4445031" y="1680263"/>
              <a:ext cx="19019" cy="24476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829;p48">
              <a:extLst>
                <a:ext uri="{FF2B5EF4-FFF2-40B4-BE49-F238E27FC236}">
                  <a16:creationId xmlns:a16="http://schemas.microsoft.com/office/drawing/2014/main" id="{EDE6C73D-D865-0A46-CFC5-1A4E609ABECD}"/>
                </a:ext>
              </a:extLst>
            </p:cNvPr>
            <p:cNvSpPr/>
            <p:nvPr/>
          </p:nvSpPr>
          <p:spPr>
            <a:xfrm>
              <a:off x="4937719" y="2165784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830;p48">
              <a:extLst>
                <a:ext uri="{FF2B5EF4-FFF2-40B4-BE49-F238E27FC236}">
                  <a16:creationId xmlns:a16="http://schemas.microsoft.com/office/drawing/2014/main" id="{6A506E9A-BADC-D62E-8C2D-415D7131C68A}"/>
                </a:ext>
              </a:extLst>
            </p:cNvPr>
            <p:cNvSpPr/>
            <p:nvPr/>
          </p:nvSpPr>
          <p:spPr>
            <a:xfrm>
              <a:off x="4937719" y="2304659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831;p48">
              <a:extLst>
                <a:ext uri="{FF2B5EF4-FFF2-40B4-BE49-F238E27FC236}">
                  <a16:creationId xmlns:a16="http://schemas.microsoft.com/office/drawing/2014/main" id="{859A2AA7-90F8-2E1D-5061-E8AC7E703BDB}"/>
                </a:ext>
              </a:extLst>
            </p:cNvPr>
            <p:cNvSpPr/>
            <p:nvPr/>
          </p:nvSpPr>
          <p:spPr>
            <a:xfrm>
              <a:off x="4126748" y="1626823"/>
              <a:ext cx="636661" cy="579135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832;p48">
              <a:extLst>
                <a:ext uri="{FF2B5EF4-FFF2-40B4-BE49-F238E27FC236}">
                  <a16:creationId xmlns:a16="http://schemas.microsoft.com/office/drawing/2014/main" id="{44059A62-003C-C0CD-FB2B-76E86262CB20}"/>
                </a:ext>
              </a:extLst>
            </p:cNvPr>
            <p:cNvSpPr/>
            <p:nvPr/>
          </p:nvSpPr>
          <p:spPr>
            <a:xfrm>
              <a:off x="4126748" y="1794587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833;p48">
              <a:extLst>
                <a:ext uri="{FF2B5EF4-FFF2-40B4-BE49-F238E27FC236}">
                  <a16:creationId xmlns:a16="http://schemas.microsoft.com/office/drawing/2014/main" id="{DFC3576C-4B2D-AA6F-8260-2032EB97EAAA}"/>
                </a:ext>
              </a:extLst>
            </p:cNvPr>
            <p:cNvSpPr/>
            <p:nvPr/>
          </p:nvSpPr>
          <p:spPr>
            <a:xfrm>
              <a:off x="4244285" y="1743629"/>
              <a:ext cx="435820" cy="297370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834;p48">
              <a:extLst>
                <a:ext uri="{FF2B5EF4-FFF2-40B4-BE49-F238E27FC236}">
                  <a16:creationId xmlns:a16="http://schemas.microsoft.com/office/drawing/2014/main" id="{744A4771-5CD7-AFC7-DF77-03CD4D4F4963}"/>
                </a:ext>
              </a:extLst>
            </p:cNvPr>
            <p:cNvSpPr/>
            <p:nvPr/>
          </p:nvSpPr>
          <p:spPr>
            <a:xfrm>
              <a:off x="4244285" y="1811637"/>
              <a:ext cx="215485" cy="169925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835;p48">
              <a:extLst>
                <a:ext uri="{FF2B5EF4-FFF2-40B4-BE49-F238E27FC236}">
                  <a16:creationId xmlns:a16="http://schemas.microsoft.com/office/drawing/2014/main" id="{E560A812-CB83-0B35-64C6-226A5362ED7E}"/>
                </a:ext>
              </a:extLst>
            </p:cNvPr>
            <p:cNvSpPr/>
            <p:nvPr/>
          </p:nvSpPr>
          <p:spPr>
            <a:xfrm>
              <a:off x="4126748" y="2516077"/>
              <a:ext cx="479945" cy="412011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836;p48">
              <a:extLst>
                <a:ext uri="{FF2B5EF4-FFF2-40B4-BE49-F238E27FC236}">
                  <a16:creationId xmlns:a16="http://schemas.microsoft.com/office/drawing/2014/main" id="{CEA4AB51-F65E-B377-A265-6D7B2ADC93AB}"/>
                </a:ext>
              </a:extLst>
            </p:cNvPr>
            <p:cNvSpPr/>
            <p:nvPr/>
          </p:nvSpPr>
          <p:spPr>
            <a:xfrm>
              <a:off x="4126748" y="260459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837;p48">
              <a:extLst>
                <a:ext uri="{FF2B5EF4-FFF2-40B4-BE49-F238E27FC236}">
                  <a16:creationId xmlns:a16="http://schemas.microsoft.com/office/drawing/2014/main" id="{B0CF0B94-7EA8-8DF6-2C47-34D0578ED5FF}"/>
                </a:ext>
              </a:extLst>
            </p:cNvPr>
            <p:cNvSpPr/>
            <p:nvPr/>
          </p:nvSpPr>
          <p:spPr>
            <a:xfrm>
              <a:off x="4215377" y="2616119"/>
              <a:ext cx="328553" cy="235362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838;p48">
              <a:extLst>
                <a:ext uri="{FF2B5EF4-FFF2-40B4-BE49-F238E27FC236}">
                  <a16:creationId xmlns:a16="http://schemas.microsoft.com/office/drawing/2014/main" id="{4F1E8858-46A9-C975-58D5-44E603066EC5}"/>
                </a:ext>
              </a:extLst>
            </p:cNvPr>
            <p:cNvSpPr/>
            <p:nvPr/>
          </p:nvSpPr>
          <p:spPr>
            <a:xfrm>
              <a:off x="4331202" y="2188583"/>
              <a:ext cx="432207" cy="461037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839;p48">
              <a:extLst>
                <a:ext uri="{FF2B5EF4-FFF2-40B4-BE49-F238E27FC236}">
                  <a16:creationId xmlns:a16="http://schemas.microsoft.com/office/drawing/2014/main" id="{50AF2409-36D7-31DE-29F8-60D373A32C4F}"/>
                </a:ext>
              </a:extLst>
            </p:cNvPr>
            <p:cNvSpPr/>
            <p:nvPr/>
          </p:nvSpPr>
          <p:spPr>
            <a:xfrm>
              <a:off x="4681723" y="2606403"/>
              <a:ext cx="81686" cy="147256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840;p48">
              <a:extLst>
                <a:ext uri="{FF2B5EF4-FFF2-40B4-BE49-F238E27FC236}">
                  <a16:creationId xmlns:a16="http://schemas.microsoft.com/office/drawing/2014/main" id="{312DF815-A9BE-C608-4E7E-9846B897D74F}"/>
                </a:ext>
              </a:extLst>
            </p:cNvPr>
            <p:cNvSpPr/>
            <p:nvPr/>
          </p:nvSpPr>
          <p:spPr>
            <a:xfrm>
              <a:off x="4408324" y="2282172"/>
              <a:ext cx="246676" cy="187928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841;p48">
              <a:extLst>
                <a:ext uri="{FF2B5EF4-FFF2-40B4-BE49-F238E27FC236}">
                  <a16:creationId xmlns:a16="http://schemas.microsoft.com/office/drawing/2014/main" id="{1DA29644-3E1B-6637-F76E-14EC513383A7}"/>
                </a:ext>
              </a:extLst>
            </p:cNvPr>
            <p:cNvSpPr/>
            <p:nvPr/>
          </p:nvSpPr>
          <p:spPr>
            <a:xfrm>
              <a:off x="4408324" y="2350085"/>
              <a:ext cx="132182" cy="121824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842;p48">
              <a:extLst>
                <a:ext uri="{FF2B5EF4-FFF2-40B4-BE49-F238E27FC236}">
                  <a16:creationId xmlns:a16="http://schemas.microsoft.com/office/drawing/2014/main" id="{50C6A1FA-8268-C0E7-4190-A9C4B04622D5}"/>
                </a:ext>
              </a:extLst>
            </p:cNvPr>
            <p:cNvSpPr/>
            <p:nvPr/>
          </p:nvSpPr>
          <p:spPr>
            <a:xfrm>
              <a:off x="4126748" y="2914279"/>
              <a:ext cx="633238" cy="577349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843;p48">
              <a:extLst>
                <a:ext uri="{FF2B5EF4-FFF2-40B4-BE49-F238E27FC236}">
                  <a16:creationId xmlns:a16="http://schemas.microsoft.com/office/drawing/2014/main" id="{7CC09D63-E643-8098-EBD6-63BFFB3F648E}"/>
                </a:ext>
              </a:extLst>
            </p:cNvPr>
            <p:cNvSpPr/>
            <p:nvPr/>
          </p:nvSpPr>
          <p:spPr>
            <a:xfrm>
              <a:off x="4678395" y="344841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44;p48">
              <a:extLst>
                <a:ext uri="{FF2B5EF4-FFF2-40B4-BE49-F238E27FC236}">
                  <a16:creationId xmlns:a16="http://schemas.microsoft.com/office/drawing/2014/main" id="{9C26538F-87B7-2D0E-1AA8-7C2D978060A2}"/>
                </a:ext>
              </a:extLst>
            </p:cNvPr>
            <p:cNvSpPr/>
            <p:nvPr/>
          </p:nvSpPr>
          <p:spPr>
            <a:xfrm>
              <a:off x="4214901" y="3014168"/>
              <a:ext cx="406436" cy="280416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45;p48">
              <a:extLst>
                <a:ext uri="{FF2B5EF4-FFF2-40B4-BE49-F238E27FC236}">
                  <a16:creationId xmlns:a16="http://schemas.microsoft.com/office/drawing/2014/main" id="{2823578E-2B42-194C-B13F-FBA8880D4443}"/>
                </a:ext>
              </a:extLst>
            </p:cNvPr>
            <p:cNvSpPr/>
            <p:nvPr/>
          </p:nvSpPr>
          <p:spPr>
            <a:xfrm>
              <a:off x="4214901" y="3082177"/>
              <a:ext cx="378668" cy="264318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46;p48">
              <a:extLst>
                <a:ext uri="{FF2B5EF4-FFF2-40B4-BE49-F238E27FC236}">
                  <a16:creationId xmlns:a16="http://schemas.microsoft.com/office/drawing/2014/main" id="{C5B07615-0BE0-8B2B-84EE-69EEC60FA6FC}"/>
                </a:ext>
              </a:extLst>
            </p:cNvPr>
            <p:cNvSpPr/>
            <p:nvPr/>
          </p:nvSpPr>
          <p:spPr>
            <a:xfrm>
              <a:off x="4121803" y="3338085"/>
              <a:ext cx="646456" cy="502188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47;p48">
              <a:extLst>
                <a:ext uri="{FF2B5EF4-FFF2-40B4-BE49-F238E27FC236}">
                  <a16:creationId xmlns:a16="http://schemas.microsoft.com/office/drawing/2014/main" id="{31E2E554-5F70-16A1-5D10-3C04BC861D4F}"/>
                </a:ext>
              </a:extLst>
            </p:cNvPr>
            <p:cNvSpPr/>
            <p:nvPr/>
          </p:nvSpPr>
          <p:spPr>
            <a:xfrm>
              <a:off x="4169160" y="3393740"/>
              <a:ext cx="9794" cy="81152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48;p48">
              <a:extLst>
                <a:ext uri="{FF2B5EF4-FFF2-40B4-BE49-F238E27FC236}">
                  <a16:creationId xmlns:a16="http://schemas.microsoft.com/office/drawing/2014/main" id="{664D59D8-47CB-5C57-3DC4-FD06D0B62D24}"/>
                </a:ext>
              </a:extLst>
            </p:cNvPr>
            <p:cNvSpPr/>
            <p:nvPr/>
          </p:nvSpPr>
          <p:spPr>
            <a:xfrm>
              <a:off x="5586458" y="2808047"/>
              <a:ext cx="658819" cy="381000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49;p48">
              <a:extLst>
                <a:ext uri="{FF2B5EF4-FFF2-40B4-BE49-F238E27FC236}">
                  <a16:creationId xmlns:a16="http://schemas.microsoft.com/office/drawing/2014/main" id="{64788F1D-35E0-44D6-B1A2-F59AE8F8B0C3}"/>
                </a:ext>
              </a:extLst>
            </p:cNvPr>
            <p:cNvSpPr/>
            <p:nvPr/>
          </p:nvSpPr>
          <p:spPr>
            <a:xfrm>
              <a:off x="5921101" y="2949869"/>
              <a:ext cx="191092" cy="147874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50;p48">
              <a:extLst>
                <a:ext uri="{FF2B5EF4-FFF2-40B4-BE49-F238E27FC236}">
                  <a16:creationId xmlns:a16="http://schemas.microsoft.com/office/drawing/2014/main" id="{718AA951-4208-D143-9C9C-983525C06573}"/>
                </a:ext>
              </a:extLst>
            </p:cNvPr>
            <p:cNvSpPr/>
            <p:nvPr/>
          </p:nvSpPr>
          <p:spPr>
            <a:xfrm>
              <a:off x="5922144" y="2998547"/>
              <a:ext cx="190145" cy="993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51;p48">
              <a:extLst>
                <a:ext uri="{FF2B5EF4-FFF2-40B4-BE49-F238E27FC236}">
                  <a16:creationId xmlns:a16="http://schemas.microsoft.com/office/drawing/2014/main" id="{B2A31F0C-2939-806D-D6FB-183FD4F96701}"/>
                </a:ext>
              </a:extLst>
            </p:cNvPr>
            <p:cNvSpPr/>
            <p:nvPr/>
          </p:nvSpPr>
          <p:spPr>
            <a:xfrm>
              <a:off x="5725279" y="2875668"/>
              <a:ext cx="190969" cy="142446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52;p48">
              <a:extLst>
                <a:ext uri="{FF2B5EF4-FFF2-40B4-BE49-F238E27FC236}">
                  <a16:creationId xmlns:a16="http://schemas.microsoft.com/office/drawing/2014/main" id="{8BCDE3D3-E104-E814-7A72-4B36265C31B4}"/>
                </a:ext>
              </a:extLst>
            </p:cNvPr>
            <p:cNvSpPr/>
            <p:nvPr/>
          </p:nvSpPr>
          <p:spPr>
            <a:xfrm>
              <a:off x="5725677" y="2921300"/>
              <a:ext cx="190145" cy="993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53;p48">
              <a:extLst>
                <a:ext uri="{FF2B5EF4-FFF2-40B4-BE49-F238E27FC236}">
                  <a16:creationId xmlns:a16="http://schemas.microsoft.com/office/drawing/2014/main" id="{3D1BDE0F-2C10-D105-1D3F-5D56B9560ABE}"/>
                </a:ext>
              </a:extLst>
            </p:cNvPr>
            <p:cNvSpPr/>
            <p:nvPr/>
          </p:nvSpPr>
          <p:spPr>
            <a:xfrm>
              <a:off x="5773415" y="2020234"/>
              <a:ext cx="328490" cy="94353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54;p48">
              <a:extLst>
                <a:ext uri="{FF2B5EF4-FFF2-40B4-BE49-F238E27FC236}">
                  <a16:creationId xmlns:a16="http://schemas.microsoft.com/office/drawing/2014/main" id="{C2E4D181-6E60-D884-CC94-31E90B340D00}"/>
                </a:ext>
              </a:extLst>
            </p:cNvPr>
            <p:cNvSpPr/>
            <p:nvPr/>
          </p:nvSpPr>
          <p:spPr>
            <a:xfrm>
              <a:off x="5847677" y="1431875"/>
              <a:ext cx="210314" cy="204988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55;p48">
              <a:extLst>
                <a:ext uri="{FF2B5EF4-FFF2-40B4-BE49-F238E27FC236}">
                  <a16:creationId xmlns:a16="http://schemas.microsoft.com/office/drawing/2014/main" id="{A0784BFF-7B49-1888-A6AC-0DC0F70D13E7}"/>
                </a:ext>
              </a:extLst>
            </p:cNvPr>
            <p:cNvSpPr/>
            <p:nvPr/>
          </p:nvSpPr>
          <p:spPr>
            <a:xfrm>
              <a:off x="5515422" y="1497214"/>
              <a:ext cx="317332" cy="453297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56;p48">
              <a:extLst>
                <a:ext uri="{FF2B5EF4-FFF2-40B4-BE49-F238E27FC236}">
                  <a16:creationId xmlns:a16="http://schemas.microsoft.com/office/drawing/2014/main" id="{28466BB9-9D41-6708-4469-8308E13A1FAD}"/>
                </a:ext>
              </a:extLst>
            </p:cNvPr>
            <p:cNvSpPr/>
            <p:nvPr/>
          </p:nvSpPr>
          <p:spPr>
            <a:xfrm>
              <a:off x="5490085" y="1875271"/>
              <a:ext cx="151441" cy="9911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57;p48">
              <a:extLst>
                <a:ext uri="{FF2B5EF4-FFF2-40B4-BE49-F238E27FC236}">
                  <a16:creationId xmlns:a16="http://schemas.microsoft.com/office/drawing/2014/main" id="{1F0718A7-26C7-2950-851A-9371F7143BCA}"/>
                </a:ext>
              </a:extLst>
            </p:cNvPr>
            <p:cNvSpPr/>
            <p:nvPr/>
          </p:nvSpPr>
          <p:spPr>
            <a:xfrm>
              <a:off x="5494480" y="1896496"/>
              <a:ext cx="98885" cy="82426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58;p48">
              <a:extLst>
                <a:ext uri="{FF2B5EF4-FFF2-40B4-BE49-F238E27FC236}">
                  <a16:creationId xmlns:a16="http://schemas.microsoft.com/office/drawing/2014/main" id="{DF839803-6500-6E49-DDD2-3983986F2E02}"/>
                </a:ext>
              </a:extLst>
            </p:cNvPr>
            <p:cNvSpPr/>
            <p:nvPr/>
          </p:nvSpPr>
          <p:spPr>
            <a:xfrm>
              <a:off x="5773193" y="1460583"/>
              <a:ext cx="342080" cy="688737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59;p48">
              <a:extLst>
                <a:ext uri="{FF2B5EF4-FFF2-40B4-BE49-F238E27FC236}">
                  <a16:creationId xmlns:a16="http://schemas.microsoft.com/office/drawing/2014/main" id="{73AEF015-77A1-611A-39DE-1A46C37C74AF}"/>
                </a:ext>
              </a:extLst>
            </p:cNvPr>
            <p:cNvSpPr/>
            <p:nvPr/>
          </p:nvSpPr>
          <p:spPr>
            <a:xfrm>
              <a:off x="6052262" y="1601698"/>
              <a:ext cx="132559" cy="60842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60;p48">
              <a:extLst>
                <a:ext uri="{FF2B5EF4-FFF2-40B4-BE49-F238E27FC236}">
                  <a16:creationId xmlns:a16="http://schemas.microsoft.com/office/drawing/2014/main" id="{B02A30A0-9109-6C2C-7A8A-B1F8AC02FDC1}"/>
                </a:ext>
              </a:extLst>
            </p:cNvPr>
            <p:cNvSpPr/>
            <p:nvPr/>
          </p:nvSpPr>
          <p:spPr>
            <a:xfrm>
              <a:off x="5838983" y="1219006"/>
              <a:ext cx="226927" cy="276849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61;p48">
              <a:extLst>
                <a:ext uri="{FF2B5EF4-FFF2-40B4-BE49-F238E27FC236}">
                  <a16:creationId xmlns:a16="http://schemas.microsoft.com/office/drawing/2014/main" id="{1D6F56E7-3B87-70AB-8A1C-5CEDB661CF4C}"/>
                </a:ext>
              </a:extLst>
            </p:cNvPr>
            <p:cNvSpPr/>
            <p:nvPr/>
          </p:nvSpPr>
          <p:spPr>
            <a:xfrm>
              <a:off x="5847630" y="1194850"/>
              <a:ext cx="239905" cy="237025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62;p48">
              <a:extLst>
                <a:ext uri="{FF2B5EF4-FFF2-40B4-BE49-F238E27FC236}">
                  <a16:creationId xmlns:a16="http://schemas.microsoft.com/office/drawing/2014/main" id="{84EA1956-FB7A-BE7E-E46B-A378CA713BF6}"/>
                </a:ext>
              </a:extLst>
            </p:cNvPr>
            <p:cNvSpPr/>
            <p:nvPr/>
          </p:nvSpPr>
          <p:spPr>
            <a:xfrm>
              <a:off x="6035307" y="1564524"/>
              <a:ext cx="148633" cy="20233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63;p48">
              <a:extLst>
                <a:ext uri="{FF2B5EF4-FFF2-40B4-BE49-F238E27FC236}">
                  <a16:creationId xmlns:a16="http://schemas.microsoft.com/office/drawing/2014/main" id="{782B8E89-565E-4328-FE8A-94CAFE069D34}"/>
                </a:ext>
              </a:extLst>
            </p:cNvPr>
            <p:cNvSpPr/>
            <p:nvPr/>
          </p:nvSpPr>
          <p:spPr>
            <a:xfrm>
              <a:off x="5727199" y="1461212"/>
              <a:ext cx="120770" cy="19474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864;p48">
              <a:extLst>
                <a:ext uri="{FF2B5EF4-FFF2-40B4-BE49-F238E27FC236}">
                  <a16:creationId xmlns:a16="http://schemas.microsoft.com/office/drawing/2014/main" id="{5CE39DD3-CA99-CE97-8D9D-F0441A58BEB2}"/>
                </a:ext>
              </a:extLst>
            </p:cNvPr>
            <p:cNvSpPr/>
            <p:nvPr/>
          </p:nvSpPr>
          <p:spPr>
            <a:xfrm>
              <a:off x="2473900" y="4607987"/>
              <a:ext cx="657677" cy="380237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865;p48">
              <a:extLst>
                <a:ext uri="{FF2B5EF4-FFF2-40B4-BE49-F238E27FC236}">
                  <a16:creationId xmlns:a16="http://schemas.microsoft.com/office/drawing/2014/main" id="{769DB901-CE15-D1FF-146D-76FD300FE059}"/>
                </a:ext>
              </a:extLst>
            </p:cNvPr>
            <p:cNvSpPr/>
            <p:nvPr/>
          </p:nvSpPr>
          <p:spPr>
            <a:xfrm>
              <a:off x="2526860" y="3374023"/>
              <a:ext cx="157580" cy="343757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48">
              <a:extLst>
                <a:ext uri="{FF2B5EF4-FFF2-40B4-BE49-F238E27FC236}">
                  <a16:creationId xmlns:a16="http://schemas.microsoft.com/office/drawing/2014/main" id="{52ED753E-0AB2-C539-2562-F10EF65EE7DD}"/>
                </a:ext>
              </a:extLst>
            </p:cNvPr>
            <p:cNvSpPr/>
            <p:nvPr/>
          </p:nvSpPr>
          <p:spPr>
            <a:xfrm>
              <a:off x="2548930" y="3232673"/>
              <a:ext cx="113353" cy="218341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48">
              <a:extLst>
                <a:ext uri="{FF2B5EF4-FFF2-40B4-BE49-F238E27FC236}">
                  <a16:creationId xmlns:a16="http://schemas.microsoft.com/office/drawing/2014/main" id="{5E678960-6F97-665D-FF97-2A63FF7BEED0}"/>
                </a:ext>
              </a:extLst>
            </p:cNvPr>
            <p:cNvSpPr/>
            <p:nvPr/>
          </p:nvSpPr>
          <p:spPr>
            <a:xfrm>
              <a:off x="2798668" y="4744252"/>
              <a:ext cx="244333" cy="137739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48">
              <a:extLst>
                <a:ext uri="{FF2B5EF4-FFF2-40B4-BE49-F238E27FC236}">
                  <a16:creationId xmlns:a16="http://schemas.microsoft.com/office/drawing/2014/main" id="{17074CD8-5273-2BAB-417E-822522020E42}"/>
                </a:ext>
              </a:extLst>
            </p:cNvPr>
            <p:cNvSpPr/>
            <p:nvPr/>
          </p:nvSpPr>
          <p:spPr>
            <a:xfrm>
              <a:off x="2802738" y="4767054"/>
              <a:ext cx="240222" cy="115414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48">
              <a:extLst>
                <a:ext uri="{FF2B5EF4-FFF2-40B4-BE49-F238E27FC236}">
                  <a16:creationId xmlns:a16="http://schemas.microsoft.com/office/drawing/2014/main" id="{17505D2B-3808-C2F2-D243-F5BA18893FBD}"/>
                </a:ext>
              </a:extLst>
            </p:cNvPr>
            <p:cNvSpPr/>
            <p:nvPr/>
          </p:nvSpPr>
          <p:spPr>
            <a:xfrm>
              <a:off x="2619879" y="4663861"/>
              <a:ext cx="244438" cy="137739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870;p48">
              <a:extLst>
                <a:ext uri="{FF2B5EF4-FFF2-40B4-BE49-F238E27FC236}">
                  <a16:creationId xmlns:a16="http://schemas.microsoft.com/office/drawing/2014/main" id="{6EBA2EA0-DEF2-D955-6A38-4B42D711CD86}"/>
                </a:ext>
              </a:extLst>
            </p:cNvPr>
            <p:cNvSpPr/>
            <p:nvPr/>
          </p:nvSpPr>
          <p:spPr>
            <a:xfrm>
              <a:off x="2624340" y="4686663"/>
              <a:ext cx="240317" cy="115414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871;p48">
              <a:extLst>
                <a:ext uri="{FF2B5EF4-FFF2-40B4-BE49-F238E27FC236}">
                  <a16:creationId xmlns:a16="http://schemas.microsoft.com/office/drawing/2014/main" id="{1B5816FC-C42A-B981-7D50-3DEC72F5B211}"/>
                </a:ext>
              </a:extLst>
            </p:cNvPr>
            <p:cNvSpPr/>
            <p:nvPr/>
          </p:nvSpPr>
          <p:spPr>
            <a:xfrm>
              <a:off x="2619947" y="3772263"/>
              <a:ext cx="357956" cy="101062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872;p48">
              <a:extLst>
                <a:ext uri="{FF2B5EF4-FFF2-40B4-BE49-F238E27FC236}">
                  <a16:creationId xmlns:a16="http://schemas.microsoft.com/office/drawing/2014/main" id="{16F5D9A3-26F4-C0D9-A146-018B3C5DAC58}"/>
                </a:ext>
              </a:extLst>
            </p:cNvPr>
            <p:cNvSpPr/>
            <p:nvPr/>
          </p:nvSpPr>
          <p:spPr>
            <a:xfrm>
              <a:off x="2665909" y="2943080"/>
              <a:ext cx="259735" cy="415919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873;p48">
              <a:extLst>
                <a:ext uri="{FF2B5EF4-FFF2-40B4-BE49-F238E27FC236}">
                  <a16:creationId xmlns:a16="http://schemas.microsoft.com/office/drawing/2014/main" id="{A9284B1D-22F0-3470-568A-E013FCFB85F4}"/>
                </a:ext>
              </a:extLst>
            </p:cNvPr>
            <p:cNvSpPr/>
            <p:nvPr/>
          </p:nvSpPr>
          <p:spPr>
            <a:xfrm>
              <a:off x="2581088" y="3237593"/>
              <a:ext cx="399004" cy="661684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874;p48">
              <a:extLst>
                <a:ext uri="{FF2B5EF4-FFF2-40B4-BE49-F238E27FC236}">
                  <a16:creationId xmlns:a16="http://schemas.microsoft.com/office/drawing/2014/main" id="{A78D67EE-3D12-A28B-39B8-2A300438B180}"/>
                </a:ext>
              </a:extLst>
            </p:cNvPr>
            <p:cNvSpPr/>
            <p:nvPr/>
          </p:nvSpPr>
          <p:spPr>
            <a:xfrm>
              <a:off x="2863826" y="3320377"/>
              <a:ext cx="503069" cy="394810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875;p48">
              <a:extLst>
                <a:ext uri="{FF2B5EF4-FFF2-40B4-BE49-F238E27FC236}">
                  <a16:creationId xmlns:a16="http://schemas.microsoft.com/office/drawing/2014/main" id="{019A9693-DC28-193A-A32D-BCEC036FF9BF}"/>
                </a:ext>
              </a:extLst>
            </p:cNvPr>
            <p:cNvSpPr/>
            <p:nvPr/>
          </p:nvSpPr>
          <p:spPr>
            <a:xfrm>
              <a:off x="2845723" y="3311820"/>
              <a:ext cx="154147" cy="22587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876;p48">
              <a:extLst>
                <a:ext uri="{FF2B5EF4-FFF2-40B4-BE49-F238E27FC236}">
                  <a16:creationId xmlns:a16="http://schemas.microsoft.com/office/drawing/2014/main" id="{A48DB197-F6FE-C8AC-4014-4078DB0B6765}"/>
                </a:ext>
              </a:extLst>
            </p:cNvPr>
            <p:cNvSpPr/>
            <p:nvPr/>
          </p:nvSpPr>
          <p:spPr>
            <a:xfrm>
              <a:off x="2673955" y="2924805"/>
              <a:ext cx="251532" cy="277898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877;p48">
              <a:extLst>
                <a:ext uri="{FF2B5EF4-FFF2-40B4-BE49-F238E27FC236}">
                  <a16:creationId xmlns:a16="http://schemas.microsoft.com/office/drawing/2014/main" id="{9BC224FC-F29D-2134-52C9-EC97BA8DBBE4}"/>
                </a:ext>
              </a:extLst>
            </p:cNvPr>
            <p:cNvSpPr/>
            <p:nvPr/>
          </p:nvSpPr>
          <p:spPr>
            <a:xfrm>
              <a:off x="3214730" y="3494025"/>
              <a:ext cx="76119" cy="66973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6" name="Google Shape;3878;p48">
              <a:extLst>
                <a:ext uri="{FF2B5EF4-FFF2-40B4-BE49-F238E27FC236}">
                  <a16:creationId xmlns:a16="http://schemas.microsoft.com/office/drawing/2014/main" id="{344A2455-F103-BCC0-B3A1-8E9496675574}"/>
                </a:ext>
              </a:extLst>
            </p:cNvPr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365" name="Google Shape;3879;p48">
                <a:extLst>
                  <a:ext uri="{FF2B5EF4-FFF2-40B4-BE49-F238E27FC236}">
                    <a16:creationId xmlns:a16="http://schemas.microsoft.com/office/drawing/2014/main" id="{6C076199-D800-C6FD-3567-55A6852F6D1B}"/>
                  </a:ext>
                </a:extLst>
              </p:cNvPr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880;p48">
                <a:extLst>
                  <a:ext uri="{FF2B5EF4-FFF2-40B4-BE49-F238E27FC236}">
                    <a16:creationId xmlns:a16="http://schemas.microsoft.com/office/drawing/2014/main" id="{AD0DCE6C-149B-92FE-161E-599910BA1F85}"/>
                  </a:ext>
                </a:extLst>
              </p:cNvPr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881;p48">
                <a:extLst>
                  <a:ext uri="{FF2B5EF4-FFF2-40B4-BE49-F238E27FC236}">
                    <a16:creationId xmlns:a16="http://schemas.microsoft.com/office/drawing/2014/main" id="{B0CF5D68-74E4-F302-8B44-F6B4DE542658}"/>
                  </a:ext>
                </a:extLst>
              </p:cNvPr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882;p48">
                <a:extLst>
                  <a:ext uri="{FF2B5EF4-FFF2-40B4-BE49-F238E27FC236}">
                    <a16:creationId xmlns:a16="http://schemas.microsoft.com/office/drawing/2014/main" id="{28AC6FF7-40AF-650A-DC9F-C75E4B9E7C60}"/>
                  </a:ext>
                </a:extLst>
              </p:cNvPr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883;p48">
                <a:extLst>
                  <a:ext uri="{FF2B5EF4-FFF2-40B4-BE49-F238E27FC236}">
                    <a16:creationId xmlns:a16="http://schemas.microsoft.com/office/drawing/2014/main" id="{116D614D-CF39-6C7B-1079-8BFCF9A337D8}"/>
                  </a:ext>
                </a:extLst>
              </p:cNvPr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884;p48">
                <a:extLst>
                  <a:ext uri="{FF2B5EF4-FFF2-40B4-BE49-F238E27FC236}">
                    <a16:creationId xmlns:a16="http://schemas.microsoft.com/office/drawing/2014/main" id="{A377AC8E-547C-D28C-551C-D3DEE2C82B1F}"/>
                  </a:ext>
                </a:extLst>
              </p:cNvPr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885;p48">
                <a:extLst>
                  <a:ext uri="{FF2B5EF4-FFF2-40B4-BE49-F238E27FC236}">
                    <a16:creationId xmlns:a16="http://schemas.microsoft.com/office/drawing/2014/main" id="{E6430C78-DD6A-85AC-9495-156D2F6D760B}"/>
                  </a:ext>
                </a:extLst>
              </p:cNvPr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886;p48">
                <a:extLst>
                  <a:ext uri="{FF2B5EF4-FFF2-40B4-BE49-F238E27FC236}">
                    <a16:creationId xmlns:a16="http://schemas.microsoft.com/office/drawing/2014/main" id="{7206311C-D4A7-0D58-93C6-F9C10F1DE520}"/>
                  </a:ext>
                </a:extLst>
              </p:cNvPr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887;p48">
                <a:extLst>
                  <a:ext uri="{FF2B5EF4-FFF2-40B4-BE49-F238E27FC236}">
                    <a16:creationId xmlns:a16="http://schemas.microsoft.com/office/drawing/2014/main" id="{1598DDCE-C45A-CD0A-1C3C-233535D6B583}"/>
                  </a:ext>
                </a:extLst>
              </p:cNvPr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888;p48">
                <a:extLst>
                  <a:ext uri="{FF2B5EF4-FFF2-40B4-BE49-F238E27FC236}">
                    <a16:creationId xmlns:a16="http://schemas.microsoft.com/office/drawing/2014/main" id="{98A0FD88-EDF3-B0C7-B93F-AA43B2A39B80}"/>
                  </a:ext>
                </a:extLst>
              </p:cNvPr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889;p48">
                <a:extLst>
                  <a:ext uri="{FF2B5EF4-FFF2-40B4-BE49-F238E27FC236}">
                    <a16:creationId xmlns:a16="http://schemas.microsoft.com/office/drawing/2014/main" id="{A7807F93-6169-3980-4B96-B5E21A6B0090}"/>
                  </a:ext>
                </a:extLst>
              </p:cNvPr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890;p48">
                <a:extLst>
                  <a:ext uri="{FF2B5EF4-FFF2-40B4-BE49-F238E27FC236}">
                    <a16:creationId xmlns:a16="http://schemas.microsoft.com/office/drawing/2014/main" id="{66371B50-768E-3C10-3678-0BBCA5AC638A}"/>
                  </a:ext>
                </a:extLst>
              </p:cNvPr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891;p48">
                <a:extLst>
                  <a:ext uri="{FF2B5EF4-FFF2-40B4-BE49-F238E27FC236}">
                    <a16:creationId xmlns:a16="http://schemas.microsoft.com/office/drawing/2014/main" id="{A1D1A365-DFF2-18AC-4A41-ED0ABA8069C0}"/>
                  </a:ext>
                </a:extLst>
              </p:cNvPr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892;p48">
                <a:extLst>
                  <a:ext uri="{FF2B5EF4-FFF2-40B4-BE49-F238E27FC236}">
                    <a16:creationId xmlns:a16="http://schemas.microsoft.com/office/drawing/2014/main" id="{15D36597-8770-6707-2B70-D1840A54A14B}"/>
                  </a:ext>
                </a:extLst>
              </p:cNvPr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893;p48">
                <a:extLst>
                  <a:ext uri="{FF2B5EF4-FFF2-40B4-BE49-F238E27FC236}">
                    <a16:creationId xmlns:a16="http://schemas.microsoft.com/office/drawing/2014/main" id="{5C3EE844-EA83-0723-BAAB-7F26B8825446}"/>
                  </a:ext>
                </a:extLst>
              </p:cNvPr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94;p48">
                <a:extLst>
                  <a:ext uri="{FF2B5EF4-FFF2-40B4-BE49-F238E27FC236}">
                    <a16:creationId xmlns:a16="http://schemas.microsoft.com/office/drawing/2014/main" id="{35AEC5F2-AD66-896C-4A7F-8F0A1185D3D8}"/>
                  </a:ext>
                </a:extLst>
              </p:cNvPr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95;p48">
                <a:extLst>
                  <a:ext uri="{FF2B5EF4-FFF2-40B4-BE49-F238E27FC236}">
                    <a16:creationId xmlns:a16="http://schemas.microsoft.com/office/drawing/2014/main" id="{A778A685-AE61-AA7F-B58A-5B05548D441A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96;p48">
                <a:extLst>
                  <a:ext uri="{FF2B5EF4-FFF2-40B4-BE49-F238E27FC236}">
                    <a16:creationId xmlns:a16="http://schemas.microsoft.com/office/drawing/2014/main" id="{C72EFDF0-1058-9AF7-6A08-4804F621BA78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97;p48">
                <a:extLst>
                  <a:ext uri="{FF2B5EF4-FFF2-40B4-BE49-F238E27FC236}">
                    <a16:creationId xmlns:a16="http://schemas.microsoft.com/office/drawing/2014/main" id="{54867314-77A5-20E5-181A-CB9F80AB6296}"/>
                  </a:ext>
                </a:extLst>
              </p:cNvPr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98;p48">
                <a:extLst>
                  <a:ext uri="{FF2B5EF4-FFF2-40B4-BE49-F238E27FC236}">
                    <a16:creationId xmlns:a16="http://schemas.microsoft.com/office/drawing/2014/main" id="{1CE3CBBD-6F62-309B-D926-EBA2E5B3DCFE}"/>
                  </a:ext>
                </a:extLst>
              </p:cNvPr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7" name="Google Shape;3899;p48">
              <a:extLst>
                <a:ext uri="{FF2B5EF4-FFF2-40B4-BE49-F238E27FC236}">
                  <a16:creationId xmlns:a16="http://schemas.microsoft.com/office/drawing/2014/main" id="{36AC706F-8AE3-B81B-0F73-A8DF905E2AF7}"/>
                </a:ext>
              </a:extLst>
            </p:cNvPr>
            <p:cNvSpPr/>
            <p:nvPr/>
          </p:nvSpPr>
          <p:spPr>
            <a:xfrm>
              <a:off x="3239891" y="3511325"/>
              <a:ext cx="129087" cy="10758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900;p48">
              <a:extLst>
                <a:ext uri="{FF2B5EF4-FFF2-40B4-BE49-F238E27FC236}">
                  <a16:creationId xmlns:a16="http://schemas.microsoft.com/office/drawing/2014/main" id="{0836DF9C-D570-0AFD-146A-F885EBA62E89}"/>
                </a:ext>
              </a:extLst>
            </p:cNvPr>
            <p:cNvSpPr/>
            <p:nvPr/>
          </p:nvSpPr>
          <p:spPr>
            <a:xfrm>
              <a:off x="2547598" y="1999349"/>
              <a:ext cx="711585" cy="787458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901;p48">
              <a:extLst>
                <a:ext uri="{FF2B5EF4-FFF2-40B4-BE49-F238E27FC236}">
                  <a16:creationId xmlns:a16="http://schemas.microsoft.com/office/drawing/2014/main" id="{D4AABB23-B0C6-5FD2-2004-5AC8AB8F8656}"/>
                </a:ext>
              </a:extLst>
            </p:cNvPr>
            <p:cNvSpPr/>
            <p:nvPr/>
          </p:nvSpPr>
          <p:spPr>
            <a:xfrm>
              <a:off x="2526963" y="2038199"/>
              <a:ext cx="663763" cy="751441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902;p48">
              <a:extLst>
                <a:ext uri="{FF2B5EF4-FFF2-40B4-BE49-F238E27FC236}">
                  <a16:creationId xmlns:a16="http://schemas.microsoft.com/office/drawing/2014/main" id="{5D1F54E7-9EA7-0CC6-6D35-60BEF60D817A}"/>
                </a:ext>
              </a:extLst>
            </p:cNvPr>
            <p:cNvSpPr/>
            <p:nvPr/>
          </p:nvSpPr>
          <p:spPr>
            <a:xfrm>
              <a:off x="5660632" y="225896"/>
              <a:ext cx="713014" cy="789165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903;p48">
              <a:extLst>
                <a:ext uri="{FF2B5EF4-FFF2-40B4-BE49-F238E27FC236}">
                  <a16:creationId xmlns:a16="http://schemas.microsoft.com/office/drawing/2014/main" id="{85CAB2E7-B37B-DC98-D7F3-46339C6E5164}"/>
                </a:ext>
              </a:extLst>
            </p:cNvPr>
            <p:cNvSpPr/>
            <p:nvPr/>
          </p:nvSpPr>
          <p:spPr>
            <a:xfrm>
              <a:off x="5639997" y="264856"/>
              <a:ext cx="665000" cy="752811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904;p48">
              <a:extLst>
                <a:ext uri="{FF2B5EF4-FFF2-40B4-BE49-F238E27FC236}">
                  <a16:creationId xmlns:a16="http://schemas.microsoft.com/office/drawing/2014/main" id="{3E8ECD31-382E-68E3-58FE-F49F7F4A0CAF}"/>
                </a:ext>
              </a:extLst>
            </p:cNvPr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905;p48">
              <a:extLst>
                <a:ext uri="{FF2B5EF4-FFF2-40B4-BE49-F238E27FC236}">
                  <a16:creationId xmlns:a16="http://schemas.microsoft.com/office/drawing/2014/main" id="{D8D52AD8-CF4C-8301-4889-B9CB8D69127A}"/>
                </a:ext>
              </a:extLst>
            </p:cNvPr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906;p48">
              <a:extLst>
                <a:ext uri="{FF2B5EF4-FFF2-40B4-BE49-F238E27FC236}">
                  <a16:creationId xmlns:a16="http://schemas.microsoft.com/office/drawing/2014/main" id="{583C16E6-D692-0D1A-79A2-8822FC21F5A5}"/>
                </a:ext>
              </a:extLst>
            </p:cNvPr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907;p48">
              <a:extLst>
                <a:ext uri="{FF2B5EF4-FFF2-40B4-BE49-F238E27FC236}">
                  <a16:creationId xmlns:a16="http://schemas.microsoft.com/office/drawing/2014/main" id="{5607BADD-E3D1-313D-3834-851285CC592A}"/>
                </a:ext>
              </a:extLst>
            </p:cNvPr>
            <p:cNvSpPr/>
            <p:nvPr/>
          </p:nvSpPr>
          <p:spPr>
            <a:xfrm>
              <a:off x="5152444" y="952333"/>
              <a:ext cx="216911" cy="289327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908;p48">
              <a:extLst>
                <a:ext uri="{FF2B5EF4-FFF2-40B4-BE49-F238E27FC236}">
                  <a16:creationId xmlns:a16="http://schemas.microsoft.com/office/drawing/2014/main" id="{41944620-D97C-4139-4F8A-28EE969694CE}"/>
                </a:ext>
              </a:extLst>
            </p:cNvPr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909;p48">
              <a:extLst>
                <a:ext uri="{FF2B5EF4-FFF2-40B4-BE49-F238E27FC236}">
                  <a16:creationId xmlns:a16="http://schemas.microsoft.com/office/drawing/2014/main" id="{85F2515A-4478-C8DE-7E51-65CF6602FAA2}"/>
                </a:ext>
              </a:extLst>
            </p:cNvPr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910;p48">
              <a:extLst>
                <a:ext uri="{FF2B5EF4-FFF2-40B4-BE49-F238E27FC236}">
                  <a16:creationId xmlns:a16="http://schemas.microsoft.com/office/drawing/2014/main" id="{FDABF34C-CEE3-2C78-FD15-5C9B4E5616A1}"/>
                </a:ext>
              </a:extLst>
            </p:cNvPr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911;p48">
              <a:extLst>
                <a:ext uri="{FF2B5EF4-FFF2-40B4-BE49-F238E27FC236}">
                  <a16:creationId xmlns:a16="http://schemas.microsoft.com/office/drawing/2014/main" id="{D0050145-36B4-1305-B7C8-BFF11052E7CF}"/>
                </a:ext>
              </a:extLst>
            </p:cNvPr>
            <p:cNvSpPr/>
            <p:nvPr/>
          </p:nvSpPr>
          <p:spPr>
            <a:xfrm>
              <a:off x="5184871" y="1123551"/>
              <a:ext cx="85015" cy="59542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912;p48">
              <a:extLst>
                <a:ext uri="{FF2B5EF4-FFF2-40B4-BE49-F238E27FC236}">
                  <a16:creationId xmlns:a16="http://schemas.microsoft.com/office/drawing/2014/main" id="{F911EA21-B882-4622-74C2-A970A6763FC5}"/>
                </a:ext>
              </a:extLst>
            </p:cNvPr>
            <p:cNvSpPr/>
            <p:nvPr/>
          </p:nvSpPr>
          <p:spPr>
            <a:xfrm>
              <a:off x="3424090" y="2990832"/>
              <a:ext cx="59149" cy="1868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913;p48">
              <a:extLst>
                <a:ext uri="{FF2B5EF4-FFF2-40B4-BE49-F238E27FC236}">
                  <a16:creationId xmlns:a16="http://schemas.microsoft.com/office/drawing/2014/main" id="{47D72E9C-8825-B906-77E1-7D175A35FF57}"/>
                </a:ext>
              </a:extLst>
            </p:cNvPr>
            <p:cNvSpPr/>
            <p:nvPr/>
          </p:nvSpPr>
          <p:spPr>
            <a:xfrm>
              <a:off x="3424090" y="2963209"/>
              <a:ext cx="109454" cy="62007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914;p48">
              <a:extLst>
                <a:ext uri="{FF2B5EF4-FFF2-40B4-BE49-F238E27FC236}">
                  <a16:creationId xmlns:a16="http://schemas.microsoft.com/office/drawing/2014/main" id="{C7E56D54-6B39-F678-A08E-95EFBFD84006}"/>
                </a:ext>
              </a:extLst>
            </p:cNvPr>
            <p:cNvSpPr/>
            <p:nvPr/>
          </p:nvSpPr>
          <p:spPr>
            <a:xfrm>
              <a:off x="3532974" y="2965813"/>
              <a:ext cx="174947" cy="282184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915;p48">
              <a:extLst>
                <a:ext uri="{FF2B5EF4-FFF2-40B4-BE49-F238E27FC236}">
                  <a16:creationId xmlns:a16="http://schemas.microsoft.com/office/drawing/2014/main" id="{9D0424D9-B349-A46E-C786-2FB8442B5C6B}"/>
                </a:ext>
              </a:extLst>
            </p:cNvPr>
            <p:cNvSpPr/>
            <p:nvPr/>
          </p:nvSpPr>
          <p:spPr>
            <a:xfrm>
              <a:off x="3635011" y="3202477"/>
              <a:ext cx="34899" cy="63627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916;p48">
              <a:extLst>
                <a:ext uri="{FF2B5EF4-FFF2-40B4-BE49-F238E27FC236}">
                  <a16:creationId xmlns:a16="http://schemas.microsoft.com/office/drawing/2014/main" id="{3FAF8F67-A004-A8AD-2140-EDE1C0160A3D}"/>
                </a:ext>
              </a:extLst>
            </p:cNvPr>
            <p:cNvSpPr/>
            <p:nvPr/>
          </p:nvSpPr>
          <p:spPr>
            <a:xfrm>
              <a:off x="3499691" y="2985265"/>
              <a:ext cx="174947" cy="281849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6" name="Google Shape;2044;p33">
            <a:extLst>
              <a:ext uri="{FF2B5EF4-FFF2-40B4-BE49-F238E27FC236}">
                <a16:creationId xmlns:a16="http://schemas.microsoft.com/office/drawing/2014/main" id="{FAB8A49E-D980-DED7-FAE5-4C1E1179E5C9}"/>
              </a:ext>
            </a:extLst>
          </p:cNvPr>
          <p:cNvGrpSpPr/>
          <p:nvPr/>
        </p:nvGrpSpPr>
        <p:grpSpPr>
          <a:xfrm>
            <a:off x="7317564" y="2765122"/>
            <a:ext cx="1658348" cy="2105927"/>
            <a:chOff x="6492887" y="4126007"/>
            <a:chExt cx="271993" cy="422295"/>
          </a:xfrm>
        </p:grpSpPr>
        <p:sp>
          <p:nvSpPr>
            <p:cNvPr id="387" name="Google Shape;2045;p33">
              <a:extLst>
                <a:ext uri="{FF2B5EF4-FFF2-40B4-BE49-F238E27FC236}">
                  <a16:creationId xmlns:a16="http://schemas.microsoft.com/office/drawing/2014/main" id="{ED2E3750-2A3F-3675-1F99-5D153EDC3DC9}"/>
                </a:ext>
              </a:extLst>
            </p:cNvPr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2046;p33">
              <a:extLst>
                <a:ext uri="{FF2B5EF4-FFF2-40B4-BE49-F238E27FC236}">
                  <a16:creationId xmlns:a16="http://schemas.microsoft.com/office/drawing/2014/main" id="{8C852A79-FE26-6E98-8854-37C860524981}"/>
                </a:ext>
              </a:extLst>
            </p:cNvPr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2047;p33">
              <a:extLst>
                <a:ext uri="{FF2B5EF4-FFF2-40B4-BE49-F238E27FC236}">
                  <a16:creationId xmlns:a16="http://schemas.microsoft.com/office/drawing/2014/main" id="{F260CAEE-1562-DAC6-7177-40B5B6C79CB7}"/>
                </a:ext>
              </a:extLst>
            </p:cNvPr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2048;p33">
              <a:extLst>
                <a:ext uri="{FF2B5EF4-FFF2-40B4-BE49-F238E27FC236}">
                  <a16:creationId xmlns:a16="http://schemas.microsoft.com/office/drawing/2014/main" id="{CAAE16AE-C995-1C12-C597-D448DDD49464}"/>
                </a:ext>
              </a:extLst>
            </p:cNvPr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2049;p33">
              <a:extLst>
                <a:ext uri="{FF2B5EF4-FFF2-40B4-BE49-F238E27FC236}">
                  <a16:creationId xmlns:a16="http://schemas.microsoft.com/office/drawing/2014/main" id="{8030F743-F7C0-2B24-EA97-8BE9F2D5A11C}"/>
                </a:ext>
              </a:extLst>
            </p:cNvPr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2050;p33">
              <a:extLst>
                <a:ext uri="{FF2B5EF4-FFF2-40B4-BE49-F238E27FC236}">
                  <a16:creationId xmlns:a16="http://schemas.microsoft.com/office/drawing/2014/main" id="{C342BACC-AC09-8C8B-33CC-2D5F77FACA0B}"/>
                </a:ext>
              </a:extLst>
            </p:cNvPr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2051;p33">
              <a:extLst>
                <a:ext uri="{FF2B5EF4-FFF2-40B4-BE49-F238E27FC236}">
                  <a16:creationId xmlns:a16="http://schemas.microsoft.com/office/drawing/2014/main" id="{B07B68F9-47AF-7142-C14A-6C07838D1BCE}"/>
                </a:ext>
              </a:extLst>
            </p:cNvPr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2052;p33">
              <a:extLst>
                <a:ext uri="{FF2B5EF4-FFF2-40B4-BE49-F238E27FC236}">
                  <a16:creationId xmlns:a16="http://schemas.microsoft.com/office/drawing/2014/main" id="{347CE953-DEAA-8633-9F12-606E839F7F7E}"/>
                </a:ext>
              </a:extLst>
            </p:cNvPr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2053;p33">
              <a:extLst>
                <a:ext uri="{FF2B5EF4-FFF2-40B4-BE49-F238E27FC236}">
                  <a16:creationId xmlns:a16="http://schemas.microsoft.com/office/drawing/2014/main" id="{FB302D57-11CE-878E-B684-88FBBADFBB95}"/>
                </a:ext>
              </a:extLst>
            </p:cNvPr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2054;p33">
              <a:extLst>
                <a:ext uri="{FF2B5EF4-FFF2-40B4-BE49-F238E27FC236}">
                  <a16:creationId xmlns:a16="http://schemas.microsoft.com/office/drawing/2014/main" id="{EE6C7346-FFB7-93A0-72E0-B155CEB4E8F0}"/>
                </a:ext>
              </a:extLst>
            </p:cNvPr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2055;p33">
              <a:extLst>
                <a:ext uri="{FF2B5EF4-FFF2-40B4-BE49-F238E27FC236}">
                  <a16:creationId xmlns:a16="http://schemas.microsoft.com/office/drawing/2014/main" id="{A3A55C9A-756B-4B7B-A944-3072C8AF5B82}"/>
                </a:ext>
              </a:extLst>
            </p:cNvPr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2056;p33">
              <a:extLst>
                <a:ext uri="{FF2B5EF4-FFF2-40B4-BE49-F238E27FC236}">
                  <a16:creationId xmlns:a16="http://schemas.microsoft.com/office/drawing/2014/main" id="{46FC4E7E-7358-49E1-D52C-9D26DA646CC5}"/>
                </a:ext>
              </a:extLst>
            </p:cNvPr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2057;p33">
              <a:extLst>
                <a:ext uri="{FF2B5EF4-FFF2-40B4-BE49-F238E27FC236}">
                  <a16:creationId xmlns:a16="http://schemas.microsoft.com/office/drawing/2014/main" id="{8537666F-1E4C-746C-2209-B810BB55C3E1}"/>
                </a:ext>
              </a:extLst>
            </p:cNvPr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2058;p33">
              <a:extLst>
                <a:ext uri="{FF2B5EF4-FFF2-40B4-BE49-F238E27FC236}">
                  <a16:creationId xmlns:a16="http://schemas.microsoft.com/office/drawing/2014/main" id="{793BD3F3-9D09-B044-89EC-D7E6B4ED23F9}"/>
                </a:ext>
              </a:extLst>
            </p:cNvPr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2059;p33">
              <a:extLst>
                <a:ext uri="{FF2B5EF4-FFF2-40B4-BE49-F238E27FC236}">
                  <a16:creationId xmlns:a16="http://schemas.microsoft.com/office/drawing/2014/main" id="{133C6812-E085-1C6F-B04E-91DA075BE996}"/>
                </a:ext>
              </a:extLst>
            </p:cNvPr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2060;p33">
              <a:extLst>
                <a:ext uri="{FF2B5EF4-FFF2-40B4-BE49-F238E27FC236}">
                  <a16:creationId xmlns:a16="http://schemas.microsoft.com/office/drawing/2014/main" id="{1C81109C-6FD4-C797-8622-7946C6617B2E}"/>
                </a:ext>
              </a:extLst>
            </p:cNvPr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2061;p33">
              <a:extLst>
                <a:ext uri="{FF2B5EF4-FFF2-40B4-BE49-F238E27FC236}">
                  <a16:creationId xmlns:a16="http://schemas.microsoft.com/office/drawing/2014/main" id="{EFAC72EA-EAEF-69BE-4208-E6E60F2FC7E8}"/>
                </a:ext>
              </a:extLst>
            </p:cNvPr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2062;p33">
              <a:extLst>
                <a:ext uri="{FF2B5EF4-FFF2-40B4-BE49-F238E27FC236}">
                  <a16:creationId xmlns:a16="http://schemas.microsoft.com/office/drawing/2014/main" id="{8968C6BC-C811-F490-2CFB-1473B8D8797E}"/>
                </a:ext>
              </a:extLst>
            </p:cNvPr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2063;p33">
              <a:extLst>
                <a:ext uri="{FF2B5EF4-FFF2-40B4-BE49-F238E27FC236}">
                  <a16:creationId xmlns:a16="http://schemas.microsoft.com/office/drawing/2014/main" id="{50390EB3-DEED-9848-7559-503C0E04C93F}"/>
                </a:ext>
              </a:extLst>
            </p:cNvPr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2064;p33">
              <a:extLst>
                <a:ext uri="{FF2B5EF4-FFF2-40B4-BE49-F238E27FC236}">
                  <a16:creationId xmlns:a16="http://schemas.microsoft.com/office/drawing/2014/main" id="{EA0DA922-6B76-36C6-F0ED-82C3320D3E1A}"/>
                </a:ext>
              </a:extLst>
            </p:cNvPr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2065;p33">
              <a:extLst>
                <a:ext uri="{FF2B5EF4-FFF2-40B4-BE49-F238E27FC236}">
                  <a16:creationId xmlns:a16="http://schemas.microsoft.com/office/drawing/2014/main" id="{0EBCD147-1AFF-EBB8-141A-143C80A924D5}"/>
                </a:ext>
              </a:extLst>
            </p:cNvPr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8" name="Google Shape;2066;p33">
              <a:extLst>
                <a:ext uri="{FF2B5EF4-FFF2-40B4-BE49-F238E27FC236}">
                  <a16:creationId xmlns:a16="http://schemas.microsoft.com/office/drawing/2014/main" id="{7460FCB5-E024-AB0F-ED15-A0B160941641}"/>
                </a:ext>
              </a:extLst>
            </p:cNvPr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409" name="Google Shape;2067;p33">
                <a:extLst>
                  <a:ext uri="{FF2B5EF4-FFF2-40B4-BE49-F238E27FC236}">
                    <a16:creationId xmlns:a16="http://schemas.microsoft.com/office/drawing/2014/main" id="{ED682143-D689-66CE-C0F0-00D6894630D0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2068;p33">
                <a:extLst>
                  <a:ext uri="{FF2B5EF4-FFF2-40B4-BE49-F238E27FC236}">
                    <a16:creationId xmlns:a16="http://schemas.microsoft.com/office/drawing/2014/main" id="{3418C6CE-E244-DF40-9446-4EDB4D0C3E0D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2069;p33">
                <a:extLst>
                  <a:ext uri="{FF2B5EF4-FFF2-40B4-BE49-F238E27FC236}">
                    <a16:creationId xmlns:a16="http://schemas.microsoft.com/office/drawing/2014/main" id="{D3BE22AE-2157-5A40-3EB2-2304B9461FDE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2070;p33">
                <a:extLst>
                  <a:ext uri="{FF2B5EF4-FFF2-40B4-BE49-F238E27FC236}">
                    <a16:creationId xmlns:a16="http://schemas.microsoft.com/office/drawing/2014/main" id="{88637BF4-F91B-79B1-DBC7-51528447739E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2071;p33">
                <a:extLst>
                  <a:ext uri="{FF2B5EF4-FFF2-40B4-BE49-F238E27FC236}">
                    <a16:creationId xmlns:a16="http://schemas.microsoft.com/office/drawing/2014/main" id="{15B8A276-63D6-B5F3-3E7E-D9F93E40503A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08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F03899-B16E-4E16-8DC1-80E26CBF185E}"/>
              </a:ext>
            </a:extLst>
          </p:cNvPr>
          <p:cNvSpPr txBox="1"/>
          <p:nvPr/>
        </p:nvSpPr>
        <p:spPr>
          <a:xfrm>
            <a:off x="139319" y="119859"/>
            <a:ext cx="12891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Level 1</a:t>
            </a:r>
            <a:endParaRPr lang="en-IN" sz="2800" b="1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pSp>
        <p:nvGrpSpPr>
          <p:cNvPr id="7" name="Google Shape;2015;p32">
            <a:extLst>
              <a:ext uri="{FF2B5EF4-FFF2-40B4-BE49-F238E27FC236}">
                <a16:creationId xmlns:a16="http://schemas.microsoft.com/office/drawing/2014/main" id="{0F4822DA-2293-4F99-AEC9-7E32D062A7D1}"/>
              </a:ext>
            </a:extLst>
          </p:cNvPr>
          <p:cNvGrpSpPr/>
          <p:nvPr/>
        </p:nvGrpSpPr>
        <p:grpSpPr>
          <a:xfrm>
            <a:off x="7634524" y="1651425"/>
            <a:ext cx="1375005" cy="3219625"/>
            <a:chOff x="2217389" y="2145281"/>
            <a:chExt cx="771968" cy="2035404"/>
          </a:xfrm>
        </p:grpSpPr>
        <p:sp>
          <p:nvSpPr>
            <p:cNvPr id="8" name="Google Shape;2016;p32">
              <a:extLst>
                <a:ext uri="{FF2B5EF4-FFF2-40B4-BE49-F238E27FC236}">
                  <a16:creationId xmlns:a16="http://schemas.microsoft.com/office/drawing/2014/main" id="{B1600E99-12C3-4D55-B071-044BE9FF4780}"/>
                </a:ext>
              </a:extLst>
            </p:cNvPr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017;p32">
              <a:extLst>
                <a:ext uri="{FF2B5EF4-FFF2-40B4-BE49-F238E27FC236}">
                  <a16:creationId xmlns:a16="http://schemas.microsoft.com/office/drawing/2014/main" id="{EAB7328B-4223-4E96-81CB-3B76615D9C06}"/>
                </a:ext>
              </a:extLst>
            </p:cNvPr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018;p32">
              <a:extLst>
                <a:ext uri="{FF2B5EF4-FFF2-40B4-BE49-F238E27FC236}">
                  <a16:creationId xmlns:a16="http://schemas.microsoft.com/office/drawing/2014/main" id="{59F2E161-BE59-4E81-BB99-FBB413EFDC00}"/>
                </a:ext>
              </a:extLst>
            </p:cNvPr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019;p32">
              <a:extLst>
                <a:ext uri="{FF2B5EF4-FFF2-40B4-BE49-F238E27FC236}">
                  <a16:creationId xmlns:a16="http://schemas.microsoft.com/office/drawing/2014/main" id="{7AFDCF2C-D765-4A89-9E26-6D295FDB9058}"/>
                </a:ext>
              </a:extLst>
            </p:cNvPr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020;p32">
              <a:extLst>
                <a:ext uri="{FF2B5EF4-FFF2-40B4-BE49-F238E27FC236}">
                  <a16:creationId xmlns:a16="http://schemas.microsoft.com/office/drawing/2014/main" id="{6033EE9A-71CE-4C48-8879-F825411370CA}"/>
                </a:ext>
              </a:extLst>
            </p:cNvPr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021;p32">
              <a:extLst>
                <a:ext uri="{FF2B5EF4-FFF2-40B4-BE49-F238E27FC236}">
                  <a16:creationId xmlns:a16="http://schemas.microsoft.com/office/drawing/2014/main" id="{D086FE3F-FB0F-42CC-A039-939F68DEC13C}"/>
                </a:ext>
              </a:extLst>
            </p:cNvPr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22;p32">
              <a:extLst>
                <a:ext uri="{FF2B5EF4-FFF2-40B4-BE49-F238E27FC236}">
                  <a16:creationId xmlns:a16="http://schemas.microsoft.com/office/drawing/2014/main" id="{42AB284A-B71C-4B55-9FDF-A1357143756D}"/>
                </a:ext>
              </a:extLst>
            </p:cNvPr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23;p32">
              <a:extLst>
                <a:ext uri="{FF2B5EF4-FFF2-40B4-BE49-F238E27FC236}">
                  <a16:creationId xmlns:a16="http://schemas.microsoft.com/office/drawing/2014/main" id="{7C6EAFB4-18FE-4650-9602-CC1A1FACA1E5}"/>
                </a:ext>
              </a:extLst>
            </p:cNvPr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24;p32">
              <a:extLst>
                <a:ext uri="{FF2B5EF4-FFF2-40B4-BE49-F238E27FC236}">
                  <a16:creationId xmlns:a16="http://schemas.microsoft.com/office/drawing/2014/main" id="{18EAE312-BC87-4A24-99F8-9C2D6AD94B82}"/>
                </a:ext>
              </a:extLst>
            </p:cNvPr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25;p32">
              <a:extLst>
                <a:ext uri="{FF2B5EF4-FFF2-40B4-BE49-F238E27FC236}">
                  <a16:creationId xmlns:a16="http://schemas.microsoft.com/office/drawing/2014/main" id="{143F46E0-2714-41C5-A508-90CAC2579F02}"/>
                </a:ext>
              </a:extLst>
            </p:cNvPr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026;p32">
              <a:extLst>
                <a:ext uri="{FF2B5EF4-FFF2-40B4-BE49-F238E27FC236}">
                  <a16:creationId xmlns:a16="http://schemas.microsoft.com/office/drawing/2014/main" id="{190D8F8F-9081-4D21-B1FB-3B0CB3306FAC}"/>
                </a:ext>
              </a:extLst>
            </p:cNvPr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027;p32">
              <a:extLst>
                <a:ext uri="{FF2B5EF4-FFF2-40B4-BE49-F238E27FC236}">
                  <a16:creationId xmlns:a16="http://schemas.microsoft.com/office/drawing/2014/main" id="{698C482F-B21D-4E83-BEBE-2B030A250ABD}"/>
                </a:ext>
              </a:extLst>
            </p:cNvPr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28;p32">
              <a:extLst>
                <a:ext uri="{FF2B5EF4-FFF2-40B4-BE49-F238E27FC236}">
                  <a16:creationId xmlns:a16="http://schemas.microsoft.com/office/drawing/2014/main" id="{39ED33E7-A67C-4249-A379-8CB4F8FDE06C}"/>
                </a:ext>
              </a:extLst>
            </p:cNvPr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29;p32">
              <a:extLst>
                <a:ext uri="{FF2B5EF4-FFF2-40B4-BE49-F238E27FC236}">
                  <a16:creationId xmlns:a16="http://schemas.microsoft.com/office/drawing/2014/main" id="{0EEC73F9-A44C-4ECB-A9D6-3A9F25E7F838}"/>
                </a:ext>
              </a:extLst>
            </p:cNvPr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30;p32">
              <a:extLst>
                <a:ext uri="{FF2B5EF4-FFF2-40B4-BE49-F238E27FC236}">
                  <a16:creationId xmlns:a16="http://schemas.microsoft.com/office/drawing/2014/main" id="{55B47755-734C-4D7F-86C2-4AF9A1AC910E}"/>
                </a:ext>
              </a:extLst>
            </p:cNvPr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31;p32">
              <a:extLst>
                <a:ext uri="{FF2B5EF4-FFF2-40B4-BE49-F238E27FC236}">
                  <a16:creationId xmlns:a16="http://schemas.microsoft.com/office/drawing/2014/main" id="{F9C54DC0-8B8F-4D6F-855E-928937EF3451}"/>
                </a:ext>
              </a:extLst>
            </p:cNvPr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43DB8F6-9053-8ECD-6C10-8D7D3E1F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7" y="941776"/>
            <a:ext cx="7195389" cy="38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14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5C422A-4FEB-46A0-89B4-10C93F05886B}"/>
              </a:ext>
            </a:extLst>
          </p:cNvPr>
          <p:cNvSpPr txBox="1"/>
          <p:nvPr/>
        </p:nvSpPr>
        <p:spPr>
          <a:xfrm>
            <a:off x="172712" y="211250"/>
            <a:ext cx="28456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Level 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: ADMIN</a:t>
            </a:r>
            <a:endParaRPr lang="en-IN" sz="2800" b="1" u="sng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pSp>
        <p:nvGrpSpPr>
          <p:cNvPr id="7" name="Google Shape;383;p14">
            <a:extLst>
              <a:ext uri="{FF2B5EF4-FFF2-40B4-BE49-F238E27FC236}">
                <a16:creationId xmlns:a16="http://schemas.microsoft.com/office/drawing/2014/main" id="{995243EC-E74F-49EE-B04E-5184F3F8F6E6}"/>
              </a:ext>
            </a:extLst>
          </p:cNvPr>
          <p:cNvGrpSpPr/>
          <p:nvPr/>
        </p:nvGrpSpPr>
        <p:grpSpPr>
          <a:xfrm>
            <a:off x="7691718" y="1983441"/>
            <a:ext cx="1185757" cy="2887609"/>
            <a:chOff x="5678143" y="1151382"/>
            <a:chExt cx="345795" cy="1043508"/>
          </a:xfrm>
        </p:grpSpPr>
        <p:sp>
          <p:nvSpPr>
            <p:cNvPr id="8" name="Google Shape;384;p14">
              <a:extLst>
                <a:ext uri="{FF2B5EF4-FFF2-40B4-BE49-F238E27FC236}">
                  <a16:creationId xmlns:a16="http://schemas.microsoft.com/office/drawing/2014/main" id="{E0BACB7A-D7B0-43F1-80FA-AA81DCEFDB9D}"/>
                </a:ext>
              </a:extLst>
            </p:cNvPr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85;p14">
              <a:extLst>
                <a:ext uri="{FF2B5EF4-FFF2-40B4-BE49-F238E27FC236}">
                  <a16:creationId xmlns:a16="http://schemas.microsoft.com/office/drawing/2014/main" id="{D0EC8C7B-0149-403E-9F2B-841C755C7EA6}"/>
                </a:ext>
              </a:extLst>
            </p:cNvPr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86;p14">
              <a:extLst>
                <a:ext uri="{FF2B5EF4-FFF2-40B4-BE49-F238E27FC236}">
                  <a16:creationId xmlns:a16="http://schemas.microsoft.com/office/drawing/2014/main" id="{2B099DEB-EB3B-4148-A876-FA056913A700}"/>
                </a:ext>
              </a:extLst>
            </p:cNvPr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87;p14">
              <a:extLst>
                <a:ext uri="{FF2B5EF4-FFF2-40B4-BE49-F238E27FC236}">
                  <a16:creationId xmlns:a16="http://schemas.microsoft.com/office/drawing/2014/main" id="{5661A4B7-5700-40DF-981C-8AF410E2587B}"/>
                </a:ext>
              </a:extLst>
            </p:cNvPr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88;p14">
              <a:extLst>
                <a:ext uri="{FF2B5EF4-FFF2-40B4-BE49-F238E27FC236}">
                  <a16:creationId xmlns:a16="http://schemas.microsoft.com/office/drawing/2014/main" id="{C11AEEFB-A3EA-44F7-A09E-6D0DA6689B44}"/>
                </a:ext>
              </a:extLst>
            </p:cNvPr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89;p14">
              <a:extLst>
                <a:ext uri="{FF2B5EF4-FFF2-40B4-BE49-F238E27FC236}">
                  <a16:creationId xmlns:a16="http://schemas.microsoft.com/office/drawing/2014/main" id="{2B6AE00B-C615-4A92-A456-A36CAF1F3451}"/>
                </a:ext>
              </a:extLst>
            </p:cNvPr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90;p14">
              <a:extLst>
                <a:ext uri="{FF2B5EF4-FFF2-40B4-BE49-F238E27FC236}">
                  <a16:creationId xmlns:a16="http://schemas.microsoft.com/office/drawing/2014/main" id="{29F50B9C-BE2D-401C-BDF4-DD232426ABEB}"/>
                </a:ext>
              </a:extLst>
            </p:cNvPr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91;p14">
              <a:extLst>
                <a:ext uri="{FF2B5EF4-FFF2-40B4-BE49-F238E27FC236}">
                  <a16:creationId xmlns:a16="http://schemas.microsoft.com/office/drawing/2014/main" id="{65FB312D-1757-4ECD-86BD-0111564668B0}"/>
                </a:ext>
              </a:extLst>
            </p:cNvPr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92;p14">
              <a:extLst>
                <a:ext uri="{FF2B5EF4-FFF2-40B4-BE49-F238E27FC236}">
                  <a16:creationId xmlns:a16="http://schemas.microsoft.com/office/drawing/2014/main" id="{17A4EE85-2F5B-452D-BCB7-CCAEE1E968CC}"/>
                </a:ext>
              </a:extLst>
            </p:cNvPr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93;p14">
              <a:extLst>
                <a:ext uri="{FF2B5EF4-FFF2-40B4-BE49-F238E27FC236}">
                  <a16:creationId xmlns:a16="http://schemas.microsoft.com/office/drawing/2014/main" id="{09CA74CC-5F79-479E-BF4F-7AB84FD1C4C5}"/>
                </a:ext>
              </a:extLst>
            </p:cNvPr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94;p14">
              <a:extLst>
                <a:ext uri="{FF2B5EF4-FFF2-40B4-BE49-F238E27FC236}">
                  <a16:creationId xmlns:a16="http://schemas.microsoft.com/office/drawing/2014/main" id="{8A8937DC-5B17-4CD3-9423-B9D44C6BFF73}"/>
                </a:ext>
              </a:extLst>
            </p:cNvPr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95;p14">
              <a:extLst>
                <a:ext uri="{FF2B5EF4-FFF2-40B4-BE49-F238E27FC236}">
                  <a16:creationId xmlns:a16="http://schemas.microsoft.com/office/drawing/2014/main" id="{88D8B429-5E5B-4022-816A-808BA488E81F}"/>
                </a:ext>
              </a:extLst>
            </p:cNvPr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96;p14">
              <a:extLst>
                <a:ext uri="{FF2B5EF4-FFF2-40B4-BE49-F238E27FC236}">
                  <a16:creationId xmlns:a16="http://schemas.microsoft.com/office/drawing/2014/main" id="{57089E19-0883-40BD-99B0-2213289DBADF}"/>
                </a:ext>
              </a:extLst>
            </p:cNvPr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97;p14">
              <a:extLst>
                <a:ext uri="{FF2B5EF4-FFF2-40B4-BE49-F238E27FC236}">
                  <a16:creationId xmlns:a16="http://schemas.microsoft.com/office/drawing/2014/main" id="{7741A522-6637-438E-A622-5B8E65E15CAD}"/>
                </a:ext>
              </a:extLst>
            </p:cNvPr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98;p14">
              <a:extLst>
                <a:ext uri="{FF2B5EF4-FFF2-40B4-BE49-F238E27FC236}">
                  <a16:creationId xmlns:a16="http://schemas.microsoft.com/office/drawing/2014/main" id="{A8BA4BB3-4F01-4BA9-B431-0A24D4DCA54F}"/>
                </a:ext>
              </a:extLst>
            </p:cNvPr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99;p14">
              <a:extLst>
                <a:ext uri="{FF2B5EF4-FFF2-40B4-BE49-F238E27FC236}">
                  <a16:creationId xmlns:a16="http://schemas.microsoft.com/office/drawing/2014/main" id="{1BA6168D-87BB-4DA4-A6DB-E6C2148BD560}"/>
                </a:ext>
              </a:extLst>
            </p:cNvPr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00;p14">
              <a:extLst>
                <a:ext uri="{FF2B5EF4-FFF2-40B4-BE49-F238E27FC236}">
                  <a16:creationId xmlns:a16="http://schemas.microsoft.com/office/drawing/2014/main" id="{DC6B4A2C-764C-4BFA-ABB0-77432421B867}"/>
                </a:ext>
              </a:extLst>
            </p:cNvPr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1">
            <a:extLst>
              <a:ext uri="{FF2B5EF4-FFF2-40B4-BE49-F238E27FC236}">
                <a16:creationId xmlns:a16="http://schemas.microsoft.com/office/drawing/2014/main" id="{A0526BBA-7E3E-1B99-AC15-02A338831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67" y="755650"/>
            <a:ext cx="5067300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525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7D00DC-A92D-40E6-A108-0C902F761E55}"/>
              </a:ext>
            </a:extLst>
          </p:cNvPr>
          <p:cNvSpPr txBox="1"/>
          <p:nvPr/>
        </p:nvSpPr>
        <p:spPr>
          <a:xfrm>
            <a:off x="127037" y="94128"/>
            <a:ext cx="19094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EXPERT</a:t>
            </a:r>
            <a:endParaRPr lang="en-IN" sz="2800" b="1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pSp>
        <p:nvGrpSpPr>
          <p:cNvPr id="7" name="Google Shape;2044;p33">
            <a:extLst>
              <a:ext uri="{FF2B5EF4-FFF2-40B4-BE49-F238E27FC236}">
                <a16:creationId xmlns:a16="http://schemas.microsoft.com/office/drawing/2014/main" id="{8DF67E44-1AB9-452C-A49F-1E7701E5C91F}"/>
              </a:ext>
            </a:extLst>
          </p:cNvPr>
          <p:cNvGrpSpPr/>
          <p:nvPr/>
        </p:nvGrpSpPr>
        <p:grpSpPr>
          <a:xfrm>
            <a:off x="7302664" y="2660834"/>
            <a:ext cx="1673248" cy="2210216"/>
            <a:chOff x="6492887" y="4126007"/>
            <a:chExt cx="271993" cy="422295"/>
          </a:xfrm>
        </p:grpSpPr>
        <p:sp>
          <p:nvSpPr>
            <p:cNvPr id="8" name="Google Shape;2045;p33">
              <a:extLst>
                <a:ext uri="{FF2B5EF4-FFF2-40B4-BE49-F238E27FC236}">
                  <a16:creationId xmlns:a16="http://schemas.microsoft.com/office/drawing/2014/main" id="{DB0F0CC8-1AA1-40B3-932B-EA3A0F208FED}"/>
                </a:ext>
              </a:extLst>
            </p:cNvPr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046;p33">
              <a:extLst>
                <a:ext uri="{FF2B5EF4-FFF2-40B4-BE49-F238E27FC236}">
                  <a16:creationId xmlns:a16="http://schemas.microsoft.com/office/drawing/2014/main" id="{E3A73E1D-99FF-4260-A8B3-20C0D881A5EA}"/>
                </a:ext>
              </a:extLst>
            </p:cNvPr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047;p33">
              <a:extLst>
                <a:ext uri="{FF2B5EF4-FFF2-40B4-BE49-F238E27FC236}">
                  <a16:creationId xmlns:a16="http://schemas.microsoft.com/office/drawing/2014/main" id="{F0FA8D01-5358-4819-B3B9-0201CC2FE04A}"/>
                </a:ext>
              </a:extLst>
            </p:cNvPr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048;p33">
              <a:extLst>
                <a:ext uri="{FF2B5EF4-FFF2-40B4-BE49-F238E27FC236}">
                  <a16:creationId xmlns:a16="http://schemas.microsoft.com/office/drawing/2014/main" id="{0E4E7AB1-E4CB-4517-BAF1-08C9E6794892}"/>
                </a:ext>
              </a:extLst>
            </p:cNvPr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049;p33">
              <a:extLst>
                <a:ext uri="{FF2B5EF4-FFF2-40B4-BE49-F238E27FC236}">
                  <a16:creationId xmlns:a16="http://schemas.microsoft.com/office/drawing/2014/main" id="{873C1F11-2C6B-4804-98A3-546EB61CB353}"/>
                </a:ext>
              </a:extLst>
            </p:cNvPr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050;p33">
              <a:extLst>
                <a:ext uri="{FF2B5EF4-FFF2-40B4-BE49-F238E27FC236}">
                  <a16:creationId xmlns:a16="http://schemas.microsoft.com/office/drawing/2014/main" id="{F41AB33B-F0F7-4E0D-B67A-2B057A6E7B93}"/>
                </a:ext>
              </a:extLst>
            </p:cNvPr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51;p33">
              <a:extLst>
                <a:ext uri="{FF2B5EF4-FFF2-40B4-BE49-F238E27FC236}">
                  <a16:creationId xmlns:a16="http://schemas.microsoft.com/office/drawing/2014/main" id="{7B825F62-60AF-4815-B80E-7127FFEECDF3}"/>
                </a:ext>
              </a:extLst>
            </p:cNvPr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52;p33">
              <a:extLst>
                <a:ext uri="{FF2B5EF4-FFF2-40B4-BE49-F238E27FC236}">
                  <a16:creationId xmlns:a16="http://schemas.microsoft.com/office/drawing/2014/main" id="{BAD5A613-0C72-4B0E-8655-8324C0B7D7DB}"/>
                </a:ext>
              </a:extLst>
            </p:cNvPr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53;p33">
              <a:extLst>
                <a:ext uri="{FF2B5EF4-FFF2-40B4-BE49-F238E27FC236}">
                  <a16:creationId xmlns:a16="http://schemas.microsoft.com/office/drawing/2014/main" id="{193EBC76-F5AC-43F9-B848-65D98557F3B5}"/>
                </a:ext>
              </a:extLst>
            </p:cNvPr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54;p33">
              <a:extLst>
                <a:ext uri="{FF2B5EF4-FFF2-40B4-BE49-F238E27FC236}">
                  <a16:creationId xmlns:a16="http://schemas.microsoft.com/office/drawing/2014/main" id="{DFD1F606-979D-4F9F-8C84-C7BE95A2A40C}"/>
                </a:ext>
              </a:extLst>
            </p:cNvPr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055;p33">
              <a:extLst>
                <a:ext uri="{FF2B5EF4-FFF2-40B4-BE49-F238E27FC236}">
                  <a16:creationId xmlns:a16="http://schemas.microsoft.com/office/drawing/2014/main" id="{1833E50C-B381-4955-8A72-C871774CCC25}"/>
                </a:ext>
              </a:extLst>
            </p:cNvPr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056;p33">
              <a:extLst>
                <a:ext uri="{FF2B5EF4-FFF2-40B4-BE49-F238E27FC236}">
                  <a16:creationId xmlns:a16="http://schemas.microsoft.com/office/drawing/2014/main" id="{17A2D0CD-D203-4228-894B-E4F713BDA60E}"/>
                </a:ext>
              </a:extLst>
            </p:cNvPr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57;p33">
              <a:extLst>
                <a:ext uri="{FF2B5EF4-FFF2-40B4-BE49-F238E27FC236}">
                  <a16:creationId xmlns:a16="http://schemas.microsoft.com/office/drawing/2014/main" id="{9671F6A4-75B5-4853-B257-5F5DADEEC05E}"/>
                </a:ext>
              </a:extLst>
            </p:cNvPr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58;p33">
              <a:extLst>
                <a:ext uri="{FF2B5EF4-FFF2-40B4-BE49-F238E27FC236}">
                  <a16:creationId xmlns:a16="http://schemas.microsoft.com/office/drawing/2014/main" id="{7BE08289-2152-4F61-9E6F-621E2152DE4A}"/>
                </a:ext>
              </a:extLst>
            </p:cNvPr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59;p33">
              <a:extLst>
                <a:ext uri="{FF2B5EF4-FFF2-40B4-BE49-F238E27FC236}">
                  <a16:creationId xmlns:a16="http://schemas.microsoft.com/office/drawing/2014/main" id="{635B70D8-4F30-47E8-84B7-982BA30427B9}"/>
                </a:ext>
              </a:extLst>
            </p:cNvPr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60;p33">
              <a:extLst>
                <a:ext uri="{FF2B5EF4-FFF2-40B4-BE49-F238E27FC236}">
                  <a16:creationId xmlns:a16="http://schemas.microsoft.com/office/drawing/2014/main" id="{B7766484-6663-41C6-BD5B-46F59AE1BAC4}"/>
                </a:ext>
              </a:extLst>
            </p:cNvPr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61;p33">
              <a:extLst>
                <a:ext uri="{FF2B5EF4-FFF2-40B4-BE49-F238E27FC236}">
                  <a16:creationId xmlns:a16="http://schemas.microsoft.com/office/drawing/2014/main" id="{41D05D16-D41D-4203-B2E3-C4B084D7FEBD}"/>
                </a:ext>
              </a:extLst>
            </p:cNvPr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62;p33">
              <a:extLst>
                <a:ext uri="{FF2B5EF4-FFF2-40B4-BE49-F238E27FC236}">
                  <a16:creationId xmlns:a16="http://schemas.microsoft.com/office/drawing/2014/main" id="{767A068D-6ADA-4E6F-9D36-200D7532B138}"/>
                </a:ext>
              </a:extLst>
            </p:cNvPr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63;p33">
              <a:extLst>
                <a:ext uri="{FF2B5EF4-FFF2-40B4-BE49-F238E27FC236}">
                  <a16:creationId xmlns:a16="http://schemas.microsoft.com/office/drawing/2014/main" id="{5D81BE9E-E5B8-4CF8-9F0E-75D9E2FC2E3D}"/>
                </a:ext>
              </a:extLst>
            </p:cNvPr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64;p33">
              <a:extLst>
                <a:ext uri="{FF2B5EF4-FFF2-40B4-BE49-F238E27FC236}">
                  <a16:creationId xmlns:a16="http://schemas.microsoft.com/office/drawing/2014/main" id="{BE76163D-F535-462E-B7AD-4BED10538AB9}"/>
                </a:ext>
              </a:extLst>
            </p:cNvPr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65;p33">
              <a:extLst>
                <a:ext uri="{FF2B5EF4-FFF2-40B4-BE49-F238E27FC236}">
                  <a16:creationId xmlns:a16="http://schemas.microsoft.com/office/drawing/2014/main" id="{D525B38D-57A5-43AE-A575-8139A10027BE}"/>
                </a:ext>
              </a:extLst>
            </p:cNvPr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" name="Google Shape;2066;p33">
              <a:extLst>
                <a:ext uri="{FF2B5EF4-FFF2-40B4-BE49-F238E27FC236}">
                  <a16:creationId xmlns:a16="http://schemas.microsoft.com/office/drawing/2014/main" id="{C2978564-2E2E-44DB-9C19-C9219E3BC545}"/>
                </a:ext>
              </a:extLst>
            </p:cNvPr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30" name="Google Shape;2067;p33">
                <a:extLst>
                  <a:ext uri="{FF2B5EF4-FFF2-40B4-BE49-F238E27FC236}">
                    <a16:creationId xmlns:a16="http://schemas.microsoft.com/office/drawing/2014/main" id="{F63D7076-8ACD-43CA-A1F6-BBBB8B3B0A9B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2068;p33">
                <a:extLst>
                  <a:ext uri="{FF2B5EF4-FFF2-40B4-BE49-F238E27FC236}">
                    <a16:creationId xmlns:a16="http://schemas.microsoft.com/office/drawing/2014/main" id="{EE785CF5-F06A-4549-9424-63E506B68A0E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2069;p33">
                <a:extLst>
                  <a:ext uri="{FF2B5EF4-FFF2-40B4-BE49-F238E27FC236}">
                    <a16:creationId xmlns:a16="http://schemas.microsoft.com/office/drawing/2014/main" id="{B916F046-4F17-4067-8FBB-19F51CE26BBA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2070;p33">
                <a:extLst>
                  <a:ext uri="{FF2B5EF4-FFF2-40B4-BE49-F238E27FC236}">
                    <a16:creationId xmlns:a16="http://schemas.microsoft.com/office/drawing/2014/main" id="{94371AB2-FA4E-44FB-88BB-AD5207B1C232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2071;p33">
                <a:extLst>
                  <a:ext uri="{FF2B5EF4-FFF2-40B4-BE49-F238E27FC236}">
                    <a16:creationId xmlns:a16="http://schemas.microsoft.com/office/drawing/2014/main" id="{416FCD48-0FBC-41C1-B013-719E666BA340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1047CB-9FE7-CF20-2829-35AC582A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09" y="1497555"/>
            <a:ext cx="51943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029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E65C7-A1F5-4704-A77F-888D67BF51A6}"/>
              </a:ext>
            </a:extLst>
          </p:cNvPr>
          <p:cNvSpPr txBox="1"/>
          <p:nvPr/>
        </p:nvSpPr>
        <p:spPr>
          <a:xfrm>
            <a:off x="76137" y="162470"/>
            <a:ext cx="15023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USER</a:t>
            </a:r>
            <a:endParaRPr lang="en-IN" sz="2800" b="1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pSp>
        <p:nvGrpSpPr>
          <p:cNvPr id="7" name="Google Shape;1986;p31">
            <a:extLst>
              <a:ext uri="{FF2B5EF4-FFF2-40B4-BE49-F238E27FC236}">
                <a16:creationId xmlns:a16="http://schemas.microsoft.com/office/drawing/2014/main" id="{666F9C04-0BB8-4BA5-947C-05D475126E61}"/>
              </a:ext>
            </a:extLst>
          </p:cNvPr>
          <p:cNvGrpSpPr/>
          <p:nvPr/>
        </p:nvGrpSpPr>
        <p:grpSpPr>
          <a:xfrm>
            <a:off x="7956882" y="2123238"/>
            <a:ext cx="1041945" cy="2747812"/>
            <a:chOff x="2217389" y="2145281"/>
            <a:chExt cx="771754" cy="2035265"/>
          </a:xfrm>
        </p:grpSpPr>
        <p:sp>
          <p:nvSpPr>
            <p:cNvPr id="8" name="Google Shape;1987;p31">
              <a:extLst>
                <a:ext uri="{FF2B5EF4-FFF2-40B4-BE49-F238E27FC236}">
                  <a16:creationId xmlns:a16="http://schemas.microsoft.com/office/drawing/2014/main" id="{665BB1B6-C4D9-4C40-8B93-024AF4962BB3}"/>
                </a:ext>
              </a:extLst>
            </p:cNvPr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988;p31">
              <a:extLst>
                <a:ext uri="{FF2B5EF4-FFF2-40B4-BE49-F238E27FC236}">
                  <a16:creationId xmlns:a16="http://schemas.microsoft.com/office/drawing/2014/main" id="{74747305-518A-4A60-AFE4-F609CF851BD4}"/>
                </a:ext>
              </a:extLst>
            </p:cNvPr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989;p31">
              <a:extLst>
                <a:ext uri="{FF2B5EF4-FFF2-40B4-BE49-F238E27FC236}">
                  <a16:creationId xmlns:a16="http://schemas.microsoft.com/office/drawing/2014/main" id="{080CB95B-A938-4CFE-B130-97B633D500F6}"/>
                </a:ext>
              </a:extLst>
            </p:cNvPr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990;p31">
              <a:extLst>
                <a:ext uri="{FF2B5EF4-FFF2-40B4-BE49-F238E27FC236}">
                  <a16:creationId xmlns:a16="http://schemas.microsoft.com/office/drawing/2014/main" id="{B875CD5D-08E6-43F1-98BC-71D303B43102}"/>
                </a:ext>
              </a:extLst>
            </p:cNvPr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991;p31">
              <a:extLst>
                <a:ext uri="{FF2B5EF4-FFF2-40B4-BE49-F238E27FC236}">
                  <a16:creationId xmlns:a16="http://schemas.microsoft.com/office/drawing/2014/main" id="{7B53C842-981B-4F2A-892A-0FE5B6591749}"/>
                </a:ext>
              </a:extLst>
            </p:cNvPr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992;p31">
              <a:extLst>
                <a:ext uri="{FF2B5EF4-FFF2-40B4-BE49-F238E27FC236}">
                  <a16:creationId xmlns:a16="http://schemas.microsoft.com/office/drawing/2014/main" id="{70E373E3-71E6-4391-B589-9954CE9BDE37}"/>
                </a:ext>
              </a:extLst>
            </p:cNvPr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993;p31">
              <a:extLst>
                <a:ext uri="{FF2B5EF4-FFF2-40B4-BE49-F238E27FC236}">
                  <a16:creationId xmlns:a16="http://schemas.microsoft.com/office/drawing/2014/main" id="{9075A9F0-6607-4887-973C-17C88A40F915}"/>
                </a:ext>
              </a:extLst>
            </p:cNvPr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994;p31">
              <a:extLst>
                <a:ext uri="{FF2B5EF4-FFF2-40B4-BE49-F238E27FC236}">
                  <a16:creationId xmlns:a16="http://schemas.microsoft.com/office/drawing/2014/main" id="{358A79C5-A248-4073-A760-FA445256CDC3}"/>
                </a:ext>
              </a:extLst>
            </p:cNvPr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995;p31">
              <a:extLst>
                <a:ext uri="{FF2B5EF4-FFF2-40B4-BE49-F238E27FC236}">
                  <a16:creationId xmlns:a16="http://schemas.microsoft.com/office/drawing/2014/main" id="{12AA3380-AA2D-4C7F-B73F-140307A3DDB2}"/>
                </a:ext>
              </a:extLst>
            </p:cNvPr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96;p31">
              <a:extLst>
                <a:ext uri="{FF2B5EF4-FFF2-40B4-BE49-F238E27FC236}">
                  <a16:creationId xmlns:a16="http://schemas.microsoft.com/office/drawing/2014/main" id="{96D75BBD-0C37-4D84-A13D-CDF6DBDA1934}"/>
                </a:ext>
              </a:extLst>
            </p:cNvPr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997;p31">
              <a:extLst>
                <a:ext uri="{FF2B5EF4-FFF2-40B4-BE49-F238E27FC236}">
                  <a16:creationId xmlns:a16="http://schemas.microsoft.com/office/drawing/2014/main" id="{F6A7A839-1BF8-4F2E-AAEA-05DC3D9BAA40}"/>
                </a:ext>
              </a:extLst>
            </p:cNvPr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98;p31">
              <a:extLst>
                <a:ext uri="{FF2B5EF4-FFF2-40B4-BE49-F238E27FC236}">
                  <a16:creationId xmlns:a16="http://schemas.microsoft.com/office/drawing/2014/main" id="{2BD009D1-6A5B-4B97-9D96-A2FCFC8E6D32}"/>
                </a:ext>
              </a:extLst>
            </p:cNvPr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999;p31">
              <a:extLst>
                <a:ext uri="{FF2B5EF4-FFF2-40B4-BE49-F238E27FC236}">
                  <a16:creationId xmlns:a16="http://schemas.microsoft.com/office/drawing/2014/main" id="{CDBEDDCB-6571-491F-9497-97418116BC51}"/>
                </a:ext>
              </a:extLst>
            </p:cNvPr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00;p31">
              <a:extLst>
                <a:ext uri="{FF2B5EF4-FFF2-40B4-BE49-F238E27FC236}">
                  <a16:creationId xmlns:a16="http://schemas.microsoft.com/office/drawing/2014/main" id="{D66B0996-6818-48B2-BC97-6C31CB7A1ABA}"/>
                </a:ext>
              </a:extLst>
            </p:cNvPr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01;p31">
              <a:extLst>
                <a:ext uri="{FF2B5EF4-FFF2-40B4-BE49-F238E27FC236}">
                  <a16:creationId xmlns:a16="http://schemas.microsoft.com/office/drawing/2014/main" id="{8C3E372D-2477-435F-8774-57CB3F8309BD}"/>
                </a:ext>
              </a:extLst>
            </p:cNvPr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02;p31">
              <a:extLst>
                <a:ext uri="{FF2B5EF4-FFF2-40B4-BE49-F238E27FC236}">
                  <a16:creationId xmlns:a16="http://schemas.microsoft.com/office/drawing/2014/main" id="{3B62764E-4E26-4C2B-A95B-3191691E6565}"/>
                </a:ext>
              </a:extLst>
            </p:cNvPr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4" name="Picture 3">
            <a:extLst>
              <a:ext uri="{FF2B5EF4-FFF2-40B4-BE49-F238E27FC236}">
                <a16:creationId xmlns:a16="http://schemas.microsoft.com/office/drawing/2014/main" id="{2267F42B-D3DA-F83D-EA16-84C166B9E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64" y="1045322"/>
            <a:ext cx="52895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937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5F3C-5E8D-4B45-A877-38F7A0C2D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78" y="1896038"/>
            <a:ext cx="4962600" cy="14163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4103;p48">
            <a:extLst>
              <a:ext uri="{FF2B5EF4-FFF2-40B4-BE49-F238E27FC236}">
                <a16:creationId xmlns:a16="http://schemas.microsoft.com/office/drawing/2014/main" id="{8421A5D2-C50B-40E5-8328-65D055EB9C28}"/>
              </a:ext>
            </a:extLst>
          </p:cNvPr>
          <p:cNvGrpSpPr/>
          <p:nvPr/>
        </p:nvGrpSpPr>
        <p:grpSpPr>
          <a:xfrm>
            <a:off x="5671556" y="1450567"/>
            <a:ext cx="3149715" cy="2946622"/>
            <a:chOff x="2270525" y="117216"/>
            <a:chExt cx="4650765" cy="4762722"/>
          </a:xfrm>
        </p:grpSpPr>
        <p:sp>
          <p:nvSpPr>
            <p:cNvPr id="5" name="Google Shape;4104;p48">
              <a:extLst>
                <a:ext uri="{FF2B5EF4-FFF2-40B4-BE49-F238E27FC236}">
                  <a16:creationId xmlns:a16="http://schemas.microsoft.com/office/drawing/2014/main" id="{6BFB3F1C-4A5B-4056-8804-CEBDF7012025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105;p48">
              <a:extLst>
                <a:ext uri="{FF2B5EF4-FFF2-40B4-BE49-F238E27FC236}">
                  <a16:creationId xmlns:a16="http://schemas.microsoft.com/office/drawing/2014/main" id="{A3D88A34-5FD2-4A67-BC85-D2C432A1BDCF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106;p48">
              <a:extLst>
                <a:ext uri="{FF2B5EF4-FFF2-40B4-BE49-F238E27FC236}">
                  <a16:creationId xmlns:a16="http://schemas.microsoft.com/office/drawing/2014/main" id="{9C77ABF0-1DB6-4921-8D3C-FD5DB6A1F8D2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107;p48">
              <a:extLst>
                <a:ext uri="{FF2B5EF4-FFF2-40B4-BE49-F238E27FC236}">
                  <a16:creationId xmlns:a16="http://schemas.microsoft.com/office/drawing/2014/main" id="{CF28D933-928D-4C33-A6EA-0315BB9734FA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108;p48">
              <a:extLst>
                <a:ext uri="{FF2B5EF4-FFF2-40B4-BE49-F238E27FC236}">
                  <a16:creationId xmlns:a16="http://schemas.microsoft.com/office/drawing/2014/main" id="{43391D37-0832-4E76-8309-7B28F7EC017E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109;p48">
              <a:extLst>
                <a:ext uri="{FF2B5EF4-FFF2-40B4-BE49-F238E27FC236}">
                  <a16:creationId xmlns:a16="http://schemas.microsoft.com/office/drawing/2014/main" id="{73278B6E-0694-4068-B0FB-503F5390E5B7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110;p48">
              <a:extLst>
                <a:ext uri="{FF2B5EF4-FFF2-40B4-BE49-F238E27FC236}">
                  <a16:creationId xmlns:a16="http://schemas.microsoft.com/office/drawing/2014/main" id="{82677BB8-87C0-4CA4-B8F2-4E537C826A00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111;p48">
              <a:extLst>
                <a:ext uri="{FF2B5EF4-FFF2-40B4-BE49-F238E27FC236}">
                  <a16:creationId xmlns:a16="http://schemas.microsoft.com/office/drawing/2014/main" id="{FB5B5645-0A84-4909-BBC5-89EBA6E1FCA9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112;p48">
              <a:extLst>
                <a:ext uri="{FF2B5EF4-FFF2-40B4-BE49-F238E27FC236}">
                  <a16:creationId xmlns:a16="http://schemas.microsoft.com/office/drawing/2014/main" id="{F9FFB386-EF7E-4A15-AC79-A8DA8AB8954C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113;p48">
              <a:extLst>
                <a:ext uri="{FF2B5EF4-FFF2-40B4-BE49-F238E27FC236}">
                  <a16:creationId xmlns:a16="http://schemas.microsoft.com/office/drawing/2014/main" id="{D615ED29-B049-47A4-8134-444CB74BA05B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114;p48">
              <a:extLst>
                <a:ext uri="{FF2B5EF4-FFF2-40B4-BE49-F238E27FC236}">
                  <a16:creationId xmlns:a16="http://schemas.microsoft.com/office/drawing/2014/main" id="{D6FF23EC-69BF-4030-AFA0-56A89B8C4957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115;p48">
              <a:extLst>
                <a:ext uri="{FF2B5EF4-FFF2-40B4-BE49-F238E27FC236}">
                  <a16:creationId xmlns:a16="http://schemas.microsoft.com/office/drawing/2014/main" id="{66817398-CE26-4C06-834E-A0085F576719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116;p48">
              <a:extLst>
                <a:ext uri="{FF2B5EF4-FFF2-40B4-BE49-F238E27FC236}">
                  <a16:creationId xmlns:a16="http://schemas.microsoft.com/office/drawing/2014/main" id="{9EC96361-5B36-456E-84CE-4A58F36E1469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117;p48">
              <a:extLst>
                <a:ext uri="{FF2B5EF4-FFF2-40B4-BE49-F238E27FC236}">
                  <a16:creationId xmlns:a16="http://schemas.microsoft.com/office/drawing/2014/main" id="{994713E0-1C02-47CF-8591-777DAD647120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118;p48">
              <a:extLst>
                <a:ext uri="{FF2B5EF4-FFF2-40B4-BE49-F238E27FC236}">
                  <a16:creationId xmlns:a16="http://schemas.microsoft.com/office/drawing/2014/main" id="{211B78B0-37D0-4E6F-AF33-F9304D2E567D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119;p48">
              <a:extLst>
                <a:ext uri="{FF2B5EF4-FFF2-40B4-BE49-F238E27FC236}">
                  <a16:creationId xmlns:a16="http://schemas.microsoft.com/office/drawing/2014/main" id="{630648DB-DE44-4F6F-85A2-445B7C847DF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120;p48">
              <a:extLst>
                <a:ext uri="{FF2B5EF4-FFF2-40B4-BE49-F238E27FC236}">
                  <a16:creationId xmlns:a16="http://schemas.microsoft.com/office/drawing/2014/main" id="{FC28D6C1-AD17-4EDA-82D5-DE5E4EBBBBCF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121;p48">
              <a:extLst>
                <a:ext uri="{FF2B5EF4-FFF2-40B4-BE49-F238E27FC236}">
                  <a16:creationId xmlns:a16="http://schemas.microsoft.com/office/drawing/2014/main" id="{7A80FE36-A445-4B84-96D1-9DD1A19D5FA4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122;p48">
              <a:extLst>
                <a:ext uri="{FF2B5EF4-FFF2-40B4-BE49-F238E27FC236}">
                  <a16:creationId xmlns:a16="http://schemas.microsoft.com/office/drawing/2014/main" id="{B4699224-E676-4C17-88DB-4A7D7E48C6B5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123;p48">
              <a:extLst>
                <a:ext uri="{FF2B5EF4-FFF2-40B4-BE49-F238E27FC236}">
                  <a16:creationId xmlns:a16="http://schemas.microsoft.com/office/drawing/2014/main" id="{CC12F8F2-8C44-4C6F-B4B6-94ACE27F399E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124;p48">
              <a:extLst>
                <a:ext uri="{FF2B5EF4-FFF2-40B4-BE49-F238E27FC236}">
                  <a16:creationId xmlns:a16="http://schemas.microsoft.com/office/drawing/2014/main" id="{BE4AE16D-D7D1-4105-9040-40B26DBD4653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" name="Google Shape;4125;p48">
              <a:extLst>
                <a:ext uri="{FF2B5EF4-FFF2-40B4-BE49-F238E27FC236}">
                  <a16:creationId xmlns:a16="http://schemas.microsoft.com/office/drawing/2014/main" id="{69EBEA8E-DC78-409C-933D-BB53FEAA414B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70" name="Google Shape;4126;p48">
                <a:extLst>
                  <a:ext uri="{FF2B5EF4-FFF2-40B4-BE49-F238E27FC236}">
                    <a16:creationId xmlns:a16="http://schemas.microsoft.com/office/drawing/2014/main" id="{9585C048-C6EB-485D-8676-05BF7EDB5E3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127;p48">
                <a:extLst>
                  <a:ext uri="{FF2B5EF4-FFF2-40B4-BE49-F238E27FC236}">
                    <a16:creationId xmlns:a16="http://schemas.microsoft.com/office/drawing/2014/main" id="{81ED8D16-CE07-4649-B90B-DBBE6B25CB13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128;p48">
                <a:extLst>
                  <a:ext uri="{FF2B5EF4-FFF2-40B4-BE49-F238E27FC236}">
                    <a16:creationId xmlns:a16="http://schemas.microsoft.com/office/drawing/2014/main" id="{2E4BEC71-A9BE-4214-87E5-8954788171A1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129;p48">
                <a:extLst>
                  <a:ext uri="{FF2B5EF4-FFF2-40B4-BE49-F238E27FC236}">
                    <a16:creationId xmlns:a16="http://schemas.microsoft.com/office/drawing/2014/main" id="{33A76C5C-D836-4387-989E-150AF6F45573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130;p48">
                <a:extLst>
                  <a:ext uri="{FF2B5EF4-FFF2-40B4-BE49-F238E27FC236}">
                    <a16:creationId xmlns:a16="http://schemas.microsoft.com/office/drawing/2014/main" id="{30ADAC6A-EFB3-427C-AA3C-CD8AFD0EFB15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4131;p48">
                <a:extLst>
                  <a:ext uri="{FF2B5EF4-FFF2-40B4-BE49-F238E27FC236}">
                    <a16:creationId xmlns:a16="http://schemas.microsoft.com/office/drawing/2014/main" id="{09A83D4D-6F94-46F7-915F-6156E68E6CE7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132;p48">
                <a:extLst>
                  <a:ext uri="{FF2B5EF4-FFF2-40B4-BE49-F238E27FC236}">
                    <a16:creationId xmlns:a16="http://schemas.microsoft.com/office/drawing/2014/main" id="{FBCB8DC9-606D-4ECE-9723-02A68CD29877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4133;p48">
                <a:extLst>
                  <a:ext uri="{FF2B5EF4-FFF2-40B4-BE49-F238E27FC236}">
                    <a16:creationId xmlns:a16="http://schemas.microsoft.com/office/drawing/2014/main" id="{99227340-4A45-47C7-AD86-F2BA3B9F7B5B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134;p48">
                <a:extLst>
                  <a:ext uri="{FF2B5EF4-FFF2-40B4-BE49-F238E27FC236}">
                    <a16:creationId xmlns:a16="http://schemas.microsoft.com/office/drawing/2014/main" id="{95DD5299-7B28-435C-AEEA-B4658795D94B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135;p48">
                <a:extLst>
                  <a:ext uri="{FF2B5EF4-FFF2-40B4-BE49-F238E27FC236}">
                    <a16:creationId xmlns:a16="http://schemas.microsoft.com/office/drawing/2014/main" id="{98CDE82F-0D6E-41EA-86D1-1356F0DDC62E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136;p48">
                <a:extLst>
                  <a:ext uri="{FF2B5EF4-FFF2-40B4-BE49-F238E27FC236}">
                    <a16:creationId xmlns:a16="http://schemas.microsoft.com/office/drawing/2014/main" id="{A80B8480-7D98-41B2-99C3-5DF15B9F2E20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137;p48">
                <a:extLst>
                  <a:ext uri="{FF2B5EF4-FFF2-40B4-BE49-F238E27FC236}">
                    <a16:creationId xmlns:a16="http://schemas.microsoft.com/office/drawing/2014/main" id="{4C466AD8-DE9F-454F-BF61-DDFF4D85D89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138;p48">
                <a:extLst>
                  <a:ext uri="{FF2B5EF4-FFF2-40B4-BE49-F238E27FC236}">
                    <a16:creationId xmlns:a16="http://schemas.microsoft.com/office/drawing/2014/main" id="{2A6C842C-5EA1-451B-A620-B5C0DA2B3EAA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139;p48">
                <a:extLst>
                  <a:ext uri="{FF2B5EF4-FFF2-40B4-BE49-F238E27FC236}">
                    <a16:creationId xmlns:a16="http://schemas.microsoft.com/office/drawing/2014/main" id="{AA89F357-A3A6-4D2C-AF7D-AF7FFF71905A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140;p48">
                <a:extLst>
                  <a:ext uri="{FF2B5EF4-FFF2-40B4-BE49-F238E27FC236}">
                    <a16:creationId xmlns:a16="http://schemas.microsoft.com/office/drawing/2014/main" id="{CA9F4311-875C-4CF0-B91A-03AED0D2B270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141;p48">
                <a:extLst>
                  <a:ext uri="{FF2B5EF4-FFF2-40B4-BE49-F238E27FC236}">
                    <a16:creationId xmlns:a16="http://schemas.microsoft.com/office/drawing/2014/main" id="{92B6ACA2-6B89-40E1-A105-0991758710DD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142;p48">
                <a:extLst>
                  <a:ext uri="{FF2B5EF4-FFF2-40B4-BE49-F238E27FC236}">
                    <a16:creationId xmlns:a16="http://schemas.microsoft.com/office/drawing/2014/main" id="{D4E810C7-32EA-4628-87DC-78AA0DDBFF98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143;p48">
                <a:extLst>
                  <a:ext uri="{FF2B5EF4-FFF2-40B4-BE49-F238E27FC236}">
                    <a16:creationId xmlns:a16="http://schemas.microsoft.com/office/drawing/2014/main" id="{FA7426D2-7A9C-437D-901C-7B73F89B0F18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144;p48">
                <a:extLst>
                  <a:ext uri="{FF2B5EF4-FFF2-40B4-BE49-F238E27FC236}">
                    <a16:creationId xmlns:a16="http://schemas.microsoft.com/office/drawing/2014/main" id="{B1322EB3-BC1E-4C1D-A621-81248CE23734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145;p48">
                <a:extLst>
                  <a:ext uri="{FF2B5EF4-FFF2-40B4-BE49-F238E27FC236}">
                    <a16:creationId xmlns:a16="http://schemas.microsoft.com/office/drawing/2014/main" id="{B418AB0D-DC3D-44D3-BE16-5D23E974C1D8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146;p48">
                <a:extLst>
                  <a:ext uri="{FF2B5EF4-FFF2-40B4-BE49-F238E27FC236}">
                    <a16:creationId xmlns:a16="http://schemas.microsoft.com/office/drawing/2014/main" id="{A8EF9D07-595E-44E7-8985-F3DACF9CB0D8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147;p48">
                <a:extLst>
                  <a:ext uri="{FF2B5EF4-FFF2-40B4-BE49-F238E27FC236}">
                    <a16:creationId xmlns:a16="http://schemas.microsoft.com/office/drawing/2014/main" id="{5B0BD849-57F0-4B9B-BF9E-09184EA7F40C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148;p48">
                <a:extLst>
                  <a:ext uri="{FF2B5EF4-FFF2-40B4-BE49-F238E27FC236}">
                    <a16:creationId xmlns:a16="http://schemas.microsoft.com/office/drawing/2014/main" id="{7A16ACE8-CDF2-429A-A453-CD8A5837EB76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149;p48">
                <a:extLst>
                  <a:ext uri="{FF2B5EF4-FFF2-40B4-BE49-F238E27FC236}">
                    <a16:creationId xmlns:a16="http://schemas.microsoft.com/office/drawing/2014/main" id="{3BC11DAF-4DE1-4523-81E6-ECF88DCA3A63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150;p48">
                <a:extLst>
                  <a:ext uri="{FF2B5EF4-FFF2-40B4-BE49-F238E27FC236}">
                    <a16:creationId xmlns:a16="http://schemas.microsoft.com/office/drawing/2014/main" id="{A5390615-6950-41C5-A879-8E3819BFC0DA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151;p48">
                <a:extLst>
                  <a:ext uri="{FF2B5EF4-FFF2-40B4-BE49-F238E27FC236}">
                    <a16:creationId xmlns:a16="http://schemas.microsoft.com/office/drawing/2014/main" id="{8251F86E-B758-4C67-8B67-193EF9710405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152;p48">
                <a:extLst>
                  <a:ext uri="{FF2B5EF4-FFF2-40B4-BE49-F238E27FC236}">
                    <a16:creationId xmlns:a16="http://schemas.microsoft.com/office/drawing/2014/main" id="{A10DCAB8-DB30-40AA-AC4E-F94A90AD1335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153;p48">
                <a:extLst>
                  <a:ext uri="{FF2B5EF4-FFF2-40B4-BE49-F238E27FC236}">
                    <a16:creationId xmlns:a16="http://schemas.microsoft.com/office/drawing/2014/main" id="{4F0637B1-D307-4B8C-A8E4-7328EEFDE5C0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154;p48">
                <a:extLst>
                  <a:ext uri="{FF2B5EF4-FFF2-40B4-BE49-F238E27FC236}">
                    <a16:creationId xmlns:a16="http://schemas.microsoft.com/office/drawing/2014/main" id="{7687B922-3DEC-42C9-B8D2-906C6E3F2920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155;p48">
                <a:extLst>
                  <a:ext uri="{FF2B5EF4-FFF2-40B4-BE49-F238E27FC236}">
                    <a16:creationId xmlns:a16="http://schemas.microsoft.com/office/drawing/2014/main" id="{071E12C8-134F-4377-9127-DCF3B1AEC5F5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156;p48">
                <a:extLst>
                  <a:ext uri="{FF2B5EF4-FFF2-40B4-BE49-F238E27FC236}">
                    <a16:creationId xmlns:a16="http://schemas.microsoft.com/office/drawing/2014/main" id="{339B7DC6-26D1-4A39-8D5D-BA409C484A34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157;p48">
                <a:extLst>
                  <a:ext uri="{FF2B5EF4-FFF2-40B4-BE49-F238E27FC236}">
                    <a16:creationId xmlns:a16="http://schemas.microsoft.com/office/drawing/2014/main" id="{6DD01641-464C-413D-837A-8CD065140A8E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158;p48">
                <a:extLst>
                  <a:ext uri="{FF2B5EF4-FFF2-40B4-BE49-F238E27FC236}">
                    <a16:creationId xmlns:a16="http://schemas.microsoft.com/office/drawing/2014/main" id="{C7B42FC7-07FD-4920-9B2F-6CDA4551A2F0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159;p48">
                <a:extLst>
                  <a:ext uri="{FF2B5EF4-FFF2-40B4-BE49-F238E27FC236}">
                    <a16:creationId xmlns:a16="http://schemas.microsoft.com/office/drawing/2014/main" id="{1A9BEFA7-587E-4AFF-884B-31C7F123D40C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160;p48">
                <a:extLst>
                  <a:ext uri="{FF2B5EF4-FFF2-40B4-BE49-F238E27FC236}">
                    <a16:creationId xmlns:a16="http://schemas.microsoft.com/office/drawing/2014/main" id="{10F2397A-1607-4478-B718-0D6A23347B7E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161;p48">
                <a:extLst>
                  <a:ext uri="{FF2B5EF4-FFF2-40B4-BE49-F238E27FC236}">
                    <a16:creationId xmlns:a16="http://schemas.microsoft.com/office/drawing/2014/main" id="{0CB336E4-44B6-4D46-9ED6-29160FDC2519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162;p48">
                <a:extLst>
                  <a:ext uri="{FF2B5EF4-FFF2-40B4-BE49-F238E27FC236}">
                    <a16:creationId xmlns:a16="http://schemas.microsoft.com/office/drawing/2014/main" id="{3E34E281-73FD-4206-A00D-18684610D1E6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163;p48">
                <a:extLst>
                  <a:ext uri="{FF2B5EF4-FFF2-40B4-BE49-F238E27FC236}">
                    <a16:creationId xmlns:a16="http://schemas.microsoft.com/office/drawing/2014/main" id="{0BD19704-F5AE-4264-8B51-6DF8E0CCE44E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164;p48">
                <a:extLst>
                  <a:ext uri="{FF2B5EF4-FFF2-40B4-BE49-F238E27FC236}">
                    <a16:creationId xmlns:a16="http://schemas.microsoft.com/office/drawing/2014/main" id="{BDB8393A-AE15-4645-9083-C083B561965B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165;p48">
                <a:extLst>
                  <a:ext uri="{FF2B5EF4-FFF2-40B4-BE49-F238E27FC236}">
                    <a16:creationId xmlns:a16="http://schemas.microsoft.com/office/drawing/2014/main" id="{BBD2B0E9-21C6-4197-BF7A-25E673A8ACA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" name="Google Shape;4166;p48">
              <a:extLst>
                <a:ext uri="{FF2B5EF4-FFF2-40B4-BE49-F238E27FC236}">
                  <a16:creationId xmlns:a16="http://schemas.microsoft.com/office/drawing/2014/main" id="{CEC19A65-1F13-429D-82BC-DB5E394CF87B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167;p48">
              <a:extLst>
                <a:ext uri="{FF2B5EF4-FFF2-40B4-BE49-F238E27FC236}">
                  <a16:creationId xmlns:a16="http://schemas.microsoft.com/office/drawing/2014/main" id="{CFEED058-E4D1-4FEE-9A59-55A03792067F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168;p48">
              <a:extLst>
                <a:ext uri="{FF2B5EF4-FFF2-40B4-BE49-F238E27FC236}">
                  <a16:creationId xmlns:a16="http://schemas.microsoft.com/office/drawing/2014/main" id="{42027E12-D02E-4AC4-B908-7B130848AEBA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169;p48">
              <a:extLst>
                <a:ext uri="{FF2B5EF4-FFF2-40B4-BE49-F238E27FC236}">
                  <a16:creationId xmlns:a16="http://schemas.microsoft.com/office/drawing/2014/main" id="{52558BC1-72DB-4202-AFD5-071E7672AE56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170;p48">
              <a:extLst>
                <a:ext uri="{FF2B5EF4-FFF2-40B4-BE49-F238E27FC236}">
                  <a16:creationId xmlns:a16="http://schemas.microsoft.com/office/drawing/2014/main" id="{D5421924-17F8-46C1-ACED-6977CCDD5B00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171;p48">
              <a:extLst>
                <a:ext uri="{FF2B5EF4-FFF2-40B4-BE49-F238E27FC236}">
                  <a16:creationId xmlns:a16="http://schemas.microsoft.com/office/drawing/2014/main" id="{9BA3D75E-DE2A-444E-AAA5-EF4F55129B0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172;p48">
              <a:extLst>
                <a:ext uri="{FF2B5EF4-FFF2-40B4-BE49-F238E27FC236}">
                  <a16:creationId xmlns:a16="http://schemas.microsoft.com/office/drawing/2014/main" id="{265767B0-186E-46F3-8961-6CC8E900B2DE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173;p48">
              <a:extLst>
                <a:ext uri="{FF2B5EF4-FFF2-40B4-BE49-F238E27FC236}">
                  <a16:creationId xmlns:a16="http://schemas.microsoft.com/office/drawing/2014/main" id="{030C1B91-1220-40D1-87D9-03B77E620507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174;p48">
              <a:extLst>
                <a:ext uri="{FF2B5EF4-FFF2-40B4-BE49-F238E27FC236}">
                  <a16:creationId xmlns:a16="http://schemas.microsoft.com/office/drawing/2014/main" id="{68E9794E-160C-4086-9824-CE284CF8F122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175;p48">
              <a:extLst>
                <a:ext uri="{FF2B5EF4-FFF2-40B4-BE49-F238E27FC236}">
                  <a16:creationId xmlns:a16="http://schemas.microsoft.com/office/drawing/2014/main" id="{CB7DEB17-59F2-4E38-AA49-126FD4474323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176;p48">
              <a:extLst>
                <a:ext uri="{FF2B5EF4-FFF2-40B4-BE49-F238E27FC236}">
                  <a16:creationId xmlns:a16="http://schemas.microsoft.com/office/drawing/2014/main" id="{19F036B7-48DD-4848-B56F-9BB81E990489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177;p48">
              <a:extLst>
                <a:ext uri="{FF2B5EF4-FFF2-40B4-BE49-F238E27FC236}">
                  <a16:creationId xmlns:a16="http://schemas.microsoft.com/office/drawing/2014/main" id="{222FFC80-CCD3-4C0E-8EA7-CFCAD66E19DC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178;p48">
              <a:extLst>
                <a:ext uri="{FF2B5EF4-FFF2-40B4-BE49-F238E27FC236}">
                  <a16:creationId xmlns:a16="http://schemas.microsoft.com/office/drawing/2014/main" id="{6D7A2C77-B7B6-4AA6-8B10-1582D768FB65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179;p48">
              <a:extLst>
                <a:ext uri="{FF2B5EF4-FFF2-40B4-BE49-F238E27FC236}">
                  <a16:creationId xmlns:a16="http://schemas.microsoft.com/office/drawing/2014/main" id="{C33CAE91-3312-47CB-9BF8-224E0C7F7B49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80;p48">
              <a:extLst>
                <a:ext uri="{FF2B5EF4-FFF2-40B4-BE49-F238E27FC236}">
                  <a16:creationId xmlns:a16="http://schemas.microsoft.com/office/drawing/2014/main" id="{6B48E093-1802-4887-BBE4-4A1FE17AE540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181;p48">
              <a:extLst>
                <a:ext uri="{FF2B5EF4-FFF2-40B4-BE49-F238E27FC236}">
                  <a16:creationId xmlns:a16="http://schemas.microsoft.com/office/drawing/2014/main" id="{5E52CA35-6A93-475F-99B0-66EC4E2BF5C0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182;p48">
              <a:extLst>
                <a:ext uri="{FF2B5EF4-FFF2-40B4-BE49-F238E27FC236}">
                  <a16:creationId xmlns:a16="http://schemas.microsoft.com/office/drawing/2014/main" id="{FFE5E2E8-0616-4E8F-BEC4-040C62869317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183;p48">
              <a:extLst>
                <a:ext uri="{FF2B5EF4-FFF2-40B4-BE49-F238E27FC236}">
                  <a16:creationId xmlns:a16="http://schemas.microsoft.com/office/drawing/2014/main" id="{E2BEFABC-39C9-4B12-BBB8-A1FE0F39304B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184;p48">
              <a:extLst>
                <a:ext uri="{FF2B5EF4-FFF2-40B4-BE49-F238E27FC236}">
                  <a16:creationId xmlns:a16="http://schemas.microsoft.com/office/drawing/2014/main" id="{68A85CCD-F06F-49DA-A0FB-E4CD1B8E67C9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185;p48">
              <a:extLst>
                <a:ext uri="{FF2B5EF4-FFF2-40B4-BE49-F238E27FC236}">
                  <a16:creationId xmlns:a16="http://schemas.microsoft.com/office/drawing/2014/main" id="{D6DE0994-875B-4390-A6EE-361F6FF22C78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186;p48">
              <a:extLst>
                <a:ext uri="{FF2B5EF4-FFF2-40B4-BE49-F238E27FC236}">
                  <a16:creationId xmlns:a16="http://schemas.microsoft.com/office/drawing/2014/main" id="{7588E014-7119-42AA-A2D0-754D90CFBDDB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187;p48">
              <a:extLst>
                <a:ext uri="{FF2B5EF4-FFF2-40B4-BE49-F238E27FC236}">
                  <a16:creationId xmlns:a16="http://schemas.microsoft.com/office/drawing/2014/main" id="{C3A91432-5CF7-43EB-A0F4-DCADAF8130C7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188;p48">
              <a:extLst>
                <a:ext uri="{FF2B5EF4-FFF2-40B4-BE49-F238E27FC236}">
                  <a16:creationId xmlns:a16="http://schemas.microsoft.com/office/drawing/2014/main" id="{C608B021-F570-4994-A70C-438CE461FC1F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189;p48">
              <a:extLst>
                <a:ext uri="{FF2B5EF4-FFF2-40B4-BE49-F238E27FC236}">
                  <a16:creationId xmlns:a16="http://schemas.microsoft.com/office/drawing/2014/main" id="{AB2E1D8B-FD83-4215-922A-6BF9A6F8C7F4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190;p48">
              <a:extLst>
                <a:ext uri="{FF2B5EF4-FFF2-40B4-BE49-F238E27FC236}">
                  <a16:creationId xmlns:a16="http://schemas.microsoft.com/office/drawing/2014/main" id="{31645D37-D193-4060-8D58-A193271107CB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191;p48">
              <a:extLst>
                <a:ext uri="{FF2B5EF4-FFF2-40B4-BE49-F238E27FC236}">
                  <a16:creationId xmlns:a16="http://schemas.microsoft.com/office/drawing/2014/main" id="{287C7672-C6FE-463D-AB1A-B5B00BE1D6AB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192;p48">
              <a:extLst>
                <a:ext uri="{FF2B5EF4-FFF2-40B4-BE49-F238E27FC236}">
                  <a16:creationId xmlns:a16="http://schemas.microsoft.com/office/drawing/2014/main" id="{BED58952-4130-425A-8C9C-BFDA1E58F026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193;p48">
              <a:extLst>
                <a:ext uri="{FF2B5EF4-FFF2-40B4-BE49-F238E27FC236}">
                  <a16:creationId xmlns:a16="http://schemas.microsoft.com/office/drawing/2014/main" id="{507D39E4-D115-440D-9E0E-5DEFFECB4CEB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194;p48">
              <a:extLst>
                <a:ext uri="{FF2B5EF4-FFF2-40B4-BE49-F238E27FC236}">
                  <a16:creationId xmlns:a16="http://schemas.microsoft.com/office/drawing/2014/main" id="{77F0321B-84F5-40E0-A6C3-AD4114025AD2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4195;p48">
              <a:extLst>
                <a:ext uri="{FF2B5EF4-FFF2-40B4-BE49-F238E27FC236}">
                  <a16:creationId xmlns:a16="http://schemas.microsoft.com/office/drawing/2014/main" id="{7573E726-7F91-4E55-BC30-55DBC5E99B02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7" name="Google Shape;4196;p48">
                <a:extLst>
                  <a:ext uri="{FF2B5EF4-FFF2-40B4-BE49-F238E27FC236}">
                    <a16:creationId xmlns:a16="http://schemas.microsoft.com/office/drawing/2014/main" id="{E228ABD4-B64C-4AE5-A3FE-0ED2F68994EA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197;p48">
                <a:extLst>
                  <a:ext uri="{FF2B5EF4-FFF2-40B4-BE49-F238E27FC236}">
                    <a16:creationId xmlns:a16="http://schemas.microsoft.com/office/drawing/2014/main" id="{67158297-874C-4FF0-8C69-BFCB989E62D5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4198;p48">
                <a:extLst>
                  <a:ext uri="{FF2B5EF4-FFF2-40B4-BE49-F238E27FC236}">
                    <a16:creationId xmlns:a16="http://schemas.microsoft.com/office/drawing/2014/main" id="{E935E216-BC8D-4F0B-AF8B-71D54F6C9767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199;p48">
                <a:extLst>
                  <a:ext uri="{FF2B5EF4-FFF2-40B4-BE49-F238E27FC236}">
                    <a16:creationId xmlns:a16="http://schemas.microsoft.com/office/drawing/2014/main" id="{D6A7CF2F-23E3-474B-BC6E-F7A75E66380E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200;p48">
                <a:extLst>
                  <a:ext uri="{FF2B5EF4-FFF2-40B4-BE49-F238E27FC236}">
                    <a16:creationId xmlns:a16="http://schemas.microsoft.com/office/drawing/2014/main" id="{40153C14-3555-48C5-ACDD-11CF7CC8FAD6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201;p48">
                <a:extLst>
                  <a:ext uri="{FF2B5EF4-FFF2-40B4-BE49-F238E27FC236}">
                    <a16:creationId xmlns:a16="http://schemas.microsoft.com/office/drawing/2014/main" id="{212C7DB0-CA35-4BCE-8D88-2376C8216D30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202;p48">
                <a:extLst>
                  <a:ext uri="{FF2B5EF4-FFF2-40B4-BE49-F238E27FC236}">
                    <a16:creationId xmlns:a16="http://schemas.microsoft.com/office/drawing/2014/main" id="{E0455FCF-DCCB-4DF4-9274-3F9DA894E4D9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203;p48">
                <a:extLst>
                  <a:ext uri="{FF2B5EF4-FFF2-40B4-BE49-F238E27FC236}">
                    <a16:creationId xmlns:a16="http://schemas.microsoft.com/office/drawing/2014/main" id="{3915450F-BA80-4789-947D-951E6EBB5DF5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204;p48">
                <a:extLst>
                  <a:ext uri="{FF2B5EF4-FFF2-40B4-BE49-F238E27FC236}">
                    <a16:creationId xmlns:a16="http://schemas.microsoft.com/office/drawing/2014/main" id="{0F92D546-46DC-4A05-9D6E-AA156694BBE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4205;p48">
                <a:extLst>
                  <a:ext uri="{FF2B5EF4-FFF2-40B4-BE49-F238E27FC236}">
                    <a16:creationId xmlns:a16="http://schemas.microsoft.com/office/drawing/2014/main" id="{051F13CE-FD61-4C28-94FC-4222369A8D15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206;p48">
                <a:extLst>
                  <a:ext uri="{FF2B5EF4-FFF2-40B4-BE49-F238E27FC236}">
                    <a16:creationId xmlns:a16="http://schemas.microsoft.com/office/drawing/2014/main" id="{8291F0CC-BAD3-44F7-9969-B80499F72835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4207;p48">
                <a:extLst>
                  <a:ext uri="{FF2B5EF4-FFF2-40B4-BE49-F238E27FC236}">
                    <a16:creationId xmlns:a16="http://schemas.microsoft.com/office/drawing/2014/main" id="{5E68FA3C-B521-446A-95B8-570BFB8EC2BB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208;p48">
                <a:extLst>
                  <a:ext uri="{FF2B5EF4-FFF2-40B4-BE49-F238E27FC236}">
                    <a16:creationId xmlns:a16="http://schemas.microsoft.com/office/drawing/2014/main" id="{EFF5E936-13F3-4B1F-9584-DE12CE202F45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9611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CF6544-6B6B-A72E-CF76-F6242B9F238B}"/>
              </a:ext>
            </a:extLst>
          </p:cNvPr>
          <p:cNvSpPr txBox="1"/>
          <p:nvPr/>
        </p:nvSpPr>
        <p:spPr>
          <a:xfrm>
            <a:off x="165875" y="672353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PAGE</a:t>
            </a:r>
            <a:endParaRPr lang="en-IN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0113D-6D1B-ABF0-A79D-7FBEFDCCF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326" y="1339600"/>
            <a:ext cx="6724202" cy="334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oogle Shape;2044;p33">
            <a:extLst>
              <a:ext uri="{FF2B5EF4-FFF2-40B4-BE49-F238E27FC236}">
                <a16:creationId xmlns:a16="http://schemas.microsoft.com/office/drawing/2014/main" id="{45899888-EBCF-E8D9-8AAF-CE889EA4ADB9}"/>
              </a:ext>
            </a:extLst>
          </p:cNvPr>
          <p:cNvGrpSpPr/>
          <p:nvPr/>
        </p:nvGrpSpPr>
        <p:grpSpPr>
          <a:xfrm>
            <a:off x="7464620" y="2830520"/>
            <a:ext cx="1673248" cy="2210216"/>
            <a:chOff x="6492887" y="4126007"/>
            <a:chExt cx="271993" cy="422295"/>
          </a:xfrm>
        </p:grpSpPr>
        <p:sp>
          <p:nvSpPr>
            <p:cNvPr id="8" name="Google Shape;2045;p33">
              <a:extLst>
                <a:ext uri="{FF2B5EF4-FFF2-40B4-BE49-F238E27FC236}">
                  <a16:creationId xmlns:a16="http://schemas.microsoft.com/office/drawing/2014/main" id="{56E0F585-3B7C-6B28-181E-B9D55524AAC2}"/>
                </a:ext>
              </a:extLst>
            </p:cNvPr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046;p33">
              <a:extLst>
                <a:ext uri="{FF2B5EF4-FFF2-40B4-BE49-F238E27FC236}">
                  <a16:creationId xmlns:a16="http://schemas.microsoft.com/office/drawing/2014/main" id="{5F25CAAA-C756-0E5D-9DDC-5F2DA5E2FC0A}"/>
                </a:ext>
              </a:extLst>
            </p:cNvPr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047;p33">
              <a:extLst>
                <a:ext uri="{FF2B5EF4-FFF2-40B4-BE49-F238E27FC236}">
                  <a16:creationId xmlns:a16="http://schemas.microsoft.com/office/drawing/2014/main" id="{0B697DBE-0C2F-6A05-8362-05B7CFCA2E5C}"/>
                </a:ext>
              </a:extLst>
            </p:cNvPr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048;p33">
              <a:extLst>
                <a:ext uri="{FF2B5EF4-FFF2-40B4-BE49-F238E27FC236}">
                  <a16:creationId xmlns:a16="http://schemas.microsoft.com/office/drawing/2014/main" id="{E17996F8-523C-8AB0-4C50-8F8A675A8539}"/>
                </a:ext>
              </a:extLst>
            </p:cNvPr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049;p33">
              <a:extLst>
                <a:ext uri="{FF2B5EF4-FFF2-40B4-BE49-F238E27FC236}">
                  <a16:creationId xmlns:a16="http://schemas.microsoft.com/office/drawing/2014/main" id="{D7494197-6272-4277-860E-5DB69C877CE5}"/>
                </a:ext>
              </a:extLst>
            </p:cNvPr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050;p33">
              <a:extLst>
                <a:ext uri="{FF2B5EF4-FFF2-40B4-BE49-F238E27FC236}">
                  <a16:creationId xmlns:a16="http://schemas.microsoft.com/office/drawing/2014/main" id="{627B7EF8-B78A-199D-0AFA-ABEAE89ADE48}"/>
                </a:ext>
              </a:extLst>
            </p:cNvPr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51;p33">
              <a:extLst>
                <a:ext uri="{FF2B5EF4-FFF2-40B4-BE49-F238E27FC236}">
                  <a16:creationId xmlns:a16="http://schemas.microsoft.com/office/drawing/2014/main" id="{FE53A306-1D76-8B65-C14B-ED4D000836D4}"/>
                </a:ext>
              </a:extLst>
            </p:cNvPr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52;p33">
              <a:extLst>
                <a:ext uri="{FF2B5EF4-FFF2-40B4-BE49-F238E27FC236}">
                  <a16:creationId xmlns:a16="http://schemas.microsoft.com/office/drawing/2014/main" id="{4A36279B-406D-9917-1FC8-5B2CFC7CC9B6}"/>
                </a:ext>
              </a:extLst>
            </p:cNvPr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53;p33">
              <a:extLst>
                <a:ext uri="{FF2B5EF4-FFF2-40B4-BE49-F238E27FC236}">
                  <a16:creationId xmlns:a16="http://schemas.microsoft.com/office/drawing/2014/main" id="{9E5854DE-9C7B-8533-9D19-E2424B7326DE}"/>
                </a:ext>
              </a:extLst>
            </p:cNvPr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54;p33">
              <a:extLst>
                <a:ext uri="{FF2B5EF4-FFF2-40B4-BE49-F238E27FC236}">
                  <a16:creationId xmlns:a16="http://schemas.microsoft.com/office/drawing/2014/main" id="{ECAF0DDD-F381-2BFC-82AD-3E412F9AD212}"/>
                </a:ext>
              </a:extLst>
            </p:cNvPr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055;p33">
              <a:extLst>
                <a:ext uri="{FF2B5EF4-FFF2-40B4-BE49-F238E27FC236}">
                  <a16:creationId xmlns:a16="http://schemas.microsoft.com/office/drawing/2014/main" id="{915BEAD8-7E0A-A52C-5710-21D098FE46C3}"/>
                </a:ext>
              </a:extLst>
            </p:cNvPr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056;p33">
              <a:extLst>
                <a:ext uri="{FF2B5EF4-FFF2-40B4-BE49-F238E27FC236}">
                  <a16:creationId xmlns:a16="http://schemas.microsoft.com/office/drawing/2014/main" id="{0D035BC9-E917-012A-1A45-A43EC36D2F3D}"/>
                </a:ext>
              </a:extLst>
            </p:cNvPr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57;p33">
              <a:extLst>
                <a:ext uri="{FF2B5EF4-FFF2-40B4-BE49-F238E27FC236}">
                  <a16:creationId xmlns:a16="http://schemas.microsoft.com/office/drawing/2014/main" id="{86CF946D-674E-C2A4-5878-8E60885DC1BF}"/>
                </a:ext>
              </a:extLst>
            </p:cNvPr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58;p33">
              <a:extLst>
                <a:ext uri="{FF2B5EF4-FFF2-40B4-BE49-F238E27FC236}">
                  <a16:creationId xmlns:a16="http://schemas.microsoft.com/office/drawing/2014/main" id="{1B6241DA-CE09-ACD3-3F82-57FCBFD473F2}"/>
                </a:ext>
              </a:extLst>
            </p:cNvPr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59;p33">
              <a:extLst>
                <a:ext uri="{FF2B5EF4-FFF2-40B4-BE49-F238E27FC236}">
                  <a16:creationId xmlns:a16="http://schemas.microsoft.com/office/drawing/2014/main" id="{66A99D71-56D3-51AC-659E-71B86477AFA7}"/>
                </a:ext>
              </a:extLst>
            </p:cNvPr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60;p33">
              <a:extLst>
                <a:ext uri="{FF2B5EF4-FFF2-40B4-BE49-F238E27FC236}">
                  <a16:creationId xmlns:a16="http://schemas.microsoft.com/office/drawing/2014/main" id="{63DEB25C-AC9A-C178-40E8-A754A10425C6}"/>
                </a:ext>
              </a:extLst>
            </p:cNvPr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61;p33">
              <a:extLst>
                <a:ext uri="{FF2B5EF4-FFF2-40B4-BE49-F238E27FC236}">
                  <a16:creationId xmlns:a16="http://schemas.microsoft.com/office/drawing/2014/main" id="{82EAFCED-CDF0-0499-1AAA-FF18608A8A83}"/>
                </a:ext>
              </a:extLst>
            </p:cNvPr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62;p33">
              <a:extLst>
                <a:ext uri="{FF2B5EF4-FFF2-40B4-BE49-F238E27FC236}">
                  <a16:creationId xmlns:a16="http://schemas.microsoft.com/office/drawing/2014/main" id="{0F59555A-7BF6-CBBC-3EB3-9A4639E74B1B}"/>
                </a:ext>
              </a:extLst>
            </p:cNvPr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63;p33">
              <a:extLst>
                <a:ext uri="{FF2B5EF4-FFF2-40B4-BE49-F238E27FC236}">
                  <a16:creationId xmlns:a16="http://schemas.microsoft.com/office/drawing/2014/main" id="{71137D49-8D90-6864-5726-855CAD30C5AE}"/>
                </a:ext>
              </a:extLst>
            </p:cNvPr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64;p33">
              <a:extLst>
                <a:ext uri="{FF2B5EF4-FFF2-40B4-BE49-F238E27FC236}">
                  <a16:creationId xmlns:a16="http://schemas.microsoft.com/office/drawing/2014/main" id="{E202FE43-5156-C125-731B-46F0E80B5154}"/>
                </a:ext>
              </a:extLst>
            </p:cNvPr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65;p33">
              <a:extLst>
                <a:ext uri="{FF2B5EF4-FFF2-40B4-BE49-F238E27FC236}">
                  <a16:creationId xmlns:a16="http://schemas.microsoft.com/office/drawing/2014/main" id="{6DE8B429-5666-C86A-F243-CD7D8F9B4E99}"/>
                </a:ext>
              </a:extLst>
            </p:cNvPr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" name="Google Shape;2066;p33">
              <a:extLst>
                <a:ext uri="{FF2B5EF4-FFF2-40B4-BE49-F238E27FC236}">
                  <a16:creationId xmlns:a16="http://schemas.microsoft.com/office/drawing/2014/main" id="{1980E528-B009-8B5A-EBDA-F63DB5BCB7D8}"/>
                </a:ext>
              </a:extLst>
            </p:cNvPr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30" name="Google Shape;2067;p33">
                <a:extLst>
                  <a:ext uri="{FF2B5EF4-FFF2-40B4-BE49-F238E27FC236}">
                    <a16:creationId xmlns:a16="http://schemas.microsoft.com/office/drawing/2014/main" id="{32DD8FF6-2B8C-AD78-CE93-D58EAB8DC1B6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2068;p33">
                <a:extLst>
                  <a:ext uri="{FF2B5EF4-FFF2-40B4-BE49-F238E27FC236}">
                    <a16:creationId xmlns:a16="http://schemas.microsoft.com/office/drawing/2014/main" id="{016F26F9-CC54-B333-98E1-F95E31C87458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2069;p33">
                <a:extLst>
                  <a:ext uri="{FF2B5EF4-FFF2-40B4-BE49-F238E27FC236}">
                    <a16:creationId xmlns:a16="http://schemas.microsoft.com/office/drawing/2014/main" id="{5E37C4A9-A22C-7B03-0D84-D3148B570460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2070;p33">
                <a:extLst>
                  <a:ext uri="{FF2B5EF4-FFF2-40B4-BE49-F238E27FC236}">
                    <a16:creationId xmlns:a16="http://schemas.microsoft.com/office/drawing/2014/main" id="{8BE89185-9486-0E7F-8472-E944BFC46786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2071;p33">
                <a:extLst>
                  <a:ext uri="{FF2B5EF4-FFF2-40B4-BE49-F238E27FC236}">
                    <a16:creationId xmlns:a16="http://schemas.microsoft.com/office/drawing/2014/main" id="{B198F172-2CC5-A512-00B2-E0D0C703D2E7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8056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4E7633-07A4-A4FE-F0A0-C97C3B616746}"/>
              </a:ext>
            </a:extLst>
          </p:cNvPr>
          <p:cNvSpPr txBox="1"/>
          <p:nvPr/>
        </p:nvSpPr>
        <p:spPr>
          <a:xfrm>
            <a:off x="274386" y="416859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PAGE</a:t>
            </a:r>
            <a:endParaRPr lang="en-IN" sz="1800" u="sng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u="sng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72FB7-976A-7838-FF8B-F2F0ABFA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240" y="1358445"/>
            <a:ext cx="6887359" cy="250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oogle Shape;383;p14">
            <a:extLst>
              <a:ext uri="{FF2B5EF4-FFF2-40B4-BE49-F238E27FC236}">
                <a16:creationId xmlns:a16="http://schemas.microsoft.com/office/drawing/2014/main" id="{DC55B013-C371-5B72-A4F7-49BBA4B31856}"/>
              </a:ext>
            </a:extLst>
          </p:cNvPr>
          <p:cNvGrpSpPr/>
          <p:nvPr/>
        </p:nvGrpSpPr>
        <p:grpSpPr>
          <a:xfrm>
            <a:off x="7752229" y="2380129"/>
            <a:ext cx="1125246" cy="2490921"/>
            <a:chOff x="5678143" y="1151382"/>
            <a:chExt cx="345795" cy="1043508"/>
          </a:xfrm>
        </p:grpSpPr>
        <p:sp>
          <p:nvSpPr>
            <p:cNvPr id="8" name="Google Shape;384;p14">
              <a:extLst>
                <a:ext uri="{FF2B5EF4-FFF2-40B4-BE49-F238E27FC236}">
                  <a16:creationId xmlns:a16="http://schemas.microsoft.com/office/drawing/2014/main" id="{1B514949-FE68-CCF7-3947-DC77F7D3404C}"/>
                </a:ext>
              </a:extLst>
            </p:cNvPr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85;p14">
              <a:extLst>
                <a:ext uri="{FF2B5EF4-FFF2-40B4-BE49-F238E27FC236}">
                  <a16:creationId xmlns:a16="http://schemas.microsoft.com/office/drawing/2014/main" id="{F8C3AE29-D455-6425-E51E-90C2914D3D9B}"/>
                </a:ext>
              </a:extLst>
            </p:cNvPr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86;p14">
              <a:extLst>
                <a:ext uri="{FF2B5EF4-FFF2-40B4-BE49-F238E27FC236}">
                  <a16:creationId xmlns:a16="http://schemas.microsoft.com/office/drawing/2014/main" id="{EF35E91E-5CC7-1DC4-198F-FBB1609BDFA0}"/>
                </a:ext>
              </a:extLst>
            </p:cNvPr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87;p14">
              <a:extLst>
                <a:ext uri="{FF2B5EF4-FFF2-40B4-BE49-F238E27FC236}">
                  <a16:creationId xmlns:a16="http://schemas.microsoft.com/office/drawing/2014/main" id="{E74ABE5E-6424-F933-F1FA-DCB05E211287}"/>
                </a:ext>
              </a:extLst>
            </p:cNvPr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88;p14">
              <a:extLst>
                <a:ext uri="{FF2B5EF4-FFF2-40B4-BE49-F238E27FC236}">
                  <a16:creationId xmlns:a16="http://schemas.microsoft.com/office/drawing/2014/main" id="{EE0A8BE6-7A14-1007-9C0D-E699C9554EA3}"/>
                </a:ext>
              </a:extLst>
            </p:cNvPr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89;p14">
              <a:extLst>
                <a:ext uri="{FF2B5EF4-FFF2-40B4-BE49-F238E27FC236}">
                  <a16:creationId xmlns:a16="http://schemas.microsoft.com/office/drawing/2014/main" id="{D4E16396-A8A4-8E39-7E0F-6D96726A4370}"/>
                </a:ext>
              </a:extLst>
            </p:cNvPr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90;p14">
              <a:extLst>
                <a:ext uri="{FF2B5EF4-FFF2-40B4-BE49-F238E27FC236}">
                  <a16:creationId xmlns:a16="http://schemas.microsoft.com/office/drawing/2014/main" id="{F3570BF7-418B-9403-EEA0-02545E93712D}"/>
                </a:ext>
              </a:extLst>
            </p:cNvPr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91;p14">
              <a:extLst>
                <a:ext uri="{FF2B5EF4-FFF2-40B4-BE49-F238E27FC236}">
                  <a16:creationId xmlns:a16="http://schemas.microsoft.com/office/drawing/2014/main" id="{BE090B59-515D-C2B9-5856-A9B8888A4AF8}"/>
                </a:ext>
              </a:extLst>
            </p:cNvPr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92;p14">
              <a:extLst>
                <a:ext uri="{FF2B5EF4-FFF2-40B4-BE49-F238E27FC236}">
                  <a16:creationId xmlns:a16="http://schemas.microsoft.com/office/drawing/2014/main" id="{DBA92FB7-8A21-05F7-9957-F6BC523FE72A}"/>
                </a:ext>
              </a:extLst>
            </p:cNvPr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93;p14">
              <a:extLst>
                <a:ext uri="{FF2B5EF4-FFF2-40B4-BE49-F238E27FC236}">
                  <a16:creationId xmlns:a16="http://schemas.microsoft.com/office/drawing/2014/main" id="{93DAEA61-ED6D-0790-8BDB-38BEB0A2A0BE}"/>
                </a:ext>
              </a:extLst>
            </p:cNvPr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94;p14">
              <a:extLst>
                <a:ext uri="{FF2B5EF4-FFF2-40B4-BE49-F238E27FC236}">
                  <a16:creationId xmlns:a16="http://schemas.microsoft.com/office/drawing/2014/main" id="{51DC5AD8-97A0-DB3A-4C20-1BF09FEBB6ED}"/>
                </a:ext>
              </a:extLst>
            </p:cNvPr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95;p14">
              <a:extLst>
                <a:ext uri="{FF2B5EF4-FFF2-40B4-BE49-F238E27FC236}">
                  <a16:creationId xmlns:a16="http://schemas.microsoft.com/office/drawing/2014/main" id="{774D79BB-5D70-D7FB-53ED-501BEB86BEE8}"/>
                </a:ext>
              </a:extLst>
            </p:cNvPr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96;p14">
              <a:extLst>
                <a:ext uri="{FF2B5EF4-FFF2-40B4-BE49-F238E27FC236}">
                  <a16:creationId xmlns:a16="http://schemas.microsoft.com/office/drawing/2014/main" id="{6727E9F1-B3EA-C1A5-D89B-FFF5469A56FC}"/>
                </a:ext>
              </a:extLst>
            </p:cNvPr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97;p14">
              <a:extLst>
                <a:ext uri="{FF2B5EF4-FFF2-40B4-BE49-F238E27FC236}">
                  <a16:creationId xmlns:a16="http://schemas.microsoft.com/office/drawing/2014/main" id="{2B0DE03C-70C6-73C2-1791-59E9BAE253BE}"/>
                </a:ext>
              </a:extLst>
            </p:cNvPr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98;p14">
              <a:extLst>
                <a:ext uri="{FF2B5EF4-FFF2-40B4-BE49-F238E27FC236}">
                  <a16:creationId xmlns:a16="http://schemas.microsoft.com/office/drawing/2014/main" id="{7D46CD5C-C692-E1AF-79FB-AA2A5F38420E}"/>
                </a:ext>
              </a:extLst>
            </p:cNvPr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99;p14">
              <a:extLst>
                <a:ext uri="{FF2B5EF4-FFF2-40B4-BE49-F238E27FC236}">
                  <a16:creationId xmlns:a16="http://schemas.microsoft.com/office/drawing/2014/main" id="{EF61A339-F9C1-FF1A-3699-3B6E22037943}"/>
                </a:ext>
              </a:extLst>
            </p:cNvPr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00;p14">
              <a:extLst>
                <a:ext uri="{FF2B5EF4-FFF2-40B4-BE49-F238E27FC236}">
                  <a16:creationId xmlns:a16="http://schemas.microsoft.com/office/drawing/2014/main" id="{0012AB49-5DE1-EC69-6015-5F67593AE27E}"/>
                </a:ext>
              </a:extLst>
            </p:cNvPr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59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48820C-7E01-5541-194B-1A4442504E8C}"/>
              </a:ext>
            </a:extLst>
          </p:cNvPr>
          <p:cNvSpPr txBox="1"/>
          <p:nvPr/>
        </p:nvSpPr>
        <p:spPr>
          <a:xfrm>
            <a:off x="211903" y="463923"/>
            <a:ext cx="2678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 PAGE</a:t>
            </a:r>
            <a:endParaRPr lang="en-IN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u="sn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36ECB-ED92-CFC3-EE30-893273FC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612" y="1333220"/>
            <a:ext cx="6189212" cy="275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oogle Shape;4103;p48">
            <a:extLst>
              <a:ext uri="{FF2B5EF4-FFF2-40B4-BE49-F238E27FC236}">
                <a16:creationId xmlns:a16="http://schemas.microsoft.com/office/drawing/2014/main" id="{8C296D46-7A37-0CA0-498A-926FF23D6990}"/>
              </a:ext>
            </a:extLst>
          </p:cNvPr>
          <p:cNvGrpSpPr/>
          <p:nvPr/>
        </p:nvGrpSpPr>
        <p:grpSpPr>
          <a:xfrm>
            <a:off x="6691508" y="2570825"/>
            <a:ext cx="2386853" cy="2180139"/>
            <a:chOff x="2270525" y="117216"/>
            <a:chExt cx="4650765" cy="4762722"/>
          </a:xfrm>
        </p:grpSpPr>
        <p:sp>
          <p:nvSpPr>
            <p:cNvPr id="8" name="Google Shape;4104;p48">
              <a:extLst>
                <a:ext uri="{FF2B5EF4-FFF2-40B4-BE49-F238E27FC236}">
                  <a16:creationId xmlns:a16="http://schemas.microsoft.com/office/drawing/2014/main" id="{05389FC2-FB0A-9779-1458-E0A95E719479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105;p48">
              <a:extLst>
                <a:ext uri="{FF2B5EF4-FFF2-40B4-BE49-F238E27FC236}">
                  <a16:creationId xmlns:a16="http://schemas.microsoft.com/office/drawing/2014/main" id="{FECBF428-78AC-3AA4-38C3-DAF2FE939CFE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106;p48">
              <a:extLst>
                <a:ext uri="{FF2B5EF4-FFF2-40B4-BE49-F238E27FC236}">
                  <a16:creationId xmlns:a16="http://schemas.microsoft.com/office/drawing/2014/main" id="{6D86B458-D4F0-A34D-2721-261D29F29AF8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107;p48">
              <a:extLst>
                <a:ext uri="{FF2B5EF4-FFF2-40B4-BE49-F238E27FC236}">
                  <a16:creationId xmlns:a16="http://schemas.microsoft.com/office/drawing/2014/main" id="{D2EEDF60-6D38-2D95-A3B6-BA0FB004BE6A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108;p48">
              <a:extLst>
                <a:ext uri="{FF2B5EF4-FFF2-40B4-BE49-F238E27FC236}">
                  <a16:creationId xmlns:a16="http://schemas.microsoft.com/office/drawing/2014/main" id="{6858B7D2-6791-22C4-95C5-525793ACB12F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109;p48">
              <a:extLst>
                <a:ext uri="{FF2B5EF4-FFF2-40B4-BE49-F238E27FC236}">
                  <a16:creationId xmlns:a16="http://schemas.microsoft.com/office/drawing/2014/main" id="{B06F1C99-97EE-6037-452F-23355C97862A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110;p48">
              <a:extLst>
                <a:ext uri="{FF2B5EF4-FFF2-40B4-BE49-F238E27FC236}">
                  <a16:creationId xmlns:a16="http://schemas.microsoft.com/office/drawing/2014/main" id="{D600A591-A8F6-2E5F-2063-0BE2C15BAF59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111;p48">
              <a:extLst>
                <a:ext uri="{FF2B5EF4-FFF2-40B4-BE49-F238E27FC236}">
                  <a16:creationId xmlns:a16="http://schemas.microsoft.com/office/drawing/2014/main" id="{78BFFDCC-D62E-2AF3-E969-8579C58B1CDA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112;p48">
              <a:extLst>
                <a:ext uri="{FF2B5EF4-FFF2-40B4-BE49-F238E27FC236}">
                  <a16:creationId xmlns:a16="http://schemas.microsoft.com/office/drawing/2014/main" id="{8B6258C7-DE45-A1C6-A566-376F0985A44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113;p48">
              <a:extLst>
                <a:ext uri="{FF2B5EF4-FFF2-40B4-BE49-F238E27FC236}">
                  <a16:creationId xmlns:a16="http://schemas.microsoft.com/office/drawing/2014/main" id="{87145EF9-82C1-7830-3C93-31C951B59F17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114;p48">
              <a:extLst>
                <a:ext uri="{FF2B5EF4-FFF2-40B4-BE49-F238E27FC236}">
                  <a16:creationId xmlns:a16="http://schemas.microsoft.com/office/drawing/2014/main" id="{3DD9EB8B-2322-6EF8-1479-BB58517077DD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115;p48">
              <a:extLst>
                <a:ext uri="{FF2B5EF4-FFF2-40B4-BE49-F238E27FC236}">
                  <a16:creationId xmlns:a16="http://schemas.microsoft.com/office/drawing/2014/main" id="{51813C3E-8A20-E8F8-8522-B11B6682F08B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116;p48">
              <a:extLst>
                <a:ext uri="{FF2B5EF4-FFF2-40B4-BE49-F238E27FC236}">
                  <a16:creationId xmlns:a16="http://schemas.microsoft.com/office/drawing/2014/main" id="{BC3B7417-E567-C833-45C1-01713379CCB0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117;p48">
              <a:extLst>
                <a:ext uri="{FF2B5EF4-FFF2-40B4-BE49-F238E27FC236}">
                  <a16:creationId xmlns:a16="http://schemas.microsoft.com/office/drawing/2014/main" id="{05B96A5B-BE97-717E-2E02-C42805CE51BD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118;p48">
              <a:extLst>
                <a:ext uri="{FF2B5EF4-FFF2-40B4-BE49-F238E27FC236}">
                  <a16:creationId xmlns:a16="http://schemas.microsoft.com/office/drawing/2014/main" id="{1FFF70BD-7BCD-E45D-4D83-902447D1B933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119;p48">
              <a:extLst>
                <a:ext uri="{FF2B5EF4-FFF2-40B4-BE49-F238E27FC236}">
                  <a16:creationId xmlns:a16="http://schemas.microsoft.com/office/drawing/2014/main" id="{5C4A16F5-94BB-6315-4B8E-5E84CF5703CD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120;p48">
              <a:extLst>
                <a:ext uri="{FF2B5EF4-FFF2-40B4-BE49-F238E27FC236}">
                  <a16:creationId xmlns:a16="http://schemas.microsoft.com/office/drawing/2014/main" id="{9D415AE4-EF05-0461-D215-FF0B0D8F08F4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121;p48">
              <a:extLst>
                <a:ext uri="{FF2B5EF4-FFF2-40B4-BE49-F238E27FC236}">
                  <a16:creationId xmlns:a16="http://schemas.microsoft.com/office/drawing/2014/main" id="{2C39D8C4-F580-BD40-EBE9-32B8F9F460B4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122;p48">
              <a:extLst>
                <a:ext uri="{FF2B5EF4-FFF2-40B4-BE49-F238E27FC236}">
                  <a16:creationId xmlns:a16="http://schemas.microsoft.com/office/drawing/2014/main" id="{4F019ABE-E0B1-C71D-FC72-C22E2F8C9EB6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123;p48">
              <a:extLst>
                <a:ext uri="{FF2B5EF4-FFF2-40B4-BE49-F238E27FC236}">
                  <a16:creationId xmlns:a16="http://schemas.microsoft.com/office/drawing/2014/main" id="{7F152DCD-65C3-DC07-72DB-3E69C2CAACB0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124;p48">
              <a:extLst>
                <a:ext uri="{FF2B5EF4-FFF2-40B4-BE49-F238E27FC236}">
                  <a16:creationId xmlns:a16="http://schemas.microsoft.com/office/drawing/2014/main" id="{3C96C25A-1F81-BD52-9592-D29D803A7B66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" name="Google Shape;4125;p48">
              <a:extLst>
                <a:ext uri="{FF2B5EF4-FFF2-40B4-BE49-F238E27FC236}">
                  <a16:creationId xmlns:a16="http://schemas.microsoft.com/office/drawing/2014/main" id="{22E2E7FC-FD2F-5800-DCF9-304604853091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73" name="Google Shape;4126;p48">
                <a:extLst>
                  <a:ext uri="{FF2B5EF4-FFF2-40B4-BE49-F238E27FC236}">
                    <a16:creationId xmlns:a16="http://schemas.microsoft.com/office/drawing/2014/main" id="{A1C874B1-B5A4-DE06-C12E-F2E20B95DB93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127;p48">
                <a:extLst>
                  <a:ext uri="{FF2B5EF4-FFF2-40B4-BE49-F238E27FC236}">
                    <a16:creationId xmlns:a16="http://schemas.microsoft.com/office/drawing/2014/main" id="{BFC98F66-07E4-AF64-FE96-BFD8A4901A9B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4128;p48">
                <a:extLst>
                  <a:ext uri="{FF2B5EF4-FFF2-40B4-BE49-F238E27FC236}">
                    <a16:creationId xmlns:a16="http://schemas.microsoft.com/office/drawing/2014/main" id="{37E8C349-CF1D-B81E-FDA9-2AC570235006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129;p48">
                <a:extLst>
                  <a:ext uri="{FF2B5EF4-FFF2-40B4-BE49-F238E27FC236}">
                    <a16:creationId xmlns:a16="http://schemas.microsoft.com/office/drawing/2014/main" id="{1092D397-6D46-277C-4C92-EA79097A6D13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4130;p48">
                <a:extLst>
                  <a:ext uri="{FF2B5EF4-FFF2-40B4-BE49-F238E27FC236}">
                    <a16:creationId xmlns:a16="http://schemas.microsoft.com/office/drawing/2014/main" id="{D7BF7FE6-8204-AFC2-0D25-4B16A054BD31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131;p48">
                <a:extLst>
                  <a:ext uri="{FF2B5EF4-FFF2-40B4-BE49-F238E27FC236}">
                    <a16:creationId xmlns:a16="http://schemas.microsoft.com/office/drawing/2014/main" id="{63915483-E3A8-26B8-3C2C-10BCE899EF33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132;p48">
                <a:extLst>
                  <a:ext uri="{FF2B5EF4-FFF2-40B4-BE49-F238E27FC236}">
                    <a16:creationId xmlns:a16="http://schemas.microsoft.com/office/drawing/2014/main" id="{18FDD0A6-F683-099E-6226-26DA073324D2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133;p48">
                <a:extLst>
                  <a:ext uri="{FF2B5EF4-FFF2-40B4-BE49-F238E27FC236}">
                    <a16:creationId xmlns:a16="http://schemas.microsoft.com/office/drawing/2014/main" id="{502ECD9A-1146-4B30-16C3-A3D243B3CB9A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134;p48">
                <a:extLst>
                  <a:ext uri="{FF2B5EF4-FFF2-40B4-BE49-F238E27FC236}">
                    <a16:creationId xmlns:a16="http://schemas.microsoft.com/office/drawing/2014/main" id="{03876899-7DD4-9BFC-354B-AC6C64758D50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135;p48">
                <a:extLst>
                  <a:ext uri="{FF2B5EF4-FFF2-40B4-BE49-F238E27FC236}">
                    <a16:creationId xmlns:a16="http://schemas.microsoft.com/office/drawing/2014/main" id="{F53D0651-F0D0-7199-FB54-181097AC1078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136;p48">
                <a:extLst>
                  <a:ext uri="{FF2B5EF4-FFF2-40B4-BE49-F238E27FC236}">
                    <a16:creationId xmlns:a16="http://schemas.microsoft.com/office/drawing/2014/main" id="{1688B45A-66FA-3328-9651-125FFE07DC26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137;p48">
                <a:extLst>
                  <a:ext uri="{FF2B5EF4-FFF2-40B4-BE49-F238E27FC236}">
                    <a16:creationId xmlns:a16="http://schemas.microsoft.com/office/drawing/2014/main" id="{276537D2-3D0F-F29C-560E-05390B16745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138;p48">
                <a:extLst>
                  <a:ext uri="{FF2B5EF4-FFF2-40B4-BE49-F238E27FC236}">
                    <a16:creationId xmlns:a16="http://schemas.microsoft.com/office/drawing/2014/main" id="{8641C8AF-9247-07ED-4C61-D510CD443F6A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139;p48">
                <a:extLst>
                  <a:ext uri="{FF2B5EF4-FFF2-40B4-BE49-F238E27FC236}">
                    <a16:creationId xmlns:a16="http://schemas.microsoft.com/office/drawing/2014/main" id="{2E3784E6-E098-D360-9C21-72E050A545A1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140;p48">
                <a:extLst>
                  <a:ext uri="{FF2B5EF4-FFF2-40B4-BE49-F238E27FC236}">
                    <a16:creationId xmlns:a16="http://schemas.microsoft.com/office/drawing/2014/main" id="{AD11ABCE-873E-7A03-FA1B-05826541267F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141;p48">
                <a:extLst>
                  <a:ext uri="{FF2B5EF4-FFF2-40B4-BE49-F238E27FC236}">
                    <a16:creationId xmlns:a16="http://schemas.microsoft.com/office/drawing/2014/main" id="{D98CBF2C-1BC7-485A-A196-6C3795631BBF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142;p48">
                <a:extLst>
                  <a:ext uri="{FF2B5EF4-FFF2-40B4-BE49-F238E27FC236}">
                    <a16:creationId xmlns:a16="http://schemas.microsoft.com/office/drawing/2014/main" id="{60025DAE-DE5D-0FAC-936E-638920D705D9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143;p48">
                <a:extLst>
                  <a:ext uri="{FF2B5EF4-FFF2-40B4-BE49-F238E27FC236}">
                    <a16:creationId xmlns:a16="http://schemas.microsoft.com/office/drawing/2014/main" id="{450FD002-AF54-A7F0-1E90-72487E4F8758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144;p48">
                <a:extLst>
                  <a:ext uri="{FF2B5EF4-FFF2-40B4-BE49-F238E27FC236}">
                    <a16:creationId xmlns:a16="http://schemas.microsoft.com/office/drawing/2014/main" id="{65920473-3FE9-1F7D-D3D3-DAA37E2A0A0B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145;p48">
                <a:extLst>
                  <a:ext uri="{FF2B5EF4-FFF2-40B4-BE49-F238E27FC236}">
                    <a16:creationId xmlns:a16="http://schemas.microsoft.com/office/drawing/2014/main" id="{D2CC853C-507C-F13A-23E8-69E3D5EB8D67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146;p48">
                <a:extLst>
                  <a:ext uri="{FF2B5EF4-FFF2-40B4-BE49-F238E27FC236}">
                    <a16:creationId xmlns:a16="http://schemas.microsoft.com/office/drawing/2014/main" id="{01CE2F8E-B3EA-A1CD-38ED-C077119E50B9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147;p48">
                <a:extLst>
                  <a:ext uri="{FF2B5EF4-FFF2-40B4-BE49-F238E27FC236}">
                    <a16:creationId xmlns:a16="http://schemas.microsoft.com/office/drawing/2014/main" id="{DFE4C113-90A8-D0FA-ABAF-67671A637EFB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148;p48">
                <a:extLst>
                  <a:ext uri="{FF2B5EF4-FFF2-40B4-BE49-F238E27FC236}">
                    <a16:creationId xmlns:a16="http://schemas.microsoft.com/office/drawing/2014/main" id="{A1BD17DA-6E38-B60E-72DD-1D385465B0F6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149;p48">
                <a:extLst>
                  <a:ext uri="{FF2B5EF4-FFF2-40B4-BE49-F238E27FC236}">
                    <a16:creationId xmlns:a16="http://schemas.microsoft.com/office/drawing/2014/main" id="{8F1C5605-E1D6-2F6B-E109-B89D6EA4BB7E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150;p48">
                <a:extLst>
                  <a:ext uri="{FF2B5EF4-FFF2-40B4-BE49-F238E27FC236}">
                    <a16:creationId xmlns:a16="http://schemas.microsoft.com/office/drawing/2014/main" id="{BFB7C1FC-B452-B2EC-6FE5-183304A18CCA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151;p48">
                <a:extLst>
                  <a:ext uri="{FF2B5EF4-FFF2-40B4-BE49-F238E27FC236}">
                    <a16:creationId xmlns:a16="http://schemas.microsoft.com/office/drawing/2014/main" id="{DA7016F4-FE98-E962-C85F-DE8B96E2C9FA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152;p48">
                <a:extLst>
                  <a:ext uri="{FF2B5EF4-FFF2-40B4-BE49-F238E27FC236}">
                    <a16:creationId xmlns:a16="http://schemas.microsoft.com/office/drawing/2014/main" id="{2263000C-F8F0-924B-6898-4D3105F6178D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153;p48">
                <a:extLst>
                  <a:ext uri="{FF2B5EF4-FFF2-40B4-BE49-F238E27FC236}">
                    <a16:creationId xmlns:a16="http://schemas.microsoft.com/office/drawing/2014/main" id="{76D56B81-42B8-6139-1A77-7ED3501024BE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154;p48">
                <a:extLst>
                  <a:ext uri="{FF2B5EF4-FFF2-40B4-BE49-F238E27FC236}">
                    <a16:creationId xmlns:a16="http://schemas.microsoft.com/office/drawing/2014/main" id="{19668E35-A11D-1374-D809-C7894903791C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155;p48">
                <a:extLst>
                  <a:ext uri="{FF2B5EF4-FFF2-40B4-BE49-F238E27FC236}">
                    <a16:creationId xmlns:a16="http://schemas.microsoft.com/office/drawing/2014/main" id="{E2BF8073-1ABE-89D9-3F18-E07EFB917280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156;p48">
                <a:extLst>
                  <a:ext uri="{FF2B5EF4-FFF2-40B4-BE49-F238E27FC236}">
                    <a16:creationId xmlns:a16="http://schemas.microsoft.com/office/drawing/2014/main" id="{F3A059FD-1CA7-926B-52A6-70CBC6EA1512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157;p48">
                <a:extLst>
                  <a:ext uri="{FF2B5EF4-FFF2-40B4-BE49-F238E27FC236}">
                    <a16:creationId xmlns:a16="http://schemas.microsoft.com/office/drawing/2014/main" id="{C51BD3FF-0F75-93A1-D16A-FACC6A2C5DD4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158;p48">
                <a:extLst>
                  <a:ext uri="{FF2B5EF4-FFF2-40B4-BE49-F238E27FC236}">
                    <a16:creationId xmlns:a16="http://schemas.microsoft.com/office/drawing/2014/main" id="{EE6502BF-4D92-3A9E-A45A-0CEC17ACC02D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159;p48">
                <a:extLst>
                  <a:ext uri="{FF2B5EF4-FFF2-40B4-BE49-F238E27FC236}">
                    <a16:creationId xmlns:a16="http://schemas.microsoft.com/office/drawing/2014/main" id="{4961B26D-01AA-BA31-079F-D0FD0B0C3DD8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160;p48">
                <a:extLst>
                  <a:ext uri="{FF2B5EF4-FFF2-40B4-BE49-F238E27FC236}">
                    <a16:creationId xmlns:a16="http://schemas.microsoft.com/office/drawing/2014/main" id="{AB051016-C56E-CA2C-549E-2F6F21A48AD8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161;p48">
                <a:extLst>
                  <a:ext uri="{FF2B5EF4-FFF2-40B4-BE49-F238E27FC236}">
                    <a16:creationId xmlns:a16="http://schemas.microsoft.com/office/drawing/2014/main" id="{4980109D-8645-8F27-47FB-10C14A623EE5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162;p48">
                <a:extLst>
                  <a:ext uri="{FF2B5EF4-FFF2-40B4-BE49-F238E27FC236}">
                    <a16:creationId xmlns:a16="http://schemas.microsoft.com/office/drawing/2014/main" id="{2BD63529-C8C4-4A90-92C5-96FA1478C119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163;p48">
                <a:extLst>
                  <a:ext uri="{FF2B5EF4-FFF2-40B4-BE49-F238E27FC236}">
                    <a16:creationId xmlns:a16="http://schemas.microsoft.com/office/drawing/2014/main" id="{6DAAB21E-9BF4-31A4-05B1-DBBC4D91EAA2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164;p48">
                <a:extLst>
                  <a:ext uri="{FF2B5EF4-FFF2-40B4-BE49-F238E27FC236}">
                    <a16:creationId xmlns:a16="http://schemas.microsoft.com/office/drawing/2014/main" id="{05109389-3D90-C173-4E4E-1DE7DB367AB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165;p48">
                <a:extLst>
                  <a:ext uri="{FF2B5EF4-FFF2-40B4-BE49-F238E27FC236}">
                    <a16:creationId xmlns:a16="http://schemas.microsoft.com/office/drawing/2014/main" id="{77064E87-14F5-A960-D442-FC3A68108871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Google Shape;4166;p48">
              <a:extLst>
                <a:ext uri="{FF2B5EF4-FFF2-40B4-BE49-F238E27FC236}">
                  <a16:creationId xmlns:a16="http://schemas.microsoft.com/office/drawing/2014/main" id="{02612878-2930-F9D1-17AE-57A375890CB3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167;p48">
              <a:extLst>
                <a:ext uri="{FF2B5EF4-FFF2-40B4-BE49-F238E27FC236}">
                  <a16:creationId xmlns:a16="http://schemas.microsoft.com/office/drawing/2014/main" id="{DCA40458-0E13-7B79-73C6-20731760524E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168;p48">
              <a:extLst>
                <a:ext uri="{FF2B5EF4-FFF2-40B4-BE49-F238E27FC236}">
                  <a16:creationId xmlns:a16="http://schemas.microsoft.com/office/drawing/2014/main" id="{CE230109-B378-AAB6-9308-AE590D5B90FE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169;p48">
              <a:extLst>
                <a:ext uri="{FF2B5EF4-FFF2-40B4-BE49-F238E27FC236}">
                  <a16:creationId xmlns:a16="http://schemas.microsoft.com/office/drawing/2014/main" id="{B73E9DF1-F055-2E08-DA8C-51D60B0DA7DF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170;p48">
              <a:extLst>
                <a:ext uri="{FF2B5EF4-FFF2-40B4-BE49-F238E27FC236}">
                  <a16:creationId xmlns:a16="http://schemas.microsoft.com/office/drawing/2014/main" id="{A7C60FE0-442B-C2C6-E2C2-CCC086FE0B34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171;p48">
              <a:extLst>
                <a:ext uri="{FF2B5EF4-FFF2-40B4-BE49-F238E27FC236}">
                  <a16:creationId xmlns:a16="http://schemas.microsoft.com/office/drawing/2014/main" id="{4924A2EB-CAD6-BAE6-02E6-AAC1D5C83633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172;p48">
              <a:extLst>
                <a:ext uri="{FF2B5EF4-FFF2-40B4-BE49-F238E27FC236}">
                  <a16:creationId xmlns:a16="http://schemas.microsoft.com/office/drawing/2014/main" id="{2DF10127-DBEF-17EE-4115-92C0901BB554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173;p48">
              <a:extLst>
                <a:ext uri="{FF2B5EF4-FFF2-40B4-BE49-F238E27FC236}">
                  <a16:creationId xmlns:a16="http://schemas.microsoft.com/office/drawing/2014/main" id="{666A72DB-27E7-5428-213E-662954F20FAC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174;p48">
              <a:extLst>
                <a:ext uri="{FF2B5EF4-FFF2-40B4-BE49-F238E27FC236}">
                  <a16:creationId xmlns:a16="http://schemas.microsoft.com/office/drawing/2014/main" id="{7B87715D-6F12-A5D6-9B8D-0AC2B4656E93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175;p48">
              <a:extLst>
                <a:ext uri="{FF2B5EF4-FFF2-40B4-BE49-F238E27FC236}">
                  <a16:creationId xmlns:a16="http://schemas.microsoft.com/office/drawing/2014/main" id="{A4A32FF6-BAE2-E16F-DA4B-BBCA249D733A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176;p48">
              <a:extLst>
                <a:ext uri="{FF2B5EF4-FFF2-40B4-BE49-F238E27FC236}">
                  <a16:creationId xmlns:a16="http://schemas.microsoft.com/office/drawing/2014/main" id="{485E7FDB-4B1B-7BD8-CFF4-4B42636BBCB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77;p48">
              <a:extLst>
                <a:ext uri="{FF2B5EF4-FFF2-40B4-BE49-F238E27FC236}">
                  <a16:creationId xmlns:a16="http://schemas.microsoft.com/office/drawing/2014/main" id="{96DB978A-5E33-4F05-2E1E-E943FFB6AC4B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178;p48">
              <a:extLst>
                <a:ext uri="{FF2B5EF4-FFF2-40B4-BE49-F238E27FC236}">
                  <a16:creationId xmlns:a16="http://schemas.microsoft.com/office/drawing/2014/main" id="{95A44A2A-9AE6-1D2D-9A60-91CCAE764A7F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179;p48">
              <a:extLst>
                <a:ext uri="{FF2B5EF4-FFF2-40B4-BE49-F238E27FC236}">
                  <a16:creationId xmlns:a16="http://schemas.microsoft.com/office/drawing/2014/main" id="{1C15E8C0-372B-193E-283A-965553CCEF3D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180;p48">
              <a:extLst>
                <a:ext uri="{FF2B5EF4-FFF2-40B4-BE49-F238E27FC236}">
                  <a16:creationId xmlns:a16="http://schemas.microsoft.com/office/drawing/2014/main" id="{59F2DF12-951F-EB36-EAB7-F012EC0442D8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181;p48">
              <a:extLst>
                <a:ext uri="{FF2B5EF4-FFF2-40B4-BE49-F238E27FC236}">
                  <a16:creationId xmlns:a16="http://schemas.microsoft.com/office/drawing/2014/main" id="{BB8EC281-D6FE-EBDF-61FB-A73CA2E05E4A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182;p48">
              <a:extLst>
                <a:ext uri="{FF2B5EF4-FFF2-40B4-BE49-F238E27FC236}">
                  <a16:creationId xmlns:a16="http://schemas.microsoft.com/office/drawing/2014/main" id="{D38466C3-BCDF-03E2-0F88-75511AF7DA07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183;p48">
              <a:extLst>
                <a:ext uri="{FF2B5EF4-FFF2-40B4-BE49-F238E27FC236}">
                  <a16:creationId xmlns:a16="http://schemas.microsoft.com/office/drawing/2014/main" id="{B1003719-F421-08A3-9EF3-17C5BA9289F5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184;p48">
              <a:extLst>
                <a:ext uri="{FF2B5EF4-FFF2-40B4-BE49-F238E27FC236}">
                  <a16:creationId xmlns:a16="http://schemas.microsoft.com/office/drawing/2014/main" id="{BCF1E702-0243-6B96-6D88-671457C1051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185;p48">
              <a:extLst>
                <a:ext uri="{FF2B5EF4-FFF2-40B4-BE49-F238E27FC236}">
                  <a16:creationId xmlns:a16="http://schemas.microsoft.com/office/drawing/2014/main" id="{C8543D11-14D5-4084-6327-C41F9C69061B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186;p48">
              <a:extLst>
                <a:ext uri="{FF2B5EF4-FFF2-40B4-BE49-F238E27FC236}">
                  <a16:creationId xmlns:a16="http://schemas.microsoft.com/office/drawing/2014/main" id="{A4323C40-3A82-B031-8F5A-9014B2AAEE9B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187;p48">
              <a:extLst>
                <a:ext uri="{FF2B5EF4-FFF2-40B4-BE49-F238E27FC236}">
                  <a16:creationId xmlns:a16="http://schemas.microsoft.com/office/drawing/2014/main" id="{E7DC2E91-F2D0-BC63-EBF2-96FF3F8CF796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188;p48">
              <a:extLst>
                <a:ext uri="{FF2B5EF4-FFF2-40B4-BE49-F238E27FC236}">
                  <a16:creationId xmlns:a16="http://schemas.microsoft.com/office/drawing/2014/main" id="{FF9EA9AD-2E35-D52D-BC92-C4A6B22ABBA1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189;p48">
              <a:extLst>
                <a:ext uri="{FF2B5EF4-FFF2-40B4-BE49-F238E27FC236}">
                  <a16:creationId xmlns:a16="http://schemas.microsoft.com/office/drawing/2014/main" id="{DF4AA06A-59EC-C121-8481-BAAC8D999D3C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190;p48">
              <a:extLst>
                <a:ext uri="{FF2B5EF4-FFF2-40B4-BE49-F238E27FC236}">
                  <a16:creationId xmlns:a16="http://schemas.microsoft.com/office/drawing/2014/main" id="{1D7B4812-47FE-35D4-33F4-1450E926D4D9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191;p48">
              <a:extLst>
                <a:ext uri="{FF2B5EF4-FFF2-40B4-BE49-F238E27FC236}">
                  <a16:creationId xmlns:a16="http://schemas.microsoft.com/office/drawing/2014/main" id="{3A31906D-80D9-1984-AF04-9D9873FD9C2D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192;p48">
              <a:extLst>
                <a:ext uri="{FF2B5EF4-FFF2-40B4-BE49-F238E27FC236}">
                  <a16:creationId xmlns:a16="http://schemas.microsoft.com/office/drawing/2014/main" id="{55E7E452-334E-D80F-DB82-D674072F1689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193;p48">
              <a:extLst>
                <a:ext uri="{FF2B5EF4-FFF2-40B4-BE49-F238E27FC236}">
                  <a16:creationId xmlns:a16="http://schemas.microsoft.com/office/drawing/2014/main" id="{798872EE-B75F-89B7-57F9-354AB6958001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194;p48">
              <a:extLst>
                <a:ext uri="{FF2B5EF4-FFF2-40B4-BE49-F238E27FC236}">
                  <a16:creationId xmlns:a16="http://schemas.microsoft.com/office/drawing/2014/main" id="{FA23FD12-0F29-485D-A512-FD9D9EC226B6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" name="Google Shape;4195;p48">
              <a:extLst>
                <a:ext uri="{FF2B5EF4-FFF2-40B4-BE49-F238E27FC236}">
                  <a16:creationId xmlns:a16="http://schemas.microsoft.com/office/drawing/2014/main" id="{14C12FE6-271B-A344-F7C3-A5FA8F812F97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60" name="Google Shape;4196;p48">
                <a:extLst>
                  <a:ext uri="{FF2B5EF4-FFF2-40B4-BE49-F238E27FC236}">
                    <a16:creationId xmlns:a16="http://schemas.microsoft.com/office/drawing/2014/main" id="{CF033481-D95F-B1F2-AEC2-47EFCA0F27FA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197;p48">
                <a:extLst>
                  <a:ext uri="{FF2B5EF4-FFF2-40B4-BE49-F238E27FC236}">
                    <a16:creationId xmlns:a16="http://schemas.microsoft.com/office/drawing/2014/main" id="{4DD28B47-8FF8-CF81-25AD-895CA168289A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198;p48">
                <a:extLst>
                  <a:ext uri="{FF2B5EF4-FFF2-40B4-BE49-F238E27FC236}">
                    <a16:creationId xmlns:a16="http://schemas.microsoft.com/office/drawing/2014/main" id="{E7375D00-033E-B667-5283-6E26446A5DC7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199;p48">
                <a:extLst>
                  <a:ext uri="{FF2B5EF4-FFF2-40B4-BE49-F238E27FC236}">
                    <a16:creationId xmlns:a16="http://schemas.microsoft.com/office/drawing/2014/main" id="{B0BD58F3-1B53-0506-8FF0-74C4B6C0DC54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200;p48">
                <a:extLst>
                  <a:ext uri="{FF2B5EF4-FFF2-40B4-BE49-F238E27FC236}">
                    <a16:creationId xmlns:a16="http://schemas.microsoft.com/office/drawing/2014/main" id="{8CB4793A-CFC5-0BC2-90B1-2FFCC35B2717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201;p48">
                <a:extLst>
                  <a:ext uri="{FF2B5EF4-FFF2-40B4-BE49-F238E27FC236}">
                    <a16:creationId xmlns:a16="http://schemas.microsoft.com/office/drawing/2014/main" id="{FB750573-6E65-0BE7-02EC-77ABE03DC426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4202;p48">
                <a:extLst>
                  <a:ext uri="{FF2B5EF4-FFF2-40B4-BE49-F238E27FC236}">
                    <a16:creationId xmlns:a16="http://schemas.microsoft.com/office/drawing/2014/main" id="{FF01DD73-B62E-450C-CD70-ED1DF67411FC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203;p48">
                <a:extLst>
                  <a:ext uri="{FF2B5EF4-FFF2-40B4-BE49-F238E27FC236}">
                    <a16:creationId xmlns:a16="http://schemas.microsoft.com/office/drawing/2014/main" id="{B3ABA87B-E148-7A5F-45A9-AD6A96BFFF68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4204;p48">
                <a:extLst>
                  <a:ext uri="{FF2B5EF4-FFF2-40B4-BE49-F238E27FC236}">
                    <a16:creationId xmlns:a16="http://schemas.microsoft.com/office/drawing/2014/main" id="{9424F720-0113-6E56-0FD7-6EDFCD9EE3E0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205;p48">
                <a:extLst>
                  <a:ext uri="{FF2B5EF4-FFF2-40B4-BE49-F238E27FC236}">
                    <a16:creationId xmlns:a16="http://schemas.microsoft.com/office/drawing/2014/main" id="{4B57FF92-BEFF-A20A-7721-D4B03D949F68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4206;p48">
                <a:extLst>
                  <a:ext uri="{FF2B5EF4-FFF2-40B4-BE49-F238E27FC236}">
                    <a16:creationId xmlns:a16="http://schemas.microsoft.com/office/drawing/2014/main" id="{93A6AABE-5D95-76B5-EBF4-5624830C681F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207;p48">
                <a:extLst>
                  <a:ext uri="{FF2B5EF4-FFF2-40B4-BE49-F238E27FC236}">
                    <a16:creationId xmlns:a16="http://schemas.microsoft.com/office/drawing/2014/main" id="{578BAFBF-811F-B222-1B23-101A896C6329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208;p48">
                <a:extLst>
                  <a:ext uri="{FF2B5EF4-FFF2-40B4-BE49-F238E27FC236}">
                    <a16:creationId xmlns:a16="http://schemas.microsoft.com/office/drawing/2014/main" id="{F4391615-53C2-F2E6-7182-F9E18CFA4183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1870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FD0EFC-870B-832F-9849-5F0B2AE45633}"/>
              </a:ext>
            </a:extLst>
          </p:cNvPr>
          <p:cNvSpPr txBox="1"/>
          <p:nvPr/>
        </p:nvSpPr>
        <p:spPr>
          <a:xfrm>
            <a:off x="529856" y="295409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HOME PAGE</a:t>
            </a:r>
            <a:endParaRPr lang="en-IN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u="sng" dirty="0">
              <a:solidFill>
                <a:schemeClr val="bg1"/>
              </a:solidFill>
            </a:endParaRPr>
          </a:p>
        </p:txBody>
      </p:sp>
      <p:grpSp>
        <p:nvGrpSpPr>
          <p:cNvPr id="7" name="Google Shape;2623;p47">
            <a:extLst>
              <a:ext uri="{FF2B5EF4-FFF2-40B4-BE49-F238E27FC236}">
                <a16:creationId xmlns:a16="http://schemas.microsoft.com/office/drawing/2014/main" id="{65CFC246-1B47-A781-F622-BD5A70C4EA0A}"/>
              </a:ext>
            </a:extLst>
          </p:cNvPr>
          <p:cNvGrpSpPr/>
          <p:nvPr/>
        </p:nvGrpSpPr>
        <p:grpSpPr>
          <a:xfrm>
            <a:off x="60511" y="3274708"/>
            <a:ext cx="1641691" cy="1754492"/>
            <a:chOff x="1926580" y="602477"/>
            <a:chExt cx="4456273" cy="4762466"/>
          </a:xfrm>
        </p:grpSpPr>
        <p:sp>
          <p:nvSpPr>
            <p:cNvPr id="8" name="Google Shape;2624;p47">
              <a:extLst>
                <a:ext uri="{FF2B5EF4-FFF2-40B4-BE49-F238E27FC236}">
                  <a16:creationId xmlns:a16="http://schemas.microsoft.com/office/drawing/2014/main" id="{4A4DFBDB-1794-E6E6-2A0D-354DA4B8C6CC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625;p47">
              <a:extLst>
                <a:ext uri="{FF2B5EF4-FFF2-40B4-BE49-F238E27FC236}">
                  <a16:creationId xmlns:a16="http://schemas.microsoft.com/office/drawing/2014/main" id="{7A4DFFD9-9D0E-196D-A0C6-5FE13315F45B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626;p47">
              <a:extLst>
                <a:ext uri="{FF2B5EF4-FFF2-40B4-BE49-F238E27FC236}">
                  <a16:creationId xmlns:a16="http://schemas.microsoft.com/office/drawing/2014/main" id="{C2451CF2-84E1-023C-253B-F3AD23D3C194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627;p47">
              <a:extLst>
                <a:ext uri="{FF2B5EF4-FFF2-40B4-BE49-F238E27FC236}">
                  <a16:creationId xmlns:a16="http://schemas.microsoft.com/office/drawing/2014/main" id="{0D741853-AA95-185E-2F0D-1D096F5DBD08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628;p47">
              <a:extLst>
                <a:ext uri="{FF2B5EF4-FFF2-40B4-BE49-F238E27FC236}">
                  <a16:creationId xmlns:a16="http://schemas.microsoft.com/office/drawing/2014/main" id="{32B5497A-546A-444C-F1B9-71F890B71156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629;p47">
              <a:extLst>
                <a:ext uri="{FF2B5EF4-FFF2-40B4-BE49-F238E27FC236}">
                  <a16:creationId xmlns:a16="http://schemas.microsoft.com/office/drawing/2014/main" id="{78874A9F-0331-462F-6B89-F2E1D6A24951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630;p47">
              <a:extLst>
                <a:ext uri="{FF2B5EF4-FFF2-40B4-BE49-F238E27FC236}">
                  <a16:creationId xmlns:a16="http://schemas.microsoft.com/office/drawing/2014/main" id="{4CD3157B-A981-1518-D391-61EA20E265DE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631;p47">
              <a:extLst>
                <a:ext uri="{FF2B5EF4-FFF2-40B4-BE49-F238E27FC236}">
                  <a16:creationId xmlns:a16="http://schemas.microsoft.com/office/drawing/2014/main" id="{1755E183-72C7-5F2B-5331-E527F1A72295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632;p47">
              <a:extLst>
                <a:ext uri="{FF2B5EF4-FFF2-40B4-BE49-F238E27FC236}">
                  <a16:creationId xmlns:a16="http://schemas.microsoft.com/office/drawing/2014/main" id="{529145E3-5A97-D4CA-3555-BE981F998DB2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633;p47">
              <a:extLst>
                <a:ext uri="{FF2B5EF4-FFF2-40B4-BE49-F238E27FC236}">
                  <a16:creationId xmlns:a16="http://schemas.microsoft.com/office/drawing/2014/main" id="{91ED58E0-8424-C313-795E-9889C27001A0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634;p47">
              <a:extLst>
                <a:ext uri="{FF2B5EF4-FFF2-40B4-BE49-F238E27FC236}">
                  <a16:creationId xmlns:a16="http://schemas.microsoft.com/office/drawing/2014/main" id="{473827DB-2F71-E6A9-66D1-FEB610462893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635;p47">
              <a:extLst>
                <a:ext uri="{FF2B5EF4-FFF2-40B4-BE49-F238E27FC236}">
                  <a16:creationId xmlns:a16="http://schemas.microsoft.com/office/drawing/2014/main" id="{76BF02A7-D721-381C-0FB7-5FD2B52E906F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636;p47">
              <a:extLst>
                <a:ext uri="{FF2B5EF4-FFF2-40B4-BE49-F238E27FC236}">
                  <a16:creationId xmlns:a16="http://schemas.microsoft.com/office/drawing/2014/main" id="{69AC4C2A-980F-C475-CB0A-570FE8090E84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637;p47">
              <a:extLst>
                <a:ext uri="{FF2B5EF4-FFF2-40B4-BE49-F238E27FC236}">
                  <a16:creationId xmlns:a16="http://schemas.microsoft.com/office/drawing/2014/main" id="{12A8ACD6-0342-FBA8-B8DD-1C8AD56B9999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638;p47">
              <a:extLst>
                <a:ext uri="{FF2B5EF4-FFF2-40B4-BE49-F238E27FC236}">
                  <a16:creationId xmlns:a16="http://schemas.microsoft.com/office/drawing/2014/main" id="{688B1A9F-D49E-503C-BF7F-F290139AE315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639;p47">
              <a:extLst>
                <a:ext uri="{FF2B5EF4-FFF2-40B4-BE49-F238E27FC236}">
                  <a16:creationId xmlns:a16="http://schemas.microsoft.com/office/drawing/2014/main" id="{6593AE13-B501-EE76-58B5-D18F0F84737D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640;p47">
              <a:extLst>
                <a:ext uri="{FF2B5EF4-FFF2-40B4-BE49-F238E27FC236}">
                  <a16:creationId xmlns:a16="http://schemas.microsoft.com/office/drawing/2014/main" id="{6FA646B8-8E6A-5999-8FD1-2FC3E9578E25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641;p47">
              <a:extLst>
                <a:ext uri="{FF2B5EF4-FFF2-40B4-BE49-F238E27FC236}">
                  <a16:creationId xmlns:a16="http://schemas.microsoft.com/office/drawing/2014/main" id="{7F13C514-862A-DD66-6A40-D07468C74D21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42;p47">
              <a:extLst>
                <a:ext uri="{FF2B5EF4-FFF2-40B4-BE49-F238E27FC236}">
                  <a16:creationId xmlns:a16="http://schemas.microsoft.com/office/drawing/2014/main" id="{9DEF1C12-345D-4557-3DFD-318C01467CCA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643;p47">
              <a:extLst>
                <a:ext uri="{FF2B5EF4-FFF2-40B4-BE49-F238E27FC236}">
                  <a16:creationId xmlns:a16="http://schemas.microsoft.com/office/drawing/2014/main" id="{10EB829A-ED6D-BF95-7404-76B2D7D72FC6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644;p47">
              <a:extLst>
                <a:ext uri="{FF2B5EF4-FFF2-40B4-BE49-F238E27FC236}">
                  <a16:creationId xmlns:a16="http://schemas.microsoft.com/office/drawing/2014/main" id="{17A61E97-330D-E700-B3AF-A4130BFD4688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645;p47">
              <a:extLst>
                <a:ext uri="{FF2B5EF4-FFF2-40B4-BE49-F238E27FC236}">
                  <a16:creationId xmlns:a16="http://schemas.microsoft.com/office/drawing/2014/main" id="{21CB0871-6067-915C-C036-88679BD840E4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646;p47">
              <a:extLst>
                <a:ext uri="{FF2B5EF4-FFF2-40B4-BE49-F238E27FC236}">
                  <a16:creationId xmlns:a16="http://schemas.microsoft.com/office/drawing/2014/main" id="{15A91446-A5FD-5ED8-CC03-14D020992057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647;p47">
              <a:extLst>
                <a:ext uri="{FF2B5EF4-FFF2-40B4-BE49-F238E27FC236}">
                  <a16:creationId xmlns:a16="http://schemas.microsoft.com/office/drawing/2014/main" id="{864CCDAA-0801-D5C9-20E3-BCB7A2559A26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648;p47">
              <a:extLst>
                <a:ext uri="{FF2B5EF4-FFF2-40B4-BE49-F238E27FC236}">
                  <a16:creationId xmlns:a16="http://schemas.microsoft.com/office/drawing/2014/main" id="{DC769B22-DD69-34A3-1ED1-99573380DA01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649;p47">
              <a:extLst>
                <a:ext uri="{FF2B5EF4-FFF2-40B4-BE49-F238E27FC236}">
                  <a16:creationId xmlns:a16="http://schemas.microsoft.com/office/drawing/2014/main" id="{41E195E1-356C-C5A5-ED55-8FD32803D1A0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650;p47">
              <a:extLst>
                <a:ext uri="{FF2B5EF4-FFF2-40B4-BE49-F238E27FC236}">
                  <a16:creationId xmlns:a16="http://schemas.microsoft.com/office/drawing/2014/main" id="{C8C286EB-76BF-CFD7-25F0-9FF9BF80E497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651;p47">
              <a:extLst>
                <a:ext uri="{FF2B5EF4-FFF2-40B4-BE49-F238E27FC236}">
                  <a16:creationId xmlns:a16="http://schemas.microsoft.com/office/drawing/2014/main" id="{5032E982-B620-0504-A0B1-EA042A85DD0F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652;p47">
              <a:extLst>
                <a:ext uri="{FF2B5EF4-FFF2-40B4-BE49-F238E27FC236}">
                  <a16:creationId xmlns:a16="http://schemas.microsoft.com/office/drawing/2014/main" id="{92AFFF55-72E6-C502-AE68-D2EA53F686F9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653;p47">
              <a:extLst>
                <a:ext uri="{FF2B5EF4-FFF2-40B4-BE49-F238E27FC236}">
                  <a16:creationId xmlns:a16="http://schemas.microsoft.com/office/drawing/2014/main" id="{FEDE16A6-A8E7-D8B1-C66C-B2C22C55E137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654;p47">
              <a:extLst>
                <a:ext uri="{FF2B5EF4-FFF2-40B4-BE49-F238E27FC236}">
                  <a16:creationId xmlns:a16="http://schemas.microsoft.com/office/drawing/2014/main" id="{4D4F556D-4EE7-EDAD-A725-E56F881E6C88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655;p47">
              <a:extLst>
                <a:ext uri="{FF2B5EF4-FFF2-40B4-BE49-F238E27FC236}">
                  <a16:creationId xmlns:a16="http://schemas.microsoft.com/office/drawing/2014/main" id="{0E74CF8A-608D-E4D0-DE5C-523171BBBB48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656;p47">
              <a:extLst>
                <a:ext uri="{FF2B5EF4-FFF2-40B4-BE49-F238E27FC236}">
                  <a16:creationId xmlns:a16="http://schemas.microsoft.com/office/drawing/2014/main" id="{F1D3FFE4-233A-0371-5260-8E4C04A7A951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657;p47">
              <a:extLst>
                <a:ext uri="{FF2B5EF4-FFF2-40B4-BE49-F238E27FC236}">
                  <a16:creationId xmlns:a16="http://schemas.microsoft.com/office/drawing/2014/main" id="{B7F9381F-8892-06D8-334E-3521E6B0B53A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658;p47">
              <a:extLst>
                <a:ext uri="{FF2B5EF4-FFF2-40B4-BE49-F238E27FC236}">
                  <a16:creationId xmlns:a16="http://schemas.microsoft.com/office/drawing/2014/main" id="{42A6C28B-9A31-ED93-75F2-676235C00249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659;p47">
              <a:extLst>
                <a:ext uri="{FF2B5EF4-FFF2-40B4-BE49-F238E27FC236}">
                  <a16:creationId xmlns:a16="http://schemas.microsoft.com/office/drawing/2014/main" id="{55FF40C9-0DA5-5175-5006-A0C476F79EAA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660;p47">
              <a:extLst>
                <a:ext uri="{FF2B5EF4-FFF2-40B4-BE49-F238E27FC236}">
                  <a16:creationId xmlns:a16="http://schemas.microsoft.com/office/drawing/2014/main" id="{CD968878-6888-B5D8-F1CE-4F1E6973305C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661;p47">
              <a:extLst>
                <a:ext uri="{FF2B5EF4-FFF2-40B4-BE49-F238E27FC236}">
                  <a16:creationId xmlns:a16="http://schemas.microsoft.com/office/drawing/2014/main" id="{B9209D87-5F17-363F-939C-EE05484ABF42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662;p47">
              <a:extLst>
                <a:ext uri="{FF2B5EF4-FFF2-40B4-BE49-F238E27FC236}">
                  <a16:creationId xmlns:a16="http://schemas.microsoft.com/office/drawing/2014/main" id="{D7692A84-58A3-5647-FCE6-01F3B9A45464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663;p47">
              <a:extLst>
                <a:ext uri="{FF2B5EF4-FFF2-40B4-BE49-F238E27FC236}">
                  <a16:creationId xmlns:a16="http://schemas.microsoft.com/office/drawing/2014/main" id="{C46995AA-B622-ADC9-4BA5-B04D1D4D335F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664;p47">
              <a:extLst>
                <a:ext uri="{FF2B5EF4-FFF2-40B4-BE49-F238E27FC236}">
                  <a16:creationId xmlns:a16="http://schemas.microsoft.com/office/drawing/2014/main" id="{937D0B06-18E5-0CB9-D769-AE87B3476A24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665;p47">
              <a:extLst>
                <a:ext uri="{FF2B5EF4-FFF2-40B4-BE49-F238E27FC236}">
                  <a16:creationId xmlns:a16="http://schemas.microsoft.com/office/drawing/2014/main" id="{EDF334FA-6866-C74D-1D36-69205BB333A2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666;p47">
              <a:extLst>
                <a:ext uri="{FF2B5EF4-FFF2-40B4-BE49-F238E27FC236}">
                  <a16:creationId xmlns:a16="http://schemas.microsoft.com/office/drawing/2014/main" id="{AEEFC5B5-6E81-D9FF-044A-25FDB04758F1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667;p47">
              <a:extLst>
                <a:ext uri="{FF2B5EF4-FFF2-40B4-BE49-F238E27FC236}">
                  <a16:creationId xmlns:a16="http://schemas.microsoft.com/office/drawing/2014/main" id="{8E44BC26-8938-14D5-3882-154981D9F8FA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668;p47">
              <a:extLst>
                <a:ext uri="{FF2B5EF4-FFF2-40B4-BE49-F238E27FC236}">
                  <a16:creationId xmlns:a16="http://schemas.microsoft.com/office/drawing/2014/main" id="{6DED746F-2E8E-B176-3E2D-7E3DA14E0EA8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669;p47">
              <a:extLst>
                <a:ext uri="{FF2B5EF4-FFF2-40B4-BE49-F238E27FC236}">
                  <a16:creationId xmlns:a16="http://schemas.microsoft.com/office/drawing/2014/main" id="{A2ACBC08-E00F-09E0-EC4F-36249E0D0301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670;p47">
              <a:extLst>
                <a:ext uri="{FF2B5EF4-FFF2-40B4-BE49-F238E27FC236}">
                  <a16:creationId xmlns:a16="http://schemas.microsoft.com/office/drawing/2014/main" id="{96042C47-414C-EA4B-7B2F-A8A2A0912FFF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671;p47">
              <a:extLst>
                <a:ext uri="{FF2B5EF4-FFF2-40B4-BE49-F238E27FC236}">
                  <a16:creationId xmlns:a16="http://schemas.microsoft.com/office/drawing/2014/main" id="{0070B69C-17F6-4833-1CB9-F34B03D875F4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672;p47">
              <a:extLst>
                <a:ext uri="{FF2B5EF4-FFF2-40B4-BE49-F238E27FC236}">
                  <a16:creationId xmlns:a16="http://schemas.microsoft.com/office/drawing/2014/main" id="{A9C526C8-06E5-2B2A-6F1D-DDF62AC599CB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673;p47">
              <a:extLst>
                <a:ext uri="{FF2B5EF4-FFF2-40B4-BE49-F238E27FC236}">
                  <a16:creationId xmlns:a16="http://schemas.microsoft.com/office/drawing/2014/main" id="{3D368631-D289-86D7-8375-802B4A9B6887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674;p47">
              <a:extLst>
                <a:ext uri="{FF2B5EF4-FFF2-40B4-BE49-F238E27FC236}">
                  <a16:creationId xmlns:a16="http://schemas.microsoft.com/office/drawing/2014/main" id="{1393324B-2F91-E645-C440-137D946BF260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675;p47">
              <a:extLst>
                <a:ext uri="{FF2B5EF4-FFF2-40B4-BE49-F238E27FC236}">
                  <a16:creationId xmlns:a16="http://schemas.microsoft.com/office/drawing/2014/main" id="{BA079262-2224-2E2D-A05C-BC0634725FA1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676;p47">
              <a:extLst>
                <a:ext uri="{FF2B5EF4-FFF2-40B4-BE49-F238E27FC236}">
                  <a16:creationId xmlns:a16="http://schemas.microsoft.com/office/drawing/2014/main" id="{0269FC65-BFF3-1635-A996-B510BF598292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677;p47">
              <a:extLst>
                <a:ext uri="{FF2B5EF4-FFF2-40B4-BE49-F238E27FC236}">
                  <a16:creationId xmlns:a16="http://schemas.microsoft.com/office/drawing/2014/main" id="{AC20FA3D-7F67-AFF7-DA91-C8CEBE9BF31B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678;p47">
              <a:extLst>
                <a:ext uri="{FF2B5EF4-FFF2-40B4-BE49-F238E27FC236}">
                  <a16:creationId xmlns:a16="http://schemas.microsoft.com/office/drawing/2014/main" id="{0BF53780-BA44-6304-7919-05FF8528F9C8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679;p47">
              <a:extLst>
                <a:ext uri="{FF2B5EF4-FFF2-40B4-BE49-F238E27FC236}">
                  <a16:creationId xmlns:a16="http://schemas.microsoft.com/office/drawing/2014/main" id="{3B98F0E8-2877-EF21-57FB-99BAC2BEF92F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680;p47">
              <a:extLst>
                <a:ext uri="{FF2B5EF4-FFF2-40B4-BE49-F238E27FC236}">
                  <a16:creationId xmlns:a16="http://schemas.microsoft.com/office/drawing/2014/main" id="{FCF58BD9-5F20-455B-63E2-D50B690FBBC1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681;p47">
              <a:extLst>
                <a:ext uri="{FF2B5EF4-FFF2-40B4-BE49-F238E27FC236}">
                  <a16:creationId xmlns:a16="http://schemas.microsoft.com/office/drawing/2014/main" id="{1D061E80-4A3B-3163-BCD7-ABD8BD53C692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682;p47">
              <a:extLst>
                <a:ext uri="{FF2B5EF4-FFF2-40B4-BE49-F238E27FC236}">
                  <a16:creationId xmlns:a16="http://schemas.microsoft.com/office/drawing/2014/main" id="{5AEA6D36-A88A-50B1-4228-FC450CA39FEC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683;p47">
              <a:extLst>
                <a:ext uri="{FF2B5EF4-FFF2-40B4-BE49-F238E27FC236}">
                  <a16:creationId xmlns:a16="http://schemas.microsoft.com/office/drawing/2014/main" id="{ADB176A3-253F-E658-AB10-9DF44FF8A2F6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684;p47">
              <a:extLst>
                <a:ext uri="{FF2B5EF4-FFF2-40B4-BE49-F238E27FC236}">
                  <a16:creationId xmlns:a16="http://schemas.microsoft.com/office/drawing/2014/main" id="{9DE2CE06-803B-5676-1FBF-C8FED3C8AC90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685;p47">
              <a:extLst>
                <a:ext uri="{FF2B5EF4-FFF2-40B4-BE49-F238E27FC236}">
                  <a16:creationId xmlns:a16="http://schemas.microsoft.com/office/drawing/2014/main" id="{A14185B6-B29A-CF7E-7F2F-E15AFA328607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686;p47">
              <a:extLst>
                <a:ext uri="{FF2B5EF4-FFF2-40B4-BE49-F238E27FC236}">
                  <a16:creationId xmlns:a16="http://schemas.microsoft.com/office/drawing/2014/main" id="{9EAAFEE3-3519-C062-9BCB-FB8A9EF286F1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687;p47">
              <a:extLst>
                <a:ext uri="{FF2B5EF4-FFF2-40B4-BE49-F238E27FC236}">
                  <a16:creationId xmlns:a16="http://schemas.microsoft.com/office/drawing/2014/main" id="{F3586981-9E9E-0840-51C8-1E91E9A05D75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688;p47">
              <a:extLst>
                <a:ext uri="{FF2B5EF4-FFF2-40B4-BE49-F238E27FC236}">
                  <a16:creationId xmlns:a16="http://schemas.microsoft.com/office/drawing/2014/main" id="{0F5FAC8E-3358-0419-EF9B-8C5FB9BBAA61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689;p47">
              <a:extLst>
                <a:ext uri="{FF2B5EF4-FFF2-40B4-BE49-F238E27FC236}">
                  <a16:creationId xmlns:a16="http://schemas.microsoft.com/office/drawing/2014/main" id="{8F8461C8-6680-F167-235C-31DCDE3BF47A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690;p47">
              <a:extLst>
                <a:ext uri="{FF2B5EF4-FFF2-40B4-BE49-F238E27FC236}">
                  <a16:creationId xmlns:a16="http://schemas.microsoft.com/office/drawing/2014/main" id="{DC9930F5-4559-F044-44B6-BC9726315963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691;p47">
              <a:extLst>
                <a:ext uri="{FF2B5EF4-FFF2-40B4-BE49-F238E27FC236}">
                  <a16:creationId xmlns:a16="http://schemas.microsoft.com/office/drawing/2014/main" id="{C9DAD8A9-3AC7-7CA5-FD90-C7F1E18E2E4C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692;p47">
              <a:extLst>
                <a:ext uri="{FF2B5EF4-FFF2-40B4-BE49-F238E27FC236}">
                  <a16:creationId xmlns:a16="http://schemas.microsoft.com/office/drawing/2014/main" id="{D0C603BA-3E44-4A09-83BB-7CF645EDDFB7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693;p47">
              <a:extLst>
                <a:ext uri="{FF2B5EF4-FFF2-40B4-BE49-F238E27FC236}">
                  <a16:creationId xmlns:a16="http://schemas.microsoft.com/office/drawing/2014/main" id="{C6320FEB-5251-C85F-59F7-44A57D80DA4C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694;p47">
              <a:extLst>
                <a:ext uri="{FF2B5EF4-FFF2-40B4-BE49-F238E27FC236}">
                  <a16:creationId xmlns:a16="http://schemas.microsoft.com/office/drawing/2014/main" id="{719E0E5D-1D5F-443F-E339-CF5B0B19247A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695;p47">
              <a:extLst>
                <a:ext uri="{FF2B5EF4-FFF2-40B4-BE49-F238E27FC236}">
                  <a16:creationId xmlns:a16="http://schemas.microsoft.com/office/drawing/2014/main" id="{BCDBC2ED-BFB6-E1B3-AA02-23CBE83D6401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696;p47">
              <a:extLst>
                <a:ext uri="{FF2B5EF4-FFF2-40B4-BE49-F238E27FC236}">
                  <a16:creationId xmlns:a16="http://schemas.microsoft.com/office/drawing/2014/main" id="{122F93E0-B821-8B24-4C95-E66F7EBB7813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697;p47">
              <a:extLst>
                <a:ext uri="{FF2B5EF4-FFF2-40B4-BE49-F238E27FC236}">
                  <a16:creationId xmlns:a16="http://schemas.microsoft.com/office/drawing/2014/main" id="{C2960A8F-8EBD-B3B6-1BCE-9B3E0522894D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698;p47">
              <a:extLst>
                <a:ext uri="{FF2B5EF4-FFF2-40B4-BE49-F238E27FC236}">
                  <a16:creationId xmlns:a16="http://schemas.microsoft.com/office/drawing/2014/main" id="{925FFB88-2838-B884-50BB-E2B49EDFB454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699;p47">
              <a:extLst>
                <a:ext uri="{FF2B5EF4-FFF2-40B4-BE49-F238E27FC236}">
                  <a16:creationId xmlns:a16="http://schemas.microsoft.com/office/drawing/2014/main" id="{9058CCA8-0A4D-81AB-D5C5-6B99AE6DE4EC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700;p47">
              <a:extLst>
                <a:ext uri="{FF2B5EF4-FFF2-40B4-BE49-F238E27FC236}">
                  <a16:creationId xmlns:a16="http://schemas.microsoft.com/office/drawing/2014/main" id="{F1DC247C-810A-C75F-E8F8-F789DF6C8BF3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701;p47">
              <a:extLst>
                <a:ext uri="{FF2B5EF4-FFF2-40B4-BE49-F238E27FC236}">
                  <a16:creationId xmlns:a16="http://schemas.microsoft.com/office/drawing/2014/main" id="{70A0F43C-00B8-B83E-C5D6-399C18B86F83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702;p47">
              <a:extLst>
                <a:ext uri="{FF2B5EF4-FFF2-40B4-BE49-F238E27FC236}">
                  <a16:creationId xmlns:a16="http://schemas.microsoft.com/office/drawing/2014/main" id="{385B832D-3853-9877-D510-510860091DCA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703;p47">
              <a:extLst>
                <a:ext uri="{FF2B5EF4-FFF2-40B4-BE49-F238E27FC236}">
                  <a16:creationId xmlns:a16="http://schemas.microsoft.com/office/drawing/2014/main" id="{E982B504-E7D6-4B51-7A5E-45AF3455DA34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704;p47">
              <a:extLst>
                <a:ext uri="{FF2B5EF4-FFF2-40B4-BE49-F238E27FC236}">
                  <a16:creationId xmlns:a16="http://schemas.microsoft.com/office/drawing/2014/main" id="{D1749403-AD4B-572E-D28B-F1CD545C1A77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705;p47">
              <a:extLst>
                <a:ext uri="{FF2B5EF4-FFF2-40B4-BE49-F238E27FC236}">
                  <a16:creationId xmlns:a16="http://schemas.microsoft.com/office/drawing/2014/main" id="{EBD59409-DE3A-DAB7-EF1C-B0CF9A54B514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706;p47">
              <a:extLst>
                <a:ext uri="{FF2B5EF4-FFF2-40B4-BE49-F238E27FC236}">
                  <a16:creationId xmlns:a16="http://schemas.microsoft.com/office/drawing/2014/main" id="{9A0943C3-4F76-594D-08F6-1213B3A36632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707;p47">
              <a:extLst>
                <a:ext uri="{FF2B5EF4-FFF2-40B4-BE49-F238E27FC236}">
                  <a16:creationId xmlns:a16="http://schemas.microsoft.com/office/drawing/2014/main" id="{1F090055-8C6E-C8C2-7656-D77EDC7D15D5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708;p47">
              <a:extLst>
                <a:ext uri="{FF2B5EF4-FFF2-40B4-BE49-F238E27FC236}">
                  <a16:creationId xmlns:a16="http://schemas.microsoft.com/office/drawing/2014/main" id="{01627AFC-BA0E-FB6B-26FA-77B898A42FBD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709;p47">
              <a:extLst>
                <a:ext uri="{FF2B5EF4-FFF2-40B4-BE49-F238E27FC236}">
                  <a16:creationId xmlns:a16="http://schemas.microsoft.com/office/drawing/2014/main" id="{830A626D-C615-8ED3-74CA-3A5E08CED81B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710;p47">
              <a:extLst>
                <a:ext uri="{FF2B5EF4-FFF2-40B4-BE49-F238E27FC236}">
                  <a16:creationId xmlns:a16="http://schemas.microsoft.com/office/drawing/2014/main" id="{A3E5227F-74AE-F163-30A2-FBBF36D1D939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711;p47">
              <a:extLst>
                <a:ext uri="{FF2B5EF4-FFF2-40B4-BE49-F238E27FC236}">
                  <a16:creationId xmlns:a16="http://schemas.microsoft.com/office/drawing/2014/main" id="{F9F9F4FE-CFBB-4FAD-9E46-0EE994FF438A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712;p47">
              <a:extLst>
                <a:ext uri="{FF2B5EF4-FFF2-40B4-BE49-F238E27FC236}">
                  <a16:creationId xmlns:a16="http://schemas.microsoft.com/office/drawing/2014/main" id="{82E800FE-40D4-126B-C532-F2B4453345E3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713;p47">
              <a:extLst>
                <a:ext uri="{FF2B5EF4-FFF2-40B4-BE49-F238E27FC236}">
                  <a16:creationId xmlns:a16="http://schemas.microsoft.com/office/drawing/2014/main" id="{FD4D5D35-889C-8765-5680-41A7435B01F5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714;p47">
              <a:extLst>
                <a:ext uri="{FF2B5EF4-FFF2-40B4-BE49-F238E27FC236}">
                  <a16:creationId xmlns:a16="http://schemas.microsoft.com/office/drawing/2014/main" id="{D3B1CE9D-0B65-83C1-C9D6-A0E1A1BE85A0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715;p47">
              <a:extLst>
                <a:ext uri="{FF2B5EF4-FFF2-40B4-BE49-F238E27FC236}">
                  <a16:creationId xmlns:a16="http://schemas.microsoft.com/office/drawing/2014/main" id="{C9052CAF-BA70-F2A6-D7A8-9C42E52B1C4A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716;p47">
              <a:extLst>
                <a:ext uri="{FF2B5EF4-FFF2-40B4-BE49-F238E27FC236}">
                  <a16:creationId xmlns:a16="http://schemas.microsoft.com/office/drawing/2014/main" id="{559C35F5-CFBC-3B09-C12C-9D48FABF168B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717;p47">
              <a:extLst>
                <a:ext uri="{FF2B5EF4-FFF2-40B4-BE49-F238E27FC236}">
                  <a16:creationId xmlns:a16="http://schemas.microsoft.com/office/drawing/2014/main" id="{86E5B75A-0093-4711-8C56-3EFD0214B6E9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718;p47">
              <a:extLst>
                <a:ext uri="{FF2B5EF4-FFF2-40B4-BE49-F238E27FC236}">
                  <a16:creationId xmlns:a16="http://schemas.microsoft.com/office/drawing/2014/main" id="{4E211FBD-99FD-4C13-B84B-F9171A74A127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719;p47">
              <a:extLst>
                <a:ext uri="{FF2B5EF4-FFF2-40B4-BE49-F238E27FC236}">
                  <a16:creationId xmlns:a16="http://schemas.microsoft.com/office/drawing/2014/main" id="{C2CE0618-1D83-A8C5-5192-68B1BEAA8844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720;p47">
              <a:extLst>
                <a:ext uri="{FF2B5EF4-FFF2-40B4-BE49-F238E27FC236}">
                  <a16:creationId xmlns:a16="http://schemas.microsoft.com/office/drawing/2014/main" id="{14B031BE-FBC9-4638-E26C-93D581672897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721;p47">
              <a:extLst>
                <a:ext uri="{FF2B5EF4-FFF2-40B4-BE49-F238E27FC236}">
                  <a16:creationId xmlns:a16="http://schemas.microsoft.com/office/drawing/2014/main" id="{C892558D-6F6B-81A9-88E6-EDBF02F46EBA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722;p47">
              <a:extLst>
                <a:ext uri="{FF2B5EF4-FFF2-40B4-BE49-F238E27FC236}">
                  <a16:creationId xmlns:a16="http://schemas.microsoft.com/office/drawing/2014/main" id="{41B230B3-DF24-C448-CBC3-0176E87FD591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723;p47">
              <a:extLst>
                <a:ext uri="{FF2B5EF4-FFF2-40B4-BE49-F238E27FC236}">
                  <a16:creationId xmlns:a16="http://schemas.microsoft.com/office/drawing/2014/main" id="{56566DA5-3CEE-5B0B-8CFB-6E8D0B2237B5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724;p47">
              <a:extLst>
                <a:ext uri="{FF2B5EF4-FFF2-40B4-BE49-F238E27FC236}">
                  <a16:creationId xmlns:a16="http://schemas.microsoft.com/office/drawing/2014/main" id="{3A36DC6C-0E2E-5B62-BE47-132BA59135C3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725;p47">
              <a:extLst>
                <a:ext uri="{FF2B5EF4-FFF2-40B4-BE49-F238E27FC236}">
                  <a16:creationId xmlns:a16="http://schemas.microsoft.com/office/drawing/2014/main" id="{B7313E45-E192-F7DE-711A-863698BCB3B8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726;p47">
              <a:extLst>
                <a:ext uri="{FF2B5EF4-FFF2-40B4-BE49-F238E27FC236}">
                  <a16:creationId xmlns:a16="http://schemas.microsoft.com/office/drawing/2014/main" id="{4B23D0A5-6343-5F65-3795-660DD2669A1F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727;p47">
              <a:extLst>
                <a:ext uri="{FF2B5EF4-FFF2-40B4-BE49-F238E27FC236}">
                  <a16:creationId xmlns:a16="http://schemas.microsoft.com/office/drawing/2014/main" id="{5CB5B0FE-B35B-7D8C-4198-56006F2356DF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728;p47">
              <a:extLst>
                <a:ext uri="{FF2B5EF4-FFF2-40B4-BE49-F238E27FC236}">
                  <a16:creationId xmlns:a16="http://schemas.microsoft.com/office/drawing/2014/main" id="{52C716C5-1527-E05A-AE8B-5304D899B570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729;p47">
              <a:extLst>
                <a:ext uri="{FF2B5EF4-FFF2-40B4-BE49-F238E27FC236}">
                  <a16:creationId xmlns:a16="http://schemas.microsoft.com/office/drawing/2014/main" id="{679C1FD2-0ABF-1C6D-71FB-53E6E8E2FD81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730;p47">
              <a:extLst>
                <a:ext uri="{FF2B5EF4-FFF2-40B4-BE49-F238E27FC236}">
                  <a16:creationId xmlns:a16="http://schemas.microsoft.com/office/drawing/2014/main" id="{CBB18D75-2B71-2804-DE8D-841C04DC1374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731;p47">
              <a:extLst>
                <a:ext uri="{FF2B5EF4-FFF2-40B4-BE49-F238E27FC236}">
                  <a16:creationId xmlns:a16="http://schemas.microsoft.com/office/drawing/2014/main" id="{204D565D-021E-2D9F-98A4-780E63AA8CB0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732;p47">
              <a:extLst>
                <a:ext uri="{FF2B5EF4-FFF2-40B4-BE49-F238E27FC236}">
                  <a16:creationId xmlns:a16="http://schemas.microsoft.com/office/drawing/2014/main" id="{32D16363-C2F0-2774-8E2C-EF758A36DC14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733;p47">
              <a:extLst>
                <a:ext uri="{FF2B5EF4-FFF2-40B4-BE49-F238E27FC236}">
                  <a16:creationId xmlns:a16="http://schemas.microsoft.com/office/drawing/2014/main" id="{AA25449F-625E-8705-4264-A9BF3F3A6A5D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734;p47">
              <a:extLst>
                <a:ext uri="{FF2B5EF4-FFF2-40B4-BE49-F238E27FC236}">
                  <a16:creationId xmlns:a16="http://schemas.microsoft.com/office/drawing/2014/main" id="{92B57759-3801-1CAB-6354-9C80DA085D43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735;p47">
              <a:extLst>
                <a:ext uri="{FF2B5EF4-FFF2-40B4-BE49-F238E27FC236}">
                  <a16:creationId xmlns:a16="http://schemas.microsoft.com/office/drawing/2014/main" id="{18BF4B87-33B9-C2D9-1171-B623636FAA8D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736;p47">
              <a:extLst>
                <a:ext uri="{FF2B5EF4-FFF2-40B4-BE49-F238E27FC236}">
                  <a16:creationId xmlns:a16="http://schemas.microsoft.com/office/drawing/2014/main" id="{7557E68D-CE8A-4059-762E-486787B27A9F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737;p47">
              <a:extLst>
                <a:ext uri="{FF2B5EF4-FFF2-40B4-BE49-F238E27FC236}">
                  <a16:creationId xmlns:a16="http://schemas.microsoft.com/office/drawing/2014/main" id="{64B8BF78-B52D-1FCF-C5D8-CA7CA9134E4D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738;p47">
              <a:extLst>
                <a:ext uri="{FF2B5EF4-FFF2-40B4-BE49-F238E27FC236}">
                  <a16:creationId xmlns:a16="http://schemas.microsoft.com/office/drawing/2014/main" id="{66DA97E6-E486-AE35-DCA5-73650598FC0C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739;p47">
              <a:extLst>
                <a:ext uri="{FF2B5EF4-FFF2-40B4-BE49-F238E27FC236}">
                  <a16:creationId xmlns:a16="http://schemas.microsoft.com/office/drawing/2014/main" id="{E88E19E5-D688-8C72-7698-F2B2EAE60209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740;p47">
              <a:extLst>
                <a:ext uri="{FF2B5EF4-FFF2-40B4-BE49-F238E27FC236}">
                  <a16:creationId xmlns:a16="http://schemas.microsoft.com/office/drawing/2014/main" id="{5C0EC3A4-14BE-8E29-C524-FD2B77981BF3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741;p47">
              <a:extLst>
                <a:ext uri="{FF2B5EF4-FFF2-40B4-BE49-F238E27FC236}">
                  <a16:creationId xmlns:a16="http://schemas.microsoft.com/office/drawing/2014/main" id="{474B0E63-11AC-3109-536D-F74855FA4CE7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742;p47">
              <a:extLst>
                <a:ext uri="{FF2B5EF4-FFF2-40B4-BE49-F238E27FC236}">
                  <a16:creationId xmlns:a16="http://schemas.microsoft.com/office/drawing/2014/main" id="{6414D350-16AB-4217-D4B0-B206CD4B4D13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743;p47">
              <a:extLst>
                <a:ext uri="{FF2B5EF4-FFF2-40B4-BE49-F238E27FC236}">
                  <a16:creationId xmlns:a16="http://schemas.microsoft.com/office/drawing/2014/main" id="{7A551E01-451A-2DA2-CE9D-5B7DAB1D90FD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744;p47">
              <a:extLst>
                <a:ext uri="{FF2B5EF4-FFF2-40B4-BE49-F238E27FC236}">
                  <a16:creationId xmlns:a16="http://schemas.microsoft.com/office/drawing/2014/main" id="{2F70373C-58D1-EC48-8B8A-5F2B7E2893EE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745;p47">
              <a:extLst>
                <a:ext uri="{FF2B5EF4-FFF2-40B4-BE49-F238E27FC236}">
                  <a16:creationId xmlns:a16="http://schemas.microsoft.com/office/drawing/2014/main" id="{6AD6BE1E-CF05-3E9D-AB06-94F1F3F18FED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746;p47">
              <a:extLst>
                <a:ext uri="{FF2B5EF4-FFF2-40B4-BE49-F238E27FC236}">
                  <a16:creationId xmlns:a16="http://schemas.microsoft.com/office/drawing/2014/main" id="{D4A35CF6-9E26-E06C-F23C-624F6BAC2AD3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747;p47">
              <a:extLst>
                <a:ext uri="{FF2B5EF4-FFF2-40B4-BE49-F238E27FC236}">
                  <a16:creationId xmlns:a16="http://schemas.microsoft.com/office/drawing/2014/main" id="{51BCB4AC-C9E6-65D5-324A-EF36FAA51C7F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748;p47">
              <a:extLst>
                <a:ext uri="{FF2B5EF4-FFF2-40B4-BE49-F238E27FC236}">
                  <a16:creationId xmlns:a16="http://schemas.microsoft.com/office/drawing/2014/main" id="{5D534003-19FB-8BEE-0935-19FAD65C50B4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749;p47">
              <a:extLst>
                <a:ext uri="{FF2B5EF4-FFF2-40B4-BE49-F238E27FC236}">
                  <a16:creationId xmlns:a16="http://schemas.microsoft.com/office/drawing/2014/main" id="{DA895F5E-9BBB-E372-6BFB-66F4D414D7BB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750;p47">
              <a:extLst>
                <a:ext uri="{FF2B5EF4-FFF2-40B4-BE49-F238E27FC236}">
                  <a16:creationId xmlns:a16="http://schemas.microsoft.com/office/drawing/2014/main" id="{65F28B11-678A-1793-41A6-FBD63BF00148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751;p47">
              <a:extLst>
                <a:ext uri="{FF2B5EF4-FFF2-40B4-BE49-F238E27FC236}">
                  <a16:creationId xmlns:a16="http://schemas.microsoft.com/office/drawing/2014/main" id="{4612FB8F-9D4B-436A-19D3-FA8F91D2DEC6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752;p47">
              <a:extLst>
                <a:ext uri="{FF2B5EF4-FFF2-40B4-BE49-F238E27FC236}">
                  <a16:creationId xmlns:a16="http://schemas.microsoft.com/office/drawing/2014/main" id="{B08EEA56-5E7C-E306-7F13-34D71AD09F42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753;p47">
              <a:extLst>
                <a:ext uri="{FF2B5EF4-FFF2-40B4-BE49-F238E27FC236}">
                  <a16:creationId xmlns:a16="http://schemas.microsoft.com/office/drawing/2014/main" id="{C87EB9BC-E294-BB72-92FB-82FB6A19871C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754;p47">
              <a:extLst>
                <a:ext uri="{FF2B5EF4-FFF2-40B4-BE49-F238E27FC236}">
                  <a16:creationId xmlns:a16="http://schemas.microsoft.com/office/drawing/2014/main" id="{3132B8B9-DFC8-93D4-5EC7-5C4279EE5811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755;p47">
              <a:extLst>
                <a:ext uri="{FF2B5EF4-FFF2-40B4-BE49-F238E27FC236}">
                  <a16:creationId xmlns:a16="http://schemas.microsoft.com/office/drawing/2014/main" id="{4057576E-EADD-5BCE-034C-69BE4F6A2B8C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756;p47">
              <a:extLst>
                <a:ext uri="{FF2B5EF4-FFF2-40B4-BE49-F238E27FC236}">
                  <a16:creationId xmlns:a16="http://schemas.microsoft.com/office/drawing/2014/main" id="{D6622FB7-B77E-4370-FA01-DB29DFB6D682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757;p47">
              <a:extLst>
                <a:ext uri="{FF2B5EF4-FFF2-40B4-BE49-F238E27FC236}">
                  <a16:creationId xmlns:a16="http://schemas.microsoft.com/office/drawing/2014/main" id="{2CA67DB5-A4E4-E741-91A5-52E32903AB60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758;p47">
              <a:extLst>
                <a:ext uri="{FF2B5EF4-FFF2-40B4-BE49-F238E27FC236}">
                  <a16:creationId xmlns:a16="http://schemas.microsoft.com/office/drawing/2014/main" id="{9818F1AB-3713-38EF-60C5-31F96E8BD616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759;p47">
              <a:extLst>
                <a:ext uri="{FF2B5EF4-FFF2-40B4-BE49-F238E27FC236}">
                  <a16:creationId xmlns:a16="http://schemas.microsoft.com/office/drawing/2014/main" id="{B0D20090-24E3-6E4B-8F95-D85576C29DB0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760;p47">
              <a:extLst>
                <a:ext uri="{FF2B5EF4-FFF2-40B4-BE49-F238E27FC236}">
                  <a16:creationId xmlns:a16="http://schemas.microsoft.com/office/drawing/2014/main" id="{51F7C704-108B-17E3-FB28-F1516451AA9C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761;p47">
              <a:extLst>
                <a:ext uri="{FF2B5EF4-FFF2-40B4-BE49-F238E27FC236}">
                  <a16:creationId xmlns:a16="http://schemas.microsoft.com/office/drawing/2014/main" id="{C9D66BD4-DFB4-2F40-D1C6-08534684F374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762;p47">
              <a:extLst>
                <a:ext uri="{FF2B5EF4-FFF2-40B4-BE49-F238E27FC236}">
                  <a16:creationId xmlns:a16="http://schemas.microsoft.com/office/drawing/2014/main" id="{E91C3506-E471-540E-EDD4-EEC5D16E80BC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763;p47">
              <a:extLst>
                <a:ext uri="{FF2B5EF4-FFF2-40B4-BE49-F238E27FC236}">
                  <a16:creationId xmlns:a16="http://schemas.microsoft.com/office/drawing/2014/main" id="{109BAA3C-6189-E2EE-C00A-C8777FB460D7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764;p47">
              <a:extLst>
                <a:ext uri="{FF2B5EF4-FFF2-40B4-BE49-F238E27FC236}">
                  <a16:creationId xmlns:a16="http://schemas.microsoft.com/office/drawing/2014/main" id="{363F77E5-7075-7F6D-57C3-D59F6A17D7F1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765;p47">
              <a:extLst>
                <a:ext uri="{FF2B5EF4-FFF2-40B4-BE49-F238E27FC236}">
                  <a16:creationId xmlns:a16="http://schemas.microsoft.com/office/drawing/2014/main" id="{B88F7CE9-25C7-B490-9AE0-9709C9FF9E91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766;p47">
              <a:extLst>
                <a:ext uri="{FF2B5EF4-FFF2-40B4-BE49-F238E27FC236}">
                  <a16:creationId xmlns:a16="http://schemas.microsoft.com/office/drawing/2014/main" id="{54BA79A9-BB98-0F07-619E-03452F8622D1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767;p47">
              <a:extLst>
                <a:ext uri="{FF2B5EF4-FFF2-40B4-BE49-F238E27FC236}">
                  <a16:creationId xmlns:a16="http://schemas.microsoft.com/office/drawing/2014/main" id="{3D815025-9F9D-7C33-D084-DFAC001AA637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768;p47">
              <a:extLst>
                <a:ext uri="{FF2B5EF4-FFF2-40B4-BE49-F238E27FC236}">
                  <a16:creationId xmlns:a16="http://schemas.microsoft.com/office/drawing/2014/main" id="{BFF52EEA-B12B-B221-0787-82776A71B77F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769;p47">
              <a:extLst>
                <a:ext uri="{FF2B5EF4-FFF2-40B4-BE49-F238E27FC236}">
                  <a16:creationId xmlns:a16="http://schemas.microsoft.com/office/drawing/2014/main" id="{3C11077C-69FA-8FA6-ED67-F2C8535D56AE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4" name="Google Shape;2770;p47">
              <a:extLst>
                <a:ext uri="{FF2B5EF4-FFF2-40B4-BE49-F238E27FC236}">
                  <a16:creationId xmlns:a16="http://schemas.microsoft.com/office/drawing/2014/main" id="{561A994C-074B-D49B-1E23-98D1AE9C5538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57" name="Google Shape;2771;p47">
                <a:extLst>
                  <a:ext uri="{FF2B5EF4-FFF2-40B4-BE49-F238E27FC236}">
                    <a16:creationId xmlns:a16="http://schemas.microsoft.com/office/drawing/2014/main" id="{DF127927-06F8-9CFB-BBAB-50C22A2BDFDE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2772;p47">
                <a:extLst>
                  <a:ext uri="{FF2B5EF4-FFF2-40B4-BE49-F238E27FC236}">
                    <a16:creationId xmlns:a16="http://schemas.microsoft.com/office/drawing/2014/main" id="{6C37DA34-80C2-471E-B239-68DF41C29DDE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2773;p47">
                <a:extLst>
                  <a:ext uri="{FF2B5EF4-FFF2-40B4-BE49-F238E27FC236}">
                    <a16:creationId xmlns:a16="http://schemas.microsoft.com/office/drawing/2014/main" id="{790031EC-2345-B1F0-FDBC-7C57A58B689E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2774;p47">
                <a:extLst>
                  <a:ext uri="{FF2B5EF4-FFF2-40B4-BE49-F238E27FC236}">
                    <a16:creationId xmlns:a16="http://schemas.microsoft.com/office/drawing/2014/main" id="{F66A3A36-0307-D516-5302-9BE43DB571E1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2775;p47">
                <a:extLst>
                  <a:ext uri="{FF2B5EF4-FFF2-40B4-BE49-F238E27FC236}">
                    <a16:creationId xmlns:a16="http://schemas.microsoft.com/office/drawing/2014/main" id="{AD12058D-7A83-4C9A-12DD-8484AD38BFE7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" name="Google Shape;2776;p47">
              <a:extLst>
                <a:ext uri="{FF2B5EF4-FFF2-40B4-BE49-F238E27FC236}">
                  <a16:creationId xmlns:a16="http://schemas.microsoft.com/office/drawing/2014/main" id="{747C68B8-936E-1304-362E-AB4D5B9142CC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777;p47">
              <a:extLst>
                <a:ext uri="{FF2B5EF4-FFF2-40B4-BE49-F238E27FC236}">
                  <a16:creationId xmlns:a16="http://schemas.microsoft.com/office/drawing/2014/main" id="{177CE2E5-ED9B-B7AB-6030-1CF8937FF572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A315CB7-B9D2-DCA9-827A-B7331B1A70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81" y="992946"/>
            <a:ext cx="5882640" cy="25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61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A77FC3-E955-30A7-6CB3-79456F993824}"/>
              </a:ext>
            </a:extLst>
          </p:cNvPr>
          <p:cNvSpPr txBox="1"/>
          <p:nvPr/>
        </p:nvSpPr>
        <p:spPr>
          <a:xfrm>
            <a:off x="4329" y="383241"/>
            <a:ext cx="1883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PROFILE</a:t>
            </a:r>
            <a:endParaRPr lang="en-IN" sz="1800" u="sng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u="sng" dirty="0">
              <a:solidFill>
                <a:schemeClr val="accent1"/>
              </a:solidFill>
            </a:endParaRPr>
          </a:p>
        </p:txBody>
      </p:sp>
      <p:grpSp>
        <p:nvGrpSpPr>
          <p:cNvPr id="7" name="Google Shape;520;p16">
            <a:extLst>
              <a:ext uri="{FF2B5EF4-FFF2-40B4-BE49-F238E27FC236}">
                <a16:creationId xmlns:a16="http://schemas.microsoft.com/office/drawing/2014/main" id="{28A82CEF-3210-F4A0-2876-B6C876A2E9D3}"/>
              </a:ext>
            </a:extLst>
          </p:cNvPr>
          <p:cNvGrpSpPr/>
          <p:nvPr/>
        </p:nvGrpSpPr>
        <p:grpSpPr>
          <a:xfrm>
            <a:off x="7503459" y="2870947"/>
            <a:ext cx="1395633" cy="2108963"/>
            <a:chOff x="6661328" y="2103554"/>
            <a:chExt cx="850574" cy="1325340"/>
          </a:xfrm>
        </p:grpSpPr>
        <p:sp>
          <p:nvSpPr>
            <p:cNvPr id="8" name="Google Shape;521;p16">
              <a:extLst>
                <a:ext uri="{FF2B5EF4-FFF2-40B4-BE49-F238E27FC236}">
                  <a16:creationId xmlns:a16="http://schemas.microsoft.com/office/drawing/2014/main" id="{5E292FD3-4473-F052-EC7A-D716EC782090}"/>
                </a:ext>
              </a:extLst>
            </p:cNvPr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22;p16">
              <a:extLst>
                <a:ext uri="{FF2B5EF4-FFF2-40B4-BE49-F238E27FC236}">
                  <a16:creationId xmlns:a16="http://schemas.microsoft.com/office/drawing/2014/main" id="{8F486D82-B8C1-2731-1DE8-2C4BCDEC7B93}"/>
                </a:ext>
              </a:extLst>
            </p:cNvPr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3;p16">
              <a:extLst>
                <a:ext uri="{FF2B5EF4-FFF2-40B4-BE49-F238E27FC236}">
                  <a16:creationId xmlns:a16="http://schemas.microsoft.com/office/drawing/2014/main" id="{6D44C1D5-1FEA-A3C5-0869-EC985FF504D5}"/>
                </a:ext>
              </a:extLst>
            </p:cNvPr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4;p16">
              <a:extLst>
                <a:ext uri="{FF2B5EF4-FFF2-40B4-BE49-F238E27FC236}">
                  <a16:creationId xmlns:a16="http://schemas.microsoft.com/office/drawing/2014/main" id="{A8CA77F6-38E8-00C8-1062-D086F47DAAA8}"/>
                </a:ext>
              </a:extLst>
            </p:cNvPr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25;p16">
              <a:extLst>
                <a:ext uri="{FF2B5EF4-FFF2-40B4-BE49-F238E27FC236}">
                  <a16:creationId xmlns:a16="http://schemas.microsoft.com/office/drawing/2014/main" id="{CF489626-F7C7-7697-9CDC-33884BA4EB45}"/>
                </a:ext>
              </a:extLst>
            </p:cNvPr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6;p16">
              <a:extLst>
                <a:ext uri="{FF2B5EF4-FFF2-40B4-BE49-F238E27FC236}">
                  <a16:creationId xmlns:a16="http://schemas.microsoft.com/office/drawing/2014/main" id="{D09B725C-E550-3BB1-0FE7-8934E76E9236}"/>
                </a:ext>
              </a:extLst>
            </p:cNvPr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7;p16">
              <a:extLst>
                <a:ext uri="{FF2B5EF4-FFF2-40B4-BE49-F238E27FC236}">
                  <a16:creationId xmlns:a16="http://schemas.microsoft.com/office/drawing/2014/main" id="{FFBF0B00-8B5F-9E51-48D0-43305E783CD7}"/>
                </a:ext>
              </a:extLst>
            </p:cNvPr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28;p16">
              <a:extLst>
                <a:ext uri="{FF2B5EF4-FFF2-40B4-BE49-F238E27FC236}">
                  <a16:creationId xmlns:a16="http://schemas.microsoft.com/office/drawing/2014/main" id="{25848A0C-2CA7-2AA2-3F33-3C618FFB210C}"/>
                </a:ext>
              </a:extLst>
            </p:cNvPr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29;p16">
              <a:extLst>
                <a:ext uri="{FF2B5EF4-FFF2-40B4-BE49-F238E27FC236}">
                  <a16:creationId xmlns:a16="http://schemas.microsoft.com/office/drawing/2014/main" id="{BBDBAA2E-A722-DFAD-98A3-99A7B401C187}"/>
                </a:ext>
              </a:extLst>
            </p:cNvPr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30;p16">
              <a:extLst>
                <a:ext uri="{FF2B5EF4-FFF2-40B4-BE49-F238E27FC236}">
                  <a16:creationId xmlns:a16="http://schemas.microsoft.com/office/drawing/2014/main" id="{231F8D0C-829D-F78F-8CF1-59E93D0A4A19}"/>
                </a:ext>
              </a:extLst>
            </p:cNvPr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31;p16">
              <a:extLst>
                <a:ext uri="{FF2B5EF4-FFF2-40B4-BE49-F238E27FC236}">
                  <a16:creationId xmlns:a16="http://schemas.microsoft.com/office/drawing/2014/main" id="{BA0D2342-00D5-1277-2E07-CE7E229A5CF4}"/>
                </a:ext>
              </a:extLst>
            </p:cNvPr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32;p16">
              <a:extLst>
                <a:ext uri="{FF2B5EF4-FFF2-40B4-BE49-F238E27FC236}">
                  <a16:creationId xmlns:a16="http://schemas.microsoft.com/office/drawing/2014/main" id="{4FF28C83-2DB6-376D-5BD8-7042165BAADE}"/>
                </a:ext>
              </a:extLst>
            </p:cNvPr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33;p16">
              <a:extLst>
                <a:ext uri="{FF2B5EF4-FFF2-40B4-BE49-F238E27FC236}">
                  <a16:creationId xmlns:a16="http://schemas.microsoft.com/office/drawing/2014/main" id="{778AFD24-264F-D0BE-AC38-348D10076114}"/>
                </a:ext>
              </a:extLst>
            </p:cNvPr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34;p16">
              <a:extLst>
                <a:ext uri="{FF2B5EF4-FFF2-40B4-BE49-F238E27FC236}">
                  <a16:creationId xmlns:a16="http://schemas.microsoft.com/office/drawing/2014/main" id="{D735C161-5EC9-23D5-2CD1-B09E366BA160}"/>
                </a:ext>
              </a:extLst>
            </p:cNvPr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35;p16">
              <a:extLst>
                <a:ext uri="{FF2B5EF4-FFF2-40B4-BE49-F238E27FC236}">
                  <a16:creationId xmlns:a16="http://schemas.microsoft.com/office/drawing/2014/main" id="{AFEC7190-63EA-4A8F-2811-2AC8E2F16882}"/>
                </a:ext>
              </a:extLst>
            </p:cNvPr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36;p16">
              <a:extLst>
                <a:ext uri="{FF2B5EF4-FFF2-40B4-BE49-F238E27FC236}">
                  <a16:creationId xmlns:a16="http://schemas.microsoft.com/office/drawing/2014/main" id="{29581460-61DB-BC43-66BC-C303A5E83BB0}"/>
                </a:ext>
              </a:extLst>
            </p:cNvPr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37;p16">
              <a:extLst>
                <a:ext uri="{FF2B5EF4-FFF2-40B4-BE49-F238E27FC236}">
                  <a16:creationId xmlns:a16="http://schemas.microsoft.com/office/drawing/2014/main" id="{7A6AAF84-7BC0-E9AC-D9C1-6F51088F62E3}"/>
                </a:ext>
              </a:extLst>
            </p:cNvPr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38;p16">
              <a:extLst>
                <a:ext uri="{FF2B5EF4-FFF2-40B4-BE49-F238E27FC236}">
                  <a16:creationId xmlns:a16="http://schemas.microsoft.com/office/drawing/2014/main" id="{3C1846A6-2378-F16D-A669-66D1865DA86F}"/>
                </a:ext>
              </a:extLst>
            </p:cNvPr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39;p16">
              <a:extLst>
                <a:ext uri="{FF2B5EF4-FFF2-40B4-BE49-F238E27FC236}">
                  <a16:creationId xmlns:a16="http://schemas.microsoft.com/office/drawing/2014/main" id="{F242B59A-7FB1-9B70-D31F-24715B3EF627}"/>
                </a:ext>
              </a:extLst>
            </p:cNvPr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40;p16">
              <a:extLst>
                <a:ext uri="{FF2B5EF4-FFF2-40B4-BE49-F238E27FC236}">
                  <a16:creationId xmlns:a16="http://schemas.microsoft.com/office/drawing/2014/main" id="{21F3E4A5-8488-1BF6-5E88-8E409B1A3C46}"/>
                </a:ext>
              </a:extLst>
            </p:cNvPr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41;p16">
              <a:extLst>
                <a:ext uri="{FF2B5EF4-FFF2-40B4-BE49-F238E27FC236}">
                  <a16:creationId xmlns:a16="http://schemas.microsoft.com/office/drawing/2014/main" id="{45025DB0-8660-8A06-B5A0-B3E085A1C3A4}"/>
                </a:ext>
              </a:extLst>
            </p:cNvPr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542;p16">
              <a:extLst>
                <a:ext uri="{FF2B5EF4-FFF2-40B4-BE49-F238E27FC236}">
                  <a16:creationId xmlns:a16="http://schemas.microsoft.com/office/drawing/2014/main" id="{63FB1189-C2A1-04F9-A37B-D2901B9C74C7}"/>
                </a:ext>
              </a:extLst>
            </p:cNvPr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43;p16">
              <a:extLst>
                <a:ext uri="{FF2B5EF4-FFF2-40B4-BE49-F238E27FC236}">
                  <a16:creationId xmlns:a16="http://schemas.microsoft.com/office/drawing/2014/main" id="{167CE615-6F6C-0FC8-7BD2-00E601F2A43A}"/>
                </a:ext>
              </a:extLst>
            </p:cNvPr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44;p16">
              <a:extLst>
                <a:ext uri="{FF2B5EF4-FFF2-40B4-BE49-F238E27FC236}">
                  <a16:creationId xmlns:a16="http://schemas.microsoft.com/office/drawing/2014/main" id="{78331700-FBCB-EF2D-D1BF-78F9CC6EEE14}"/>
                </a:ext>
              </a:extLst>
            </p:cNvPr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545;p16">
              <a:extLst>
                <a:ext uri="{FF2B5EF4-FFF2-40B4-BE49-F238E27FC236}">
                  <a16:creationId xmlns:a16="http://schemas.microsoft.com/office/drawing/2014/main" id="{556531E3-7B6E-DBCD-E004-50095A3E03C6}"/>
                </a:ext>
              </a:extLst>
            </p:cNvPr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546;p16">
              <a:extLst>
                <a:ext uri="{FF2B5EF4-FFF2-40B4-BE49-F238E27FC236}">
                  <a16:creationId xmlns:a16="http://schemas.microsoft.com/office/drawing/2014/main" id="{90E34CF7-F407-1044-53C4-565E262A5B0F}"/>
                </a:ext>
              </a:extLst>
            </p:cNvPr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547;p16">
              <a:extLst>
                <a:ext uri="{FF2B5EF4-FFF2-40B4-BE49-F238E27FC236}">
                  <a16:creationId xmlns:a16="http://schemas.microsoft.com/office/drawing/2014/main" id="{4F107FF1-CC9F-825C-BD8B-B08FC7D96B9F}"/>
                </a:ext>
              </a:extLst>
            </p:cNvPr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548;p16">
              <a:extLst>
                <a:ext uri="{FF2B5EF4-FFF2-40B4-BE49-F238E27FC236}">
                  <a16:creationId xmlns:a16="http://schemas.microsoft.com/office/drawing/2014/main" id="{D34DB336-0B66-C05F-C20D-955CAFBEC5EC}"/>
                </a:ext>
              </a:extLst>
            </p:cNvPr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549;p16">
              <a:extLst>
                <a:ext uri="{FF2B5EF4-FFF2-40B4-BE49-F238E27FC236}">
                  <a16:creationId xmlns:a16="http://schemas.microsoft.com/office/drawing/2014/main" id="{4866F576-B2A5-04E2-7B4D-FFF3EE21880E}"/>
                </a:ext>
              </a:extLst>
            </p:cNvPr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550;p16">
              <a:extLst>
                <a:ext uri="{FF2B5EF4-FFF2-40B4-BE49-F238E27FC236}">
                  <a16:creationId xmlns:a16="http://schemas.microsoft.com/office/drawing/2014/main" id="{6B4F4445-BE17-1559-6673-DC8DA44A3D49}"/>
                </a:ext>
              </a:extLst>
            </p:cNvPr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" name="Google Shape;551;p16">
              <a:extLst>
                <a:ext uri="{FF2B5EF4-FFF2-40B4-BE49-F238E27FC236}">
                  <a16:creationId xmlns:a16="http://schemas.microsoft.com/office/drawing/2014/main" id="{44D18C77-1494-372B-752C-DAD73343F704}"/>
                </a:ext>
              </a:extLst>
            </p:cNvPr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48" name="Google Shape;552;p16">
                <a:extLst>
                  <a:ext uri="{FF2B5EF4-FFF2-40B4-BE49-F238E27FC236}">
                    <a16:creationId xmlns:a16="http://schemas.microsoft.com/office/drawing/2014/main" id="{84EDCBCC-8173-57C5-168B-B1454F904850}"/>
                  </a:ext>
                </a:extLst>
              </p:cNvPr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553;p16">
                <a:extLst>
                  <a:ext uri="{FF2B5EF4-FFF2-40B4-BE49-F238E27FC236}">
                    <a16:creationId xmlns:a16="http://schemas.microsoft.com/office/drawing/2014/main" id="{5D0AFCEB-03CC-9043-8725-96F0925B9CEB}"/>
                  </a:ext>
                </a:extLst>
              </p:cNvPr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54;p16">
                <a:extLst>
                  <a:ext uri="{FF2B5EF4-FFF2-40B4-BE49-F238E27FC236}">
                    <a16:creationId xmlns:a16="http://schemas.microsoft.com/office/drawing/2014/main" id="{851B0D39-8A50-FFAB-0E0E-71E2F4EFD99B}"/>
                  </a:ext>
                </a:extLst>
              </p:cNvPr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55;p16">
                <a:extLst>
                  <a:ext uri="{FF2B5EF4-FFF2-40B4-BE49-F238E27FC236}">
                    <a16:creationId xmlns:a16="http://schemas.microsoft.com/office/drawing/2014/main" id="{5F6BEBD5-D792-4424-33A1-FDD8B71E1468}"/>
                  </a:ext>
                </a:extLst>
              </p:cNvPr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56;p16">
                <a:extLst>
                  <a:ext uri="{FF2B5EF4-FFF2-40B4-BE49-F238E27FC236}">
                    <a16:creationId xmlns:a16="http://schemas.microsoft.com/office/drawing/2014/main" id="{F9302411-4204-E2FF-26B5-2836938259F0}"/>
                  </a:ext>
                </a:extLst>
              </p:cNvPr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57;p16">
                <a:extLst>
                  <a:ext uri="{FF2B5EF4-FFF2-40B4-BE49-F238E27FC236}">
                    <a16:creationId xmlns:a16="http://schemas.microsoft.com/office/drawing/2014/main" id="{95A685F8-3A1C-817F-185B-3C9233B30073}"/>
                  </a:ext>
                </a:extLst>
              </p:cNvPr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58;p16">
                <a:extLst>
                  <a:ext uri="{FF2B5EF4-FFF2-40B4-BE49-F238E27FC236}">
                    <a16:creationId xmlns:a16="http://schemas.microsoft.com/office/drawing/2014/main" id="{F0727BCD-051D-6DB5-0268-7D3077B3BBAD}"/>
                  </a:ext>
                </a:extLst>
              </p:cNvPr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9;p16">
                <a:extLst>
                  <a:ext uri="{FF2B5EF4-FFF2-40B4-BE49-F238E27FC236}">
                    <a16:creationId xmlns:a16="http://schemas.microsoft.com/office/drawing/2014/main" id="{7C1A00C6-2D82-CFB9-23C9-D075FC7B015D}"/>
                  </a:ext>
                </a:extLst>
              </p:cNvPr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0;p16">
                <a:extLst>
                  <a:ext uri="{FF2B5EF4-FFF2-40B4-BE49-F238E27FC236}">
                    <a16:creationId xmlns:a16="http://schemas.microsoft.com/office/drawing/2014/main" id="{47497C79-C1B9-2125-4645-C3FD17F347B1}"/>
                  </a:ext>
                </a:extLst>
              </p:cNvPr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61;p16">
                <a:extLst>
                  <a:ext uri="{FF2B5EF4-FFF2-40B4-BE49-F238E27FC236}">
                    <a16:creationId xmlns:a16="http://schemas.microsoft.com/office/drawing/2014/main" id="{BDEFB5F6-D06B-DCBD-71FC-B184A89B3456}"/>
                  </a:ext>
                </a:extLst>
              </p:cNvPr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62;p16">
                <a:extLst>
                  <a:ext uri="{FF2B5EF4-FFF2-40B4-BE49-F238E27FC236}">
                    <a16:creationId xmlns:a16="http://schemas.microsoft.com/office/drawing/2014/main" id="{2DCBEE20-CBFF-1A5E-0E82-E8232EB52088}"/>
                  </a:ext>
                </a:extLst>
              </p:cNvPr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63;p16">
                <a:extLst>
                  <a:ext uri="{FF2B5EF4-FFF2-40B4-BE49-F238E27FC236}">
                    <a16:creationId xmlns:a16="http://schemas.microsoft.com/office/drawing/2014/main" id="{A5A9A5DA-9B9C-CA16-D927-84695A0BF2FE}"/>
                  </a:ext>
                </a:extLst>
              </p:cNvPr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564;p16">
                <a:extLst>
                  <a:ext uri="{FF2B5EF4-FFF2-40B4-BE49-F238E27FC236}">
                    <a16:creationId xmlns:a16="http://schemas.microsoft.com/office/drawing/2014/main" id="{DD426F69-574B-F576-C64C-7DAADB7A65E1}"/>
                  </a:ext>
                </a:extLst>
              </p:cNvPr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565;p16">
                <a:extLst>
                  <a:ext uri="{FF2B5EF4-FFF2-40B4-BE49-F238E27FC236}">
                    <a16:creationId xmlns:a16="http://schemas.microsoft.com/office/drawing/2014/main" id="{A35D4026-BFD3-F2B1-8596-4B2851589CAF}"/>
                  </a:ext>
                </a:extLst>
              </p:cNvPr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566;p16">
                <a:extLst>
                  <a:ext uri="{FF2B5EF4-FFF2-40B4-BE49-F238E27FC236}">
                    <a16:creationId xmlns:a16="http://schemas.microsoft.com/office/drawing/2014/main" id="{04AB09E5-63CD-15C5-A645-D2DCB412171E}"/>
                  </a:ext>
                </a:extLst>
              </p:cNvPr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567;p16">
                <a:extLst>
                  <a:ext uri="{FF2B5EF4-FFF2-40B4-BE49-F238E27FC236}">
                    <a16:creationId xmlns:a16="http://schemas.microsoft.com/office/drawing/2014/main" id="{0A65BDF8-9878-90AE-9696-BC5D3419CC6F}"/>
                  </a:ext>
                </a:extLst>
              </p:cNvPr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568;p16">
                <a:extLst>
                  <a:ext uri="{FF2B5EF4-FFF2-40B4-BE49-F238E27FC236}">
                    <a16:creationId xmlns:a16="http://schemas.microsoft.com/office/drawing/2014/main" id="{5B48DA8D-5F74-8BAF-128F-D45E1D3D14FE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569;p16">
                <a:extLst>
                  <a:ext uri="{FF2B5EF4-FFF2-40B4-BE49-F238E27FC236}">
                    <a16:creationId xmlns:a16="http://schemas.microsoft.com/office/drawing/2014/main" id="{AC1B860A-B6E7-BF17-278B-EEFDCF4AA5F3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570;p16">
                <a:extLst>
                  <a:ext uri="{FF2B5EF4-FFF2-40B4-BE49-F238E27FC236}">
                    <a16:creationId xmlns:a16="http://schemas.microsoft.com/office/drawing/2014/main" id="{639F4595-6E24-5B39-F138-34AB5E5A107D}"/>
                  </a:ext>
                </a:extLst>
              </p:cNvPr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571;p16">
                <a:extLst>
                  <a:ext uri="{FF2B5EF4-FFF2-40B4-BE49-F238E27FC236}">
                    <a16:creationId xmlns:a16="http://schemas.microsoft.com/office/drawing/2014/main" id="{C738EC5E-0352-E713-3B43-6182E72FDC17}"/>
                  </a:ext>
                </a:extLst>
              </p:cNvPr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" name="Google Shape;572;p16">
              <a:extLst>
                <a:ext uri="{FF2B5EF4-FFF2-40B4-BE49-F238E27FC236}">
                  <a16:creationId xmlns:a16="http://schemas.microsoft.com/office/drawing/2014/main" id="{D112C55C-BF40-E08C-F784-2F298031DA47}"/>
                </a:ext>
              </a:extLst>
            </p:cNvPr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573;p16">
              <a:extLst>
                <a:ext uri="{FF2B5EF4-FFF2-40B4-BE49-F238E27FC236}">
                  <a16:creationId xmlns:a16="http://schemas.microsoft.com/office/drawing/2014/main" id="{4976D02F-462E-5479-E859-9269F1F16699}"/>
                </a:ext>
              </a:extLst>
            </p:cNvPr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574;p16">
              <a:extLst>
                <a:ext uri="{FF2B5EF4-FFF2-40B4-BE49-F238E27FC236}">
                  <a16:creationId xmlns:a16="http://schemas.microsoft.com/office/drawing/2014/main" id="{947EE818-21BE-A845-A1A0-5574541586BE}"/>
                </a:ext>
              </a:extLst>
            </p:cNvPr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575;p16">
              <a:extLst>
                <a:ext uri="{FF2B5EF4-FFF2-40B4-BE49-F238E27FC236}">
                  <a16:creationId xmlns:a16="http://schemas.microsoft.com/office/drawing/2014/main" id="{42DA4827-44C1-8286-71D8-5A13659208FD}"/>
                </a:ext>
              </a:extLst>
            </p:cNvPr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576;p16">
              <a:extLst>
                <a:ext uri="{FF2B5EF4-FFF2-40B4-BE49-F238E27FC236}">
                  <a16:creationId xmlns:a16="http://schemas.microsoft.com/office/drawing/2014/main" id="{60F3B710-CB05-E0F8-8A3C-E9C11C531AED}"/>
                </a:ext>
              </a:extLst>
            </p:cNvPr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577;p16">
              <a:extLst>
                <a:ext uri="{FF2B5EF4-FFF2-40B4-BE49-F238E27FC236}">
                  <a16:creationId xmlns:a16="http://schemas.microsoft.com/office/drawing/2014/main" id="{4FD94FD1-42F6-0771-DA5B-D629A3019B5C}"/>
                </a:ext>
              </a:extLst>
            </p:cNvPr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578;p16">
              <a:extLst>
                <a:ext uri="{FF2B5EF4-FFF2-40B4-BE49-F238E27FC236}">
                  <a16:creationId xmlns:a16="http://schemas.microsoft.com/office/drawing/2014/main" id="{DC39955A-F355-025B-DF77-30B67D6312CD}"/>
                </a:ext>
              </a:extLst>
            </p:cNvPr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579;p16">
              <a:extLst>
                <a:ext uri="{FF2B5EF4-FFF2-40B4-BE49-F238E27FC236}">
                  <a16:creationId xmlns:a16="http://schemas.microsoft.com/office/drawing/2014/main" id="{9B55E017-8BA7-2425-D7FF-EF9F088F98C1}"/>
                </a:ext>
              </a:extLst>
            </p:cNvPr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582;p16">
              <a:extLst>
                <a:ext uri="{FF2B5EF4-FFF2-40B4-BE49-F238E27FC236}">
                  <a16:creationId xmlns:a16="http://schemas.microsoft.com/office/drawing/2014/main" id="{F4D48347-566E-3977-4BDF-2F878E74FD15}"/>
                </a:ext>
              </a:extLst>
            </p:cNvPr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35D67FD-4C22-2283-ADA3-2F0E7E45FC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1527175"/>
            <a:ext cx="5882640" cy="208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endParaRPr sz="9600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E8BF1-8A67-4B75-9297-F03E7FE49E1D}"/>
              </a:ext>
            </a:extLst>
          </p:cNvPr>
          <p:cNvSpPr txBox="1"/>
          <p:nvPr/>
        </p:nvSpPr>
        <p:spPr>
          <a:xfrm>
            <a:off x="2613771" y="1757917"/>
            <a:ext cx="3916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GetMyTime</a:t>
            </a:r>
            <a:endParaRPr lang="en-IN" sz="54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65A99-4FF6-4A24-F87B-F9CA1C783636}"/>
              </a:ext>
            </a:extLst>
          </p:cNvPr>
          <p:cNvSpPr txBox="1"/>
          <p:nvPr/>
        </p:nvSpPr>
        <p:spPr>
          <a:xfrm>
            <a:off x="229269" y="423583"/>
            <a:ext cx="214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</a:t>
            </a:r>
            <a:r>
              <a:rPr lang="en-IN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EXPERT</a:t>
            </a:r>
            <a:endParaRPr lang="en-IN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u="sng" dirty="0">
              <a:solidFill>
                <a:schemeClr val="bg1"/>
              </a:solidFill>
            </a:endParaRPr>
          </a:p>
        </p:txBody>
      </p:sp>
      <p:grpSp>
        <p:nvGrpSpPr>
          <p:cNvPr id="7" name="Google Shape;597;p17">
            <a:extLst>
              <a:ext uri="{FF2B5EF4-FFF2-40B4-BE49-F238E27FC236}">
                <a16:creationId xmlns:a16="http://schemas.microsoft.com/office/drawing/2014/main" id="{935F896E-2A4C-60AA-150F-9D133716D46C}"/>
              </a:ext>
            </a:extLst>
          </p:cNvPr>
          <p:cNvGrpSpPr/>
          <p:nvPr/>
        </p:nvGrpSpPr>
        <p:grpSpPr>
          <a:xfrm>
            <a:off x="6429603" y="1909483"/>
            <a:ext cx="2714397" cy="2991744"/>
            <a:chOff x="2183550" y="65875"/>
            <a:chExt cx="4483981" cy="4807045"/>
          </a:xfrm>
        </p:grpSpPr>
        <p:sp>
          <p:nvSpPr>
            <p:cNvPr id="8" name="Google Shape;598;p17">
              <a:extLst>
                <a:ext uri="{FF2B5EF4-FFF2-40B4-BE49-F238E27FC236}">
                  <a16:creationId xmlns:a16="http://schemas.microsoft.com/office/drawing/2014/main" id="{E6DE4256-57F8-9A9B-1FC2-5E7A91870952}"/>
                </a:ext>
              </a:extLst>
            </p:cNvPr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99;p17">
              <a:extLst>
                <a:ext uri="{FF2B5EF4-FFF2-40B4-BE49-F238E27FC236}">
                  <a16:creationId xmlns:a16="http://schemas.microsoft.com/office/drawing/2014/main" id="{FFA39F48-6902-8C0E-6086-C81A968962EA}"/>
                </a:ext>
              </a:extLst>
            </p:cNvPr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600;p17">
              <a:extLst>
                <a:ext uri="{FF2B5EF4-FFF2-40B4-BE49-F238E27FC236}">
                  <a16:creationId xmlns:a16="http://schemas.microsoft.com/office/drawing/2014/main" id="{1991D483-E0CF-1478-0152-27CE4FB6F6C5}"/>
                </a:ext>
              </a:extLst>
            </p:cNvPr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601;p17">
              <a:extLst>
                <a:ext uri="{FF2B5EF4-FFF2-40B4-BE49-F238E27FC236}">
                  <a16:creationId xmlns:a16="http://schemas.microsoft.com/office/drawing/2014/main" id="{A3F84B6E-B3A1-BB8A-EC76-4F44C7491F4D}"/>
                </a:ext>
              </a:extLst>
            </p:cNvPr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602;p17">
              <a:extLst>
                <a:ext uri="{FF2B5EF4-FFF2-40B4-BE49-F238E27FC236}">
                  <a16:creationId xmlns:a16="http://schemas.microsoft.com/office/drawing/2014/main" id="{28E00351-77A5-03EF-5CA2-A6DF4AEBD9F4}"/>
                </a:ext>
              </a:extLst>
            </p:cNvPr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03;p17">
              <a:extLst>
                <a:ext uri="{FF2B5EF4-FFF2-40B4-BE49-F238E27FC236}">
                  <a16:creationId xmlns:a16="http://schemas.microsoft.com/office/drawing/2014/main" id="{7F45AEAC-BBF3-276C-F9C9-27BE6B5A4629}"/>
                </a:ext>
              </a:extLst>
            </p:cNvPr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604;p17">
              <a:extLst>
                <a:ext uri="{FF2B5EF4-FFF2-40B4-BE49-F238E27FC236}">
                  <a16:creationId xmlns:a16="http://schemas.microsoft.com/office/drawing/2014/main" id="{CC99C79F-1687-8EB6-F26B-D7781CFD4A75}"/>
                </a:ext>
              </a:extLst>
            </p:cNvPr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605;p17">
              <a:extLst>
                <a:ext uri="{FF2B5EF4-FFF2-40B4-BE49-F238E27FC236}">
                  <a16:creationId xmlns:a16="http://schemas.microsoft.com/office/drawing/2014/main" id="{EE85E643-9198-14D0-A458-3095DF396C2D}"/>
                </a:ext>
              </a:extLst>
            </p:cNvPr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606;p17">
              <a:extLst>
                <a:ext uri="{FF2B5EF4-FFF2-40B4-BE49-F238E27FC236}">
                  <a16:creationId xmlns:a16="http://schemas.microsoft.com/office/drawing/2014/main" id="{4D5A69CF-F0DF-1EB7-3E4A-103CEF62C773}"/>
                </a:ext>
              </a:extLst>
            </p:cNvPr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607;p17">
              <a:extLst>
                <a:ext uri="{FF2B5EF4-FFF2-40B4-BE49-F238E27FC236}">
                  <a16:creationId xmlns:a16="http://schemas.microsoft.com/office/drawing/2014/main" id="{3BCE1FDE-899B-E95C-E1AB-3F5F2DD2531E}"/>
                </a:ext>
              </a:extLst>
            </p:cNvPr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08;p17">
              <a:extLst>
                <a:ext uri="{FF2B5EF4-FFF2-40B4-BE49-F238E27FC236}">
                  <a16:creationId xmlns:a16="http://schemas.microsoft.com/office/drawing/2014/main" id="{53403B99-48A3-8E3B-AC59-E19DB2B5013B}"/>
                </a:ext>
              </a:extLst>
            </p:cNvPr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09;p17">
              <a:extLst>
                <a:ext uri="{FF2B5EF4-FFF2-40B4-BE49-F238E27FC236}">
                  <a16:creationId xmlns:a16="http://schemas.microsoft.com/office/drawing/2014/main" id="{85C9C3E5-DD53-5999-157D-A5894968671F}"/>
                </a:ext>
              </a:extLst>
            </p:cNvPr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10;p17">
              <a:extLst>
                <a:ext uri="{FF2B5EF4-FFF2-40B4-BE49-F238E27FC236}">
                  <a16:creationId xmlns:a16="http://schemas.microsoft.com/office/drawing/2014/main" id="{D69978D6-BCE1-3869-CC26-CDD556202B6F}"/>
                </a:ext>
              </a:extLst>
            </p:cNvPr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11;p17">
              <a:extLst>
                <a:ext uri="{FF2B5EF4-FFF2-40B4-BE49-F238E27FC236}">
                  <a16:creationId xmlns:a16="http://schemas.microsoft.com/office/drawing/2014/main" id="{C3980465-69FF-021F-CFEA-26460BF99970}"/>
                </a:ext>
              </a:extLst>
            </p:cNvPr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612;p17">
              <a:extLst>
                <a:ext uri="{FF2B5EF4-FFF2-40B4-BE49-F238E27FC236}">
                  <a16:creationId xmlns:a16="http://schemas.microsoft.com/office/drawing/2014/main" id="{C1CF2E4E-7DBC-7EE8-A32E-E70014DBBF36}"/>
                </a:ext>
              </a:extLst>
            </p:cNvPr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613;p17">
              <a:extLst>
                <a:ext uri="{FF2B5EF4-FFF2-40B4-BE49-F238E27FC236}">
                  <a16:creationId xmlns:a16="http://schemas.microsoft.com/office/drawing/2014/main" id="{780685A4-86FA-C3FA-EED3-8AD7120C2757}"/>
                </a:ext>
              </a:extLst>
            </p:cNvPr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614;p17">
              <a:extLst>
                <a:ext uri="{FF2B5EF4-FFF2-40B4-BE49-F238E27FC236}">
                  <a16:creationId xmlns:a16="http://schemas.microsoft.com/office/drawing/2014/main" id="{03AA6517-630C-B99C-09BC-571788D5A929}"/>
                </a:ext>
              </a:extLst>
            </p:cNvPr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615;p17">
              <a:extLst>
                <a:ext uri="{FF2B5EF4-FFF2-40B4-BE49-F238E27FC236}">
                  <a16:creationId xmlns:a16="http://schemas.microsoft.com/office/drawing/2014/main" id="{1D4427FA-78CD-D937-24C4-EBC37E6CBD55}"/>
                </a:ext>
              </a:extLst>
            </p:cNvPr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616;p17">
              <a:extLst>
                <a:ext uri="{FF2B5EF4-FFF2-40B4-BE49-F238E27FC236}">
                  <a16:creationId xmlns:a16="http://schemas.microsoft.com/office/drawing/2014/main" id="{E7A48ACC-5A12-58FD-9845-24CA43BD604E}"/>
                </a:ext>
              </a:extLst>
            </p:cNvPr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617;p17">
              <a:extLst>
                <a:ext uri="{FF2B5EF4-FFF2-40B4-BE49-F238E27FC236}">
                  <a16:creationId xmlns:a16="http://schemas.microsoft.com/office/drawing/2014/main" id="{D85C0500-E7DA-6DE5-8BB6-DBE62DA203A0}"/>
                </a:ext>
              </a:extLst>
            </p:cNvPr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618;p17">
              <a:extLst>
                <a:ext uri="{FF2B5EF4-FFF2-40B4-BE49-F238E27FC236}">
                  <a16:creationId xmlns:a16="http://schemas.microsoft.com/office/drawing/2014/main" id="{389B8CBA-B2B8-7874-CF74-02CC74C3ACE9}"/>
                </a:ext>
              </a:extLst>
            </p:cNvPr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619;p17">
              <a:extLst>
                <a:ext uri="{FF2B5EF4-FFF2-40B4-BE49-F238E27FC236}">
                  <a16:creationId xmlns:a16="http://schemas.microsoft.com/office/drawing/2014/main" id="{06B4A3F2-DED6-E9B5-22E3-E83D05949DB2}"/>
                </a:ext>
              </a:extLst>
            </p:cNvPr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" name="Google Shape;620;p17">
              <a:extLst>
                <a:ext uri="{FF2B5EF4-FFF2-40B4-BE49-F238E27FC236}">
                  <a16:creationId xmlns:a16="http://schemas.microsoft.com/office/drawing/2014/main" id="{E9DEE678-6F33-7895-6EE2-E8D228FD56A9}"/>
                </a:ext>
              </a:extLst>
            </p:cNvPr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6" name="Google Shape;621;p17">
                <a:extLst>
                  <a:ext uri="{FF2B5EF4-FFF2-40B4-BE49-F238E27FC236}">
                    <a16:creationId xmlns:a16="http://schemas.microsoft.com/office/drawing/2014/main" id="{19807275-F609-0888-F8A9-F2F3D36E0FFB}"/>
                  </a:ext>
                </a:extLst>
              </p:cNvPr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77" name="Google Shape;622;p17">
                  <a:extLst>
                    <a:ext uri="{FF2B5EF4-FFF2-40B4-BE49-F238E27FC236}">
                      <a16:creationId xmlns:a16="http://schemas.microsoft.com/office/drawing/2014/main" id="{A31CA99C-5564-28DD-54D6-2966A7DC0B69}"/>
                    </a:ext>
                  </a:extLst>
                </p:cNvPr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623;p17">
                  <a:extLst>
                    <a:ext uri="{FF2B5EF4-FFF2-40B4-BE49-F238E27FC236}">
                      <a16:creationId xmlns:a16="http://schemas.microsoft.com/office/drawing/2014/main" id="{2382A807-6CB5-A356-1C84-DCD4916FDA3F}"/>
                    </a:ext>
                  </a:extLst>
                </p:cNvPr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624;p17">
                  <a:extLst>
                    <a:ext uri="{FF2B5EF4-FFF2-40B4-BE49-F238E27FC236}">
                      <a16:creationId xmlns:a16="http://schemas.microsoft.com/office/drawing/2014/main" id="{F66F2248-7C33-C935-D420-A41824B444DA}"/>
                    </a:ext>
                  </a:extLst>
                </p:cNvPr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0" name="Google Shape;625;p17">
                  <a:extLst>
                    <a:ext uri="{FF2B5EF4-FFF2-40B4-BE49-F238E27FC236}">
                      <a16:creationId xmlns:a16="http://schemas.microsoft.com/office/drawing/2014/main" id="{F449EE69-651A-667D-3A12-A794CB5ADA3C}"/>
                    </a:ext>
                  </a:extLst>
                </p:cNvPr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145" name="Google Shape;626;p17">
                    <a:extLst>
                      <a:ext uri="{FF2B5EF4-FFF2-40B4-BE49-F238E27FC236}">
                        <a16:creationId xmlns:a16="http://schemas.microsoft.com/office/drawing/2014/main" id="{7CB5BDB4-57E0-DF13-F5BA-7CCA6D63F86F}"/>
                      </a:ext>
                    </a:extLst>
                  </p:cNvPr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" name="Google Shape;627;p17">
                    <a:extLst>
                      <a:ext uri="{FF2B5EF4-FFF2-40B4-BE49-F238E27FC236}">
                        <a16:creationId xmlns:a16="http://schemas.microsoft.com/office/drawing/2014/main" id="{189BFB27-A658-8BC0-0768-9455303C5784}"/>
                      </a:ext>
                    </a:extLst>
                  </p:cNvPr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1" name="Google Shape;628;p17">
                  <a:extLst>
                    <a:ext uri="{FF2B5EF4-FFF2-40B4-BE49-F238E27FC236}">
                      <a16:creationId xmlns:a16="http://schemas.microsoft.com/office/drawing/2014/main" id="{F3876923-A4D5-1718-B198-CE43C17B5CA6}"/>
                    </a:ext>
                  </a:extLst>
                </p:cNvPr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629;p17">
                  <a:extLst>
                    <a:ext uri="{FF2B5EF4-FFF2-40B4-BE49-F238E27FC236}">
                      <a16:creationId xmlns:a16="http://schemas.microsoft.com/office/drawing/2014/main" id="{9CBDA7E0-6EE5-1EB2-3DED-DF1DD8FEAB2C}"/>
                    </a:ext>
                  </a:extLst>
                </p:cNvPr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630;p17">
                  <a:extLst>
                    <a:ext uri="{FF2B5EF4-FFF2-40B4-BE49-F238E27FC236}">
                      <a16:creationId xmlns:a16="http://schemas.microsoft.com/office/drawing/2014/main" id="{0A603E0A-B038-8A3D-01E3-6452CB58F748}"/>
                    </a:ext>
                  </a:extLst>
                </p:cNvPr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631;p17">
                  <a:extLst>
                    <a:ext uri="{FF2B5EF4-FFF2-40B4-BE49-F238E27FC236}">
                      <a16:creationId xmlns:a16="http://schemas.microsoft.com/office/drawing/2014/main" id="{860B1E5E-D8E2-B6B0-6385-ED5B49D45312}"/>
                    </a:ext>
                  </a:extLst>
                </p:cNvPr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632;p17">
                  <a:extLst>
                    <a:ext uri="{FF2B5EF4-FFF2-40B4-BE49-F238E27FC236}">
                      <a16:creationId xmlns:a16="http://schemas.microsoft.com/office/drawing/2014/main" id="{3397BCA6-C8A5-D083-8D93-300D3FC4586C}"/>
                    </a:ext>
                  </a:extLst>
                </p:cNvPr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633;p17">
                  <a:extLst>
                    <a:ext uri="{FF2B5EF4-FFF2-40B4-BE49-F238E27FC236}">
                      <a16:creationId xmlns:a16="http://schemas.microsoft.com/office/drawing/2014/main" id="{696F6A6A-7928-BB8A-2CBC-D553893EEFC1}"/>
                    </a:ext>
                  </a:extLst>
                </p:cNvPr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634;p17">
                  <a:extLst>
                    <a:ext uri="{FF2B5EF4-FFF2-40B4-BE49-F238E27FC236}">
                      <a16:creationId xmlns:a16="http://schemas.microsoft.com/office/drawing/2014/main" id="{EB084F34-D309-66F4-FB17-6ECBDAB4BEF5}"/>
                    </a:ext>
                  </a:extLst>
                </p:cNvPr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635;p17">
                  <a:extLst>
                    <a:ext uri="{FF2B5EF4-FFF2-40B4-BE49-F238E27FC236}">
                      <a16:creationId xmlns:a16="http://schemas.microsoft.com/office/drawing/2014/main" id="{6C0EA6E6-1FA5-B06C-02D4-D62B58EC1E0C}"/>
                    </a:ext>
                  </a:extLst>
                </p:cNvPr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636;p17">
                  <a:extLst>
                    <a:ext uri="{FF2B5EF4-FFF2-40B4-BE49-F238E27FC236}">
                      <a16:creationId xmlns:a16="http://schemas.microsoft.com/office/drawing/2014/main" id="{EE244C7D-8A7B-FB3F-0BAD-28C5966D30AC}"/>
                    </a:ext>
                  </a:extLst>
                </p:cNvPr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637;p17">
                  <a:extLst>
                    <a:ext uri="{FF2B5EF4-FFF2-40B4-BE49-F238E27FC236}">
                      <a16:creationId xmlns:a16="http://schemas.microsoft.com/office/drawing/2014/main" id="{EC471D2B-AB8A-E80E-AE0F-2444396DF19D}"/>
                    </a:ext>
                  </a:extLst>
                </p:cNvPr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638;p17">
                  <a:extLst>
                    <a:ext uri="{FF2B5EF4-FFF2-40B4-BE49-F238E27FC236}">
                      <a16:creationId xmlns:a16="http://schemas.microsoft.com/office/drawing/2014/main" id="{1F71A6CA-D24E-7C12-1117-C6D15E52E392}"/>
                    </a:ext>
                  </a:extLst>
                </p:cNvPr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639;p17">
                  <a:extLst>
                    <a:ext uri="{FF2B5EF4-FFF2-40B4-BE49-F238E27FC236}">
                      <a16:creationId xmlns:a16="http://schemas.microsoft.com/office/drawing/2014/main" id="{3A3390EB-28D7-569E-E3F3-EC300A9E2A28}"/>
                    </a:ext>
                  </a:extLst>
                </p:cNvPr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640;p17">
                  <a:extLst>
                    <a:ext uri="{FF2B5EF4-FFF2-40B4-BE49-F238E27FC236}">
                      <a16:creationId xmlns:a16="http://schemas.microsoft.com/office/drawing/2014/main" id="{6C3226CD-BA61-FF74-45EB-A63B08103A7B}"/>
                    </a:ext>
                  </a:extLst>
                </p:cNvPr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641;p17">
                  <a:extLst>
                    <a:ext uri="{FF2B5EF4-FFF2-40B4-BE49-F238E27FC236}">
                      <a16:creationId xmlns:a16="http://schemas.microsoft.com/office/drawing/2014/main" id="{DEA546FF-0B95-64A1-A330-B31046673CB8}"/>
                    </a:ext>
                  </a:extLst>
                </p:cNvPr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642;p17">
                  <a:extLst>
                    <a:ext uri="{FF2B5EF4-FFF2-40B4-BE49-F238E27FC236}">
                      <a16:creationId xmlns:a16="http://schemas.microsoft.com/office/drawing/2014/main" id="{332F6C19-06EC-91AA-5B40-59E13092381A}"/>
                    </a:ext>
                  </a:extLst>
                </p:cNvPr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643;p17">
                  <a:extLst>
                    <a:ext uri="{FF2B5EF4-FFF2-40B4-BE49-F238E27FC236}">
                      <a16:creationId xmlns:a16="http://schemas.microsoft.com/office/drawing/2014/main" id="{AF1E0CAD-39EC-E8D1-BAE9-A0BA5687C532}"/>
                    </a:ext>
                  </a:extLst>
                </p:cNvPr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644;p17">
                  <a:extLst>
                    <a:ext uri="{FF2B5EF4-FFF2-40B4-BE49-F238E27FC236}">
                      <a16:creationId xmlns:a16="http://schemas.microsoft.com/office/drawing/2014/main" id="{CB699E1D-1C36-F38F-6EB0-36F27B63121A}"/>
                    </a:ext>
                  </a:extLst>
                </p:cNvPr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645;p17">
                  <a:extLst>
                    <a:ext uri="{FF2B5EF4-FFF2-40B4-BE49-F238E27FC236}">
                      <a16:creationId xmlns:a16="http://schemas.microsoft.com/office/drawing/2014/main" id="{2ED92CFF-4FA3-B0CA-8F76-CB9D0B622261}"/>
                    </a:ext>
                  </a:extLst>
                </p:cNvPr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646;p17">
                  <a:extLst>
                    <a:ext uri="{FF2B5EF4-FFF2-40B4-BE49-F238E27FC236}">
                      <a16:creationId xmlns:a16="http://schemas.microsoft.com/office/drawing/2014/main" id="{7D5971F7-F7A3-EF8D-7327-55ECB684B2A4}"/>
                    </a:ext>
                  </a:extLst>
                </p:cNvPr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647;p17">
                  <a:extLst>
                    <a:ext uri="{FF2B5EF4-FFF2-40B4-BE49-F238E27FC236}">
                      <a16:creationId xmlns:a16="http://schemas.microsoft.com/office/drawing/2014/main" id="{DA2258FD-9CDD-0717-1DD9-2C653EB413A2}"/>
                    </a:ext>
                  </a:extLst>
                </p:cNvPr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648;p17">
                  <a:extLst>
                    <a:ext uri="{FF2B5EF4-FFF2-40B4-BE49-F238E27FC236}">
                      <a16:creationId xmlns:a16="http://schemas.microsoft.com/office/drawing/2014/main" id="{30ABE42A-8EEB-E704-FDFC-6E691A4BA386}"/>
                    </a:ext>
                  </a:extLst>
                </p:cNvPr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649;p17">
                  <a:extLst>
                    <a:ext uri="{FF2B5EF4-FFF2-40B4-BE49-F238E27FC236}">
                      <a16:creationId xmlns:a16="http://schemas.microsoft.com/office/drawing/2014/main" id="{4C5EC7D2-DB7D-EA61-5BA2-876BAA7F2234}"/>
                    </a:ext>
                  </a:extLst>
                </p:cNvPr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650;p17">
                  <a:extLst>
                    <a:ext uri="{FF2B5EF4-FFF2-40B4-BE49-F238E27FC236}">
                      <a16:creationId xmlns:a16="http://schemas.microsoft.com/office/drawing/2014/main" id="{DCA5DA7B-248E-3F07-2CB1-5E12C203D085}"/>
                    </a:ext>
                  </a:extLst>
                </p:cNvPr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651;p17">
                  <a:extLst>
                    <a:ext uri="{FF2B5EF4-FFF2-40B4-BE49-F238E27FC236}">
                      <a16:creationId xmlns:a16="http://schemas.microsoft.com/office/drawing/2014/main" id="{1BD064B1-A8BD-0ECB-9E17-F1AA18D63C16}"/>
                    </a:ext>
                  </a:extLst>
                </p:cNvPr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652;p17">
                  <a:extLst>
                    <a:ext uri="{FF2B5EF4-FFF2-40B4-BE49-F238E27FC236}">
                      <a16:creationId xmlns:a16="http://schemas.microsoft.com/office/drawing/2014/main" id="{E16EB3B9-CBCF-8D88-CBD7-A9EE30681353}"/>
                    </a:ext>
                  </a:extLst>
                </p:cNvPr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653;p17">
                  <a:extLst>
                    <a:ext uri="{FF2B5EF4-FFF2-40B4-BE49-F238E27FC236}">
                      <a16:creationId xmlns:a16="http://schemas.microsoft.com/office/drawing/2014/main" id="{9467C213-69F9-754E-FD8B-1920C8CAF304}"/>
                    </a:ext>
                  </a:extLst>
                </p:cNvPr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654;p17">
                  <a:extLst>
                    <a:ext uri="{FF2B5EF4-FFF2-40B4-BE49-F238E27FC236}">
                      <a16:creationId xmlns:a16="http://schemas.microsoft.com/office/drawing/2014/main" id="{19144928-CA18-805E-3A00-6E1E1D26F4EC}"/>
                    </a:ext>
                  </a:extLst>
                </p:cNvPr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655;p17">
                  <a:extLst>
                    <a:ext uri="{FF2B5EF4-FFF2-40B4-BE49-F238E27FC236}">
                      <a16:creationId xmlns:a16="http://schemas.microsoft.com/office/drawing/2014/main" id="{5491D2D1-A375-247D-FA11-EAC3E42CFBB0}"/>
                    </a:ext>
                  </a:extLst>
                </p:cNvPr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656;p17">
                  <a:extLst>
                    <a:ext uri="{FF2B5EF4-FFF2-40B4-BE49-F238E27FC236}">
                      <a16:creationId xmlns:a16="http://schemas.microsoft.com/office/drawing/2014/main" id="{28F9C430-03C2-F242-8F4A-679960CA3107}"/>
                    </a:ext>
                  </a:extLst>
                </p:cNvPr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657;p17">
                  <a:extLst>
                    <a:ext uri="{FF2B5EF4-FFF2-40B4-BE49-F238E27FC236}">
                      <a16:creationId xmlns:a16="http://schemas.microsoft.com/office/drawing/2014/main" id="{624234FB-9C18-EF66-B050-C5674E05608C}"/>
                    </a:ext>
                  </a:extLst>
                </p:cNvPr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658;p17">
                  <a:extLst>
                    <a:ext uri="{FF2B5EF4-FFF2-40B4-BE49-F238E27FC236}">
                      <a16:creationId xmlns:a16="http://schemas.microsoft.com/office/drawing/2014/main" id="{03CCFEA4-B06B-7238-0EF5-BFB9852E95FD}"/>
                    </a:ext>
                  </a:extLst>
                </p:cNvPr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659;p17">
                  <a:extLst>
                    <a:ext uri="{FF2B5EF4-FFF2-40B4-BE49-F238E27FC236}">
                      <a16:creationId xmlns:a16="http://schemas.microsoft.com/office/drawing/2014/main" id="{D198DC78-7137-BE95-84F6-693390FF4C1F}"/>
                    </a:ext>
                  </a:extLst>
                </p:cNvPr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660;p17">
                  <a:extLst>
                    <a:ext uri="{FF2B5EF4-FFF2-40B4-BE49-F238E27FC236}">
                      <a16:creationId xmlns:a16="http://schemas.microsoft.com/office/drawing/2014/main" id="{92EEFA03-B4B4-F9F6-84C9-CC801BBFE8B1}"/>
                    </a:ext>
                  </a:extLst>
                </p:cNvPr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661;p17">
                  <a:extLst>
                    <a:ext uri="{FF2B5EF4-FFF2-40B4-BE49-F238E27FC236}">
                      <a16:creationId xmlns:a16="http://schemas.microsoft.com/office/drawing/2014/main" id="{60085638-BFAB-8C74-9552-9A4F2A5FED32}"/>
                    </a:ext>
                  </a:extLst>
                </p:cNvPr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662;p17">
                  <a:extLst>
                    <a:ext uri="{FF2B5EF4-FFF2-40B4-BE49-F238E27FC236}">
                      <a16:creationId xmlns:a16="http://schemas.microsoft.com/office/drawing/2014/main" id="{02A457B6-FA1D-EABE-297D-8BC97BF5544F}"/>
                    </a:ext>
                  </a:extLst>
                </p:cNvPr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663;p17">
                  <a:extLst>
                    <a:ext uri="{FF2B5EF4-FFF2-40B4-BE49-F238E27FC236}">
                      <a16:creationId xmlns:a16="http://schemas.microsoft.com/office/drawing/2014/main" id="{BCA509B4-EBAB-4492-47CE-0D30E85494C8}"/>
                    </a:ext>
                  </a:extLst>
                </p:cNvPr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664;p17">
                  <a:extLst>
                    <a:ext uri="{FF2B5EF4-FFF2-40B4-BE49-F238E27FC236}">
                      <a16:creationId xmlns:a16="http://schemas.microsoft.com/office/drawing/2014/main" id="{EBD8C825-1934-72EE-0D33-90AE730CA38E}"/>
                    </a:ext>
                  </a:extLst>
                </p:cNvPr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665;p17">
                  <a:extLst>
                    <a:ext uri="{FF2B5EF4-FFF2-40B4-BE49-F238E27FC236}">
                      <a16:creationId xmlns:a16="http://schemas.microsoft.com/office/drawing/2014/main" id="{0497E1F0-222B-D2F5-4E02-40C902645266}"/>
                    </a:ext>
                  </a:extLst>
                </p:cNvPr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666;p17">
                  <a:extLst>
                    <a:ext uri="{FF2B5EF4-FFF2-40B4-BE49-F238E27FC236}">
                      <a16:creationId xmlns:a16="http://schemas.microsoft.com/office/drawing/2014/main" id="{86CAE350-2BA0-9891-2559-6CAE0DA6DC7A}"/>
                    </a:ext>
                  </a:extLst>
                </p:cNvPr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667;p17">
                  <a:extLst>
                    <a:ext uri="{FF2B5EF4-FFF2-40B4-BE49-F238E27FC236}">
                      <a16:creationId xmlns:a16="http://schemas.microsoft.com/office/drawing/2014/main" id="{B8AC0929-BCFD-2840-8C8C-2F483111CDE0}"/>
                    </a:ext>
                  </a:extLst>
                </p:cNvPr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668;p17">
                  <a:extLst>
                    <a:ext uri="{FF2B5EF4-FFF2-40B4-BE49-F238E27FC236}">
                      <a16:creationId xmlns:a16="http://schemas.microsoft.com/office/drawing/2014/main" id="{44D53746-A81E-6505-E20D-FC356B4AAD8F}"/>
                    </a:ext>
                  </a:extLst>
                </p:cNvPr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669;p17">
                  <a:extLst>
                    <a:ext uri="{FF2B5EF4-FFF2-40B4-BE49-F238E27FC236}">
                      <a16:creationId xmlns:a16="http://schemas.microsoft.com/office/drawing/2014/main" id="{5D0CADB1-DA0A-7468-DBB4-150FDF58C570}"/>
                    </a:ext>
                  </a:extLst>
                </p:cNvPr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670;p17">
                  <a:extLst>
                    <a:ext uri="{FF2B5EF4-FFF2-40B4-BE49-F238E27FC236}">
                      <a16:creationId xmlns:a16="http://schemas.microsoft.com/office/drawing/2014/main" id="{3DC342F8-2272-D99F-B55F-B49320A980EC}"/>
                    </a:ext>
                  </a:extLst>
                </p:cNvPr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671;p17">
                  <a:extLst>
                    <a:ext uri="{FF2B5EF4-FFF2-40B4-BE49-F238E27FC236}">
                      <a16:creationId xmlns:a16="http://schemas.microsoft.com/office/drawing/2014/main" id="{1757E84D-C987-745D-22F4-E05E8DAB57E5}"/>
                    </a:ext>
                  </a:extLst>
                </p:cNvPr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672;p17">
                  <a:extLst>
                    <a:ext uri="{FF2B5EF4-FFF2-40B4-BE49-F238E27FC236}">
                      <a16:creationId xmlns:a16="http://schemas.microsoft.com/office/drawing/2014/main" id="{C9D51B77-EB72-5107-B1E4-926330A2BBC6}"/>
                    </a:ext>
                  </a:extLst>
                </p:cNvPr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673;p17">
                  <a:extLst>
                    <a:ext uri="{FF2B5EF4-FFF2-40B4-BE49-F238E27FC236}">
                      <a16:creationId xmlns:a16="http://schemas.microsoft.com/office/drawing/2014/main" id="{E0E31DE0-71A7-BBC3-C826-0F27A339BC26}"/>
                    </a:ext>
                  </a:extLst>
                </p:cNvPr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674;p17">
                  <a:extLst>
                    <a:ext uri="{FF2B5EF4-FFF2-40B4-BE49-F238E27FC236}">
                      <a16:creationId xmlns:a16="http://schemas.microsoft.com/office/drawing/2014/main" id="{48020EF0-ED15-AA58-995E-4D9987AB591A}"/>
                    </a:ext>
                  </a:extLst>
                </p:cNvPr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675;p17">
                  <a:extLst>
                    <a:ext uri="{FF2B5EF4-FFF2-40B4-BE49-F238E27FC236}">
                      <a16:creationId xmlns:a16="http://schemas.microsoft.com/office/drawing/2014/main" id="{DE00D74A-2042-A3FC-0380-59C3C04A2943}"/>
                    </a:ext>
                  </a:extLst>
                </p:cNvPr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676;p17">
                  <a:extLst>
                    <a:ext uri="{FF2B5EF4-FFF2-40B4-BE49-F238E27FC236}">
                      <a16:creationId xmlns:a16="http://schemas.microsoft.com/office/drawing/2014/main" id="{666F00CF-58E9-E7B4-E646-7FD9317A662D}"/>
                    </a:ext>
                  </a:extLst>
                </p:cNvPr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677;p17">
                  <a:extLst>
                    <a:ext uri="{FF2B5EF4-FFF2-40B4-BE49-F238E27FC236}">
                      <a16:creationId xmlns:a16="http://schemas.microsoft.com/office/drawing/2014/main" id="{249B15F0-FC07-6110-8DAF-1CA40BC6C19F}"/>
                    </a:ext>
                  </a:extLst>
                </p:cNvPr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678;p17">
                  <a:extLst>
                    <a:ext uri="{FF2B5EF4-FFF2-40B4-BE49-F238E27FC236}">
                      <a16:creationId xmlns:a16="http://schemas.microsoft.com/office/drawing/2014/main" id="{696CF441-FEDC-AF1F-1C60-368D9109759E}"/>
                    </a:ext>
                  </a:extLst>
                </p:cNvPr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679;p17">
                  <a:extLst>
                    <a:ext uri="{FF2B5EF4-FFF2-40B4-BE49-F238E27FC236}">
                      <a16:creationId xmlns:a16="http://schemas.microsoft.com/office/drawing/2014/main" id="{12DC7E75-8411-B0AF-C131-86DAB0757A74}"/>
                    </a:ext>
                  </a:extLst>
                </p:cNvPr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680;p17">
                  <a:extLst>
                    <a:ext uri="{FF2B5EF4-FFF2-40B4-BE49-F238E27FC236}">
                      <a16:creationId xmlns:a16="http://schemas.microsoft.com/office/drawing/2014/main" id="{8534DAB1-D17F-B43E-56AE-57010EF89CD2}"/>
                    </a:ext>
                  </a:extLst>
                </p:cNvPr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681;p17">
                  <a:extLst>
                    <a:ext uri="{FF2B5EF4-FFF2-40B4-BE49-F238E27FC236}">
                      <a16:creationId xmlns:a16="http://schemas.microsoft.com/office/drawing/2014/main" id="{CC32F34B-2C47-0D82-6443-A2D878D24DB5}"/>
                    </a:ext>
                  </a:extLst>
                </p:cNvPr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682;p17">
                  <a:extLst>
                    <a:ext uri="{FF2B5EF4-FFF2-40B4-BE49-F238E27FC236}">
                      <a16:creationId xmlns:a16="http://schemas.microsoft.com/office/drawing/2014/main" id="{A8C97D45-67EA-0D90-4618-2D195027A27F}"/>
                    </a:ext>
                  </a:extLst>
                </p:cNvPr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683;p17">
                  <a:extLst>
                    <a:ext uri="{FF2B5EF4-FFF2-40B4-BE49-F238E27FC236}">
                      <a16:creationId xmlns:a16="http://schemas.microsoft.com/office/drawing/2014/main" id="{691C3C96-E300-1CBE-2202-A664610921C2}"/>
                    </a:ext>
                  </a:extLst>
                </p:cNvPr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684;p17">
                  <a:extLst>
                    <a:ext uri="{FF2B5EF4-FFF2-40B4-BE49-F238E27FC236}">
                      <a16:creationId xmlns:a16="http://schemas.microsoft.com/office/drawing/2014/main" id="{91B90A0F-9FFA-FF82-B331-A45C74A529DA}"/>
                    </a:ext>
                  </a:extLst>
                </p:cNvPr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685;p17">
                  <a:extLst>
                    <a:ext uri="{FF2B5EF4-FFF2-40B4-BE49-F238E27FC236}">
                      <a16:creationId xmlns:a16="http://schemas.microsoft.com/office/drawing/2014/main" id="{D1D9EFED-F8B8-6309-8CFD-34A1798CB4B2}"/>
                    </a:ext>
                  </a:extLst>
                </p:cNvPr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686;p17">
                  <a:extLst>
                    <a:ext uri="{FF2B5EF4-FFF2-40B4-BE49-F238E27FC236}">
                      <a16:creationId xmlns:a16="http://schemas.microsoft.com/office/drawing/2014/main" id="{21F2780D-B938-639E-0DB5-C3995E26A766}"/>
                    </a:ext>
                  </a:extLst>
                </p:cNvPr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687;p17">
                  <a:extLst>
                    <a:ext uri="{FF2B5EF4-FFF2-40B4-BE49-F238E27FC236}">
                      <a16:creationId xmlns:a16="http://schemas.microsoft.com/office/drawing/2014/main" id="{C28EB2DF-5EEB-BBE9-A889-19CC5716F3F0}"/>
                    </a:ext>
                  </a:extLst>
                </p:cNvPr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688;p17">
                  <a:extLst>
                    <a:ext uri="{FF2B5EF4-FFF2-40B4-BE49-F238E27FC236}">
                      <a16:creationId xmlns:a16="http://schemas.microsoft.com/office/drawing/2014/main" id="{EDC62310-F114-89D5-1FAC-96C33097036C}"/>
                    </a:ext>
                  </a:extLst>
                </p:cNvPr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689;p17">
                  <a:extLst>
                    <a:ext uri="{FF2B5EF4-FFF2-40B4-BE49-F238E27FC236}">
                      <a16:creationId xmlns:a16="http://schemas.microsoft.com/office/drawing/2014/main" id="{2CEC155E-AA34-73CB-40DB-6062F131AEE9}"/>
                    </a:ext>
                  </a:extLst>
                </p:cNvPr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690;p17">
                  <a:extLst>
                    <a:ext uri="{FF2B5EF4-FFF2-40B4-BE49-F238E27FC236}">
                      <a16:creationId xmlns:a16="http://schemas.microsoft.com/office/drawing/2014/main" id="{55A6E4FA-6FA5-D28A-68F2-0787098E8D21}"/>
                    </a:ext>
                  </a:extLst>
                </p:cNvPr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691;p17">
                  <a:extLst>
                    <a:ext uri="{FF2B5EF4-FFF2-40B4-BE49-F238E27FC236}">
                      <a16:creationId xmlns:a16="http://schemas.microsoft.com/office/drawing/2014/main" id="{559268D2-6EFC-67A3-114F-7AA1C12C3C30}"/>
                    </a:ext>
                  </a:extLst>
                </p:cNvPr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" name="Google Shape;692;p17">
                <a:extLst>
                  <a:ext uri="{FF2B5EF4-FFF2-40B4-BE49-F238E27FC236}">
                    <a16:creationId xmlns:a16="http://schemas.microsoft.com/office/drawing/2014/main" id="{C178F2E9-54F4-D172-E0A1-A7442EFDD869}"/>
                  </a:ext>
                </a:extLst>
              </p:cNvPr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8" name="Google Shape;693;p17">
                  <a:extLst>
                    <a:ext uri="{FF2B5EF4-FFF2-40B4-BE49-F238E27FC236}">
                      <a16:creationId xmlns:a16="http://schemas.microsoft.com/office/drawing/2014/main" id="{6CC91B92-75F3-0545-A09D-9AFCBAEE460A}"/>
                    </a:ext>
                  </a:extLst>
                </p:cNvPr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72" name="Google Shape;694;p17">
                    <a:extLst>
                      <a:ext uri="{FF2B5EF4-FFF2-40B4-BE49-F238E27FC236}">
                        <a16:creationId xmlns:a16="http://schemas.microsoft.com/office/drawing/2014/main" id="{91E2424B-8899-7809-BECD-4A56E63D28CC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" name="Google Shape;695;p17">
                    <a:extLst>
                      <a:ext uri="{FF2B5EF4-FFF2-40B4-BE49-F238E27FC236}">
                        <a16:creationId xmlns:a16="http://schemas.microsoft.com/office/drawing/2014/main" id="{D1549FDD-47FE-40F7-FCAD-F5A9AB878D0C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" name="Google Shape;696;p17">
                    <a:extLst>
                      <a:ext uri="{FF2B5EF4-FFF2-40B4-BE49-F238E27FC236}">
                        <a16:creationId xmlns:a16="http://schemas.microsoft.com/office/drawing/2014/main" id="{B73B9A08-5A1C-83E4-4EE1-2EE3A22B6460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" name="Google Shape;697;p17">
                    <a:extLst>
                      <a:ext uri="{FF2B5EF4-FFF2-40B4-BE49-F238E27FC236}">
                        <a16:creationId xmlns:a16="http://schemas.microsoft.com/office/drawing/2014/main" id="{ADFE16B9-CC28-497B-657A-8B4B80E8829D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" name="Google Shape;698;p17">
                    <a:extLst>
                      <a:ext uri="{FF2B5EF4-FFF2-40B4-BE49-F238E27FC236}">
                        <a16:creationId xmlns:a16="http://schemas.microsoft.com/office/drawing/2014/main" id="{D0E2946D-8373-545C-34A6-B45ED854C436}"/>
                      </a:ext>
                    </a:extLst>
                  </p:cNvPr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" name="Google Shape;699;p17">
                  <a:extLst>
                    <a:ext uri="{FF2B5EF4-FFF2-40B4-BE49-F238E27FC236}">
                      <a16:creationId xmlns:a16="http://schemas.microsoft.com/office/drawing/2014/main" id="{1E208A99-86E3-BF6F-3D19-D2C7420E120A}"/>
                    </a:ext>
                  </a:extLst>
                </p:cNvPr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0;p17">
                  <a:extLst>
                    <a:ext uri="{FF2B5EF4-FFF2-40B4-BE49-F238E27FC236}">
                      <a16:creationId xmlns:a16="http://schemas.microsoft.com/office/drawing/2014/main" id="{29EE6CD1-72ED-7000-355D-F080552165A1}"/>
                    </a:ext>
                  </a:extLst>
                </p:cNvPr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01;p17">
                  <a:extLst>
                    <a:ext uri="{FF2B5EF4-FFF2-40B4-BE49-F238E27FC236}">
                      <a16:creationId xmlns:a16="http://schemas.microsoft.com/office/drawing/2014/main" id="{428D1F3D-CDC3-F936-7645-F827A0DADB16}"/>
                    </a:ext>
                  </a:extLst>
                </p:cNvPr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1" name="Google Shape;702;p17">
              <a:extLst>
                <a:ext uri="{FF2B5EF4-FFF2-40B4-BE49-F238E27FC236}">
                  <a16:creationId xmlns:a16="http://schemas.microsoft.com/office/drawing/2014/main" id="{81234D8B-5406-F2FB-A11F-C73CF56453AC}"/>
                </a:ext>
              </a:extLst>
            </p:cNvPr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03;p17">
              <a:extLst>
                <a:ext uri="{FF2B5EF4-FFF2-40B4-BE49-F238E27FC236}">
                  <a16:creationId xmlns:a16="http://schemas.microsoft.com/office/drawing/2014/main" id="{F0141BE7-606E-F748-92E7-873816CFAD8E}"/>
                </a:ext>
              </a:extLst>
            </p:cNvPr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04;p17">
              <a:extLst>
                <a:ext uri="{FF2B5EF4-FFF2-40B4-BE49-F238E27FC236}">
                  <a16:creationId xmlns:a16="http://schemas.microsoft.com/office/drawing/2014/main" id="{2A90C965-8E42-0ABD-A96A-BE3EE7E4FA9C}"/>
                </a:ext>
              </a:extLst>
            </p:cNvPr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05;p17">
              <a:extLst>
                <a:ext uri="{FF2B5EF4-FFF2-40B4-BE49-F238E27FC236}">
                  <a16:creationId xmlns:a16="http://schemas.microsoft.com/office/drawing/2014/main" id="{AAAD1FA2-4BC6-D068-C7EC-713A644C5409}"/>
                </a:ext>
              </a:extLst>
            </p:cNvPr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06;p17">
              <a:extLst>
                <a:ext uri="{FF2B5EF4-FFF2-40B4-BE49-F238E27FC236}">
                  <a16:creationId xmlns:a16="http://schemas.microsoft.com/office/drawing/2014/main" id="{43EA9FF2-32CB-BF97-5902-6F072C0D0107}"/>
                </a:ext>
              </a:extLst>
            </p:cNvPr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07;p17">
              <a:extLst>
                <a:ext uri="{FF2B5EF4-FFF2-40B4-BE49-F238E27FC236}">
                  <a16:creationId xmlns:a16="http://schemas.microsoft.com/office/drawing/2014/main" id="{E96BA9F3-A6F5-D7A9-9291-E787DF3E28AD}"/>
                </a:ext>
              </a:extLst>
            </p:cNvPr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08;p17">
              <a:extLst>
                <a:ext uri="{FF2B5EF4-FFF2-40B4-BE49-F238E27FC236}">
                  <a16:creationId xmlns:a16="http://schemas.microsoft.com/office/drawing/2014/main" id="{BF4A8576-C7AB-6A42-5084-4C1BCD300D21}"/>
                </a:ext>
              </a:extLst>
            </p:cNvPr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09;p17">
              <a:extLst>
                <a:ext uri="{FF2B5EF4-FFF2-40B4-BE49-F238E27FC236}">
                  <a16:creationId xmlns:a16="http://schemas.microsoft.com/office/drawing/2014/main" id="{BAE0A771-7424-2C26-D5B8-9D087BE8447A}"/>
                </a:ext>
              </a:extLst>
            </p:cNvPr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10;p17">
              <a:extLst>
                <a:ext uri="{FF2B5EF4-FFF2-40B4-BE49-F238E27FC236}">
                  <a16:creationId xmlns:a16="http://schemas.microsoft.com/office/drawing/2014/main" id="{479C2D90-8ECA-4F69-7E2D-E2D34696FF27}"/>
                </a:ext>
              </a:extLst>
            </p:cNvPr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11;p17">
              <a:extLst>
                <a:ext uri="{FF2B5EF4-FFF2-40B4-BE49-F238E27FC236}">
                  <a16:creationId xmlns:a16="http://schemas.microsoft.com/office/drawing/2014/main" id="{E16F45F0-E5EF-6BC6-BE31-DB9199789AF9}"/>
                </a:ext>
              </a:extLst>
            </p:cNvPr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12;p17">
              <a:extLst>
                <a:ext uri="{FF2B5EF4-FFF2-40B4-BE49-F238E27FC236}">
                  <a16:creationId xmlns:a16="http://schemas.microsoft.com/office/drawing/2014/main" id="{7C2712E0-B1D4-B264-11CD-C48D807D5A78}"/>
                </a:ext>
              </a:extLst>
            </p:cNvPr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13;p17">
              <a:extLst>
                <a:ext uri="{FF2B5EF4-FFF2-40B4-BE49-F238E27FC236}">
                  <a16:creationId xmlns:a16="http://schemas.microsoft.com/office/drawing/2014/main" id="{89430D3C-006F-7487-723E-0E8845070BB7}"/>
                </a:ext>
              </a:extLst>
            </p:cNvPr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14;p17">
              <a:extLst>
                <a:ext uri="{FF2B5EF4-FFF2-40B4-BE49-F238E27FC236}">
                  <a16:creationId xmlns:a16="http://schemas.microsoft.com/office/drawing/2014/main" id="{17EAA45A-D879-0EB9-28AE-5D44804C0D14}"/>
                </a:ext>
              </a:extLst>
            </p:cNvPr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15;p17">
              <a:extLst>
                <a:ext uri="{FF2B5EF4-FFF2-40B4-BE49-F238E27FC236}">
                  <a16:creationId xmlns:a16="http://schemas.microsoft.com/office/drawing/2014/main" id="{2544CFE2-AA35-AA63-BD86-B9F9D76B04A8}"/>
                </a:ext>
              </a:extLst>
            </p:cNvPr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16;p17">
              <a:extLst>
                <a:ext uri="{FF2B5EF4-FFF2-40B4-BE49-F238E27FC236}">
                  <a16:creationId xmlns:a16="http://schemas.microsoft.com/office/drawing/2014/main" id="{EEF92B59-AE55-63A0-07CC-DA44DB1DFF2E}"/>
                </a:ext>
              </a:extLst>
            </p:cNvPr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17;p17">
              <a:extLst>
                <a:ext uri="{FF2B5EF4-FFF2-40B4-BE49-F238E27FC236}">
                  <a16:creationId xmlns:a16="http://schemas.microsoft.com/office/drawing/2014/main" id="{AA330D2E-8E31-4F0E-DD40-E96FCEE436B6}"/>
                </a:ext>
              </a:extLst>
            </p:cNvPr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18;p17">
              <a:extLst>
                <a:ext uri="{FF2B5EF4-FFF2-40B4-BE49-F238E27FC236}">
                  <a16:creationId xmlns:a16="http://schemas.microsoft.com/office/drawing/2014/main" id="{934B46A7-DBEC-F4CF-FE89-B5CA7F4111DC}"/>
                </a:ext>
              </a:extLst>
            </p:cNvPr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19;p17">
              <a:extLst>
                <a:ext uri="{FF2B5EF4-FFF2-40B4-BE49-F238E27FC236}">
                  <a16:creationId xmlns:a16="http://schemas.microsoft.com/office/drawing/2014/main" id="{D380971C-915D-0815-F175-00118F2DD203}"/>
                </a:ext>
              </a:extLst>
            </p:cNvPr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20;p17">
              <a:extLst>
                <a:ext uri="{FF2B5EF4-FFF2-40B4-BE49-F238E27FC236}">
                  <a16:creationId xmlns:a16="http://schemas.microsoft.com/office/drawing/2014/main" id="{C6D557F4-0AF8-3653-B68E-E5C0C42B3163}"/>
                </a:ext>
              </a:extLst>
            </p:cNvPr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21;p17">
              <a:extLst>
                <a:ext uri="{FF2B5EF4-FFF2-40B4-BE49-F238E27FC236}">
                  <a16:creationId xmlns:a16="http://schemas.microsoft.com/office/drawing/2014/main" id="{2A56294D-A69D-2373-DBC1-B6741346EAF0}"/>
                </a:ext>
              </a:extLst>
            </p:cNvPr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22;p17">
              <a:extLst>
                <a:ext uri="{FF2B5EF4-FFF2-40B4-BE49-F238E27FC236}">
                  <a16:creationId xmlns:a16="http://schemas.microsoft.com/office/drawing/2014/main" id="{FE990569-5B9D-5D6B-E29C-10EAA8998DDE}"/>
                </a:ext>
              </a:extLst>
            </p:cNvPr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23;p17">
              <a:extLst>
                <a:ext uri="{FF2B5EF4-FFF2-40B4-BE49-F238E27FC236}">
                  <a16:creationId xmlns:a16="http://schemas.microsoft.com/office/drawing/2014/main" id="{8F2C754B-1521-8410-2B67-B10283946B42}"/>
                </a:ext>
              </a:extLst>
            </p:cNvPr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24;p17">
              <a:extLst>
                <a:ext uri="{FF2B5EF4-FFF2-40B4-BE49-F238E27FC236}">
                  <a16:creationId xmlns:a16="http://schemas.microsoft.com/office/drawing/2014/main" id="{29699414-0B8B-DACC-6E16-F0A2935AACAF}"/>
                </a:ext>
              </a:extLst>
            </p:cNvPr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25;p17">
              <a:extLst>
                <a:ext uri="{FF2B5EF4-FFF2-40B4-BE49-F238E27FC236}">
                  <a16:creationId xmlns:a16="http://schemas.microsoft.com/office/drawing/2014/main" id="{EE832F9E-483A-52FD-D146-7E289D5647EE}"/>
                </a:ext>
              </a:extLst>
            </p:cNvPr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26;p17">
              <a:extLst>
                <a:ext uri="{FF2B5EF4-FFF2-40B4-BE49-F238E27FC236}">
                  <a16:creationId xmlns:a16="http://schemas.microsoft.com/office/drawing/2014/main" id="{1A8072AE-181B-C67F-4606-98E98FA6627F}"/>
                </a:ext>
              </a:extLst>
            </p:cNvPr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27;p17">
              <a:extLst>
                <a:ext uri="{FF2B5EF4-FFF2-40B4-BE49-F238E27FC236}">
                  <a16:creationId xmlns:a16="http://schemas.microsoft.com/office/drawing/2014/main" id="{0A91F966-EBDB-DF90-54AE-AC2EB6027772}"/>
                </a:ext>
              </a:extLst>
            </p:cNvPr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28;p17">
              <a:extLst>
                <a:ext uri="{FF2B5EF4-FFF2-40B4-BE49-F238E27FC236}">
                  <a16:creationId xmlns:a16="http://schemas.microsoft.com/office/drawing/2014/main" id="{8129826A-585F-56A7-26C4-462B427BEE26}"/>
                </a:ext>
              </a:extLst>
            </p:cNvPr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29;p17">
              <a:extLst>
                <a:ext uri="{FF2B5EF4-FFF2-40B4-BE49-F238E27FC236}">
                  <a16:creationId xmlns:a16="http://schemas.microsoft.com/office/drawing/2014/main" id="{49A6DAD9-72A9-8778-24A6-22307EC4B5D3}"/>
                </a:ext>
              </a:extLst>
            </p:cNvPr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730;p17">
              <a:extLst>
                <a:ext uri="{FF2B5EF4-FFF2-40B4-BE49-F238E27FC236}">
                  <a16:creationId xmlns:a16="http://schemas.microsoft.com/office/drawing/2014/main" id="{F61AB1B6-3614-2D6C-B3D1-E1F1B75C3819}"/>
                </a:ext>
              </a:extLst>
            </p:cNvPr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731;p17">
              <a:extLst>
                <a:ext uri="{FF2B5EF4-FFF2-40B4-BE49-F238E27FC236}">
                  <a16:creationId xmlns:a16="http://schemas.microsoft.com/office/drawing/2014/main" id="{B429D80D-1770-657F-6C29-1D7482EC620D}"/>
                </a:ext>
              </a:extLst>
            </p:cNvPr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61" name="Google Shape;732;p17">
                <a:extLst>
                  <a:ext uri="{FF2B5EF4-FFF2-40B4-BE49-F238E27FC236}">
                    <a16:creationId xmlns:a16="http://schemas.microsoft.com/office/drawing/2014/main" id="{F16BC905-3ABD-1538-8031-CD8AC144D983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733;p17">
                <a:extLst>
                  <a:ext uri="{FF2B5EF4-FFF2-40B4-BE49-F238E27FC236}">
                    <a16:creationId xmlns:a16="http://schemas.microsoft.com/office/drawing/2014/main" id="{65A7D85F-B7C8-2DEA-0C9F-3C9C3DC70A40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734;p17">
                <a:extLst>
                  <a:ext uri="{FF2B5EF4-FFF2-40B4-BE49-F238E27FC236}">
                    <a16:creationId xmlns:a16="http://schemas.microsoft.com/office/drawing/2014/main" id="{2B8A9E53-00CA-B730-DBF4-D9C6B649A735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735;p17">
                <a:extLst>
                  <a:ext uri="{FF2B5EF4-FFF2-40B4-BE49-F238E27FC236}">
                    <a16:creationId xmlns:a16="http://schemas.microsoft.com/office/drawing/2014/main" id="{0D5524B6-7B8D-56F2-0F66-F92B38164FAD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736;p17">
                <a:extLst>
                  <a:ext uri="{FF2B5EF4-FFF2-40B4-BE49-F238E27FC236}">
                    <a16:creationId xmlns:a16="http://schemas.microsoft.com/office/drawing/2014/main" id="{C420864B-9F1F-EC69-38D9-B7992F18C0C3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DD699F8-B7DC-F55D-4A72-1CD0C17988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7" y="1586570"/>
            <a:ext cx="5882640" cy="17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41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34C664-FAC9-0DC1-DA48-35098B7D5C98}"/>
              </a:ext>
            </a:extLst>
          </p:cNvPr>
          <p:cNvSpPr txBox="1"/>
          <p:nvPr/>
        </p:nvSpPr>
        <p:spPr>
          <a:xfrm>
            <a:off x="208670" y="450324"/>
            <a:ext cx="1877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EXPERT </a:t>
            </a:r>
            <a:endParaRPr lang="en-IN" sz="1800" u="sng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u="sng" dirty="0">
              <a:solidFill>
                <a:schemeClr val="accent1"/>
              </a:solidFill>
            </a:endParaRPr>
          </a:p>
        </p:txBody>
      </p:sp>
      <p:grpSp>
        <p:nvGrpSpPr>
          <p:cNvPr id="7" name="Google Shape;2623;p47">
            <a:extLst>
              <a:ext uri="{FF2B5EF4-FFF2-40B4-BE49-F238E27FC236}">
                <a16:creationId xmlns:a16="http://schemas.microsoft.com/office/drawing/2014/main" id="{828C69BA-2C88-8703-8313-7B0A05E8BB9D}"/>
              </a:ext>
            </a:extLst>
          </p:cNvPr>
          <p:cNvGrpSpPr/>
          <p:nvPr/>
        </p:nvGrpSpPr>
        <p:grpSpPr>
          <a:xfrm>
            <a:off x="6756498" y="2907200"/>
            <a:ext cx="1795831" cy="1953912"/>
            <a:chOff x="1926580" y="602477"/>
            <a:chExt cx="4456273" cy="4762466"/>
          </a:xfrm>
        </p:grpSpPr>
        <p:sp>
          <p:nvSpPr>
            <p:cNvPr id="8" name="Google Shape;2624;p47">
              <a:extLst>
                <a:ext uri="{FF2B5EF4-FFF2-40B4-BE49-F238E27FC236}">
                  <a16:creationId xmlns:a16="http://schemas.microsoft.com/office/drawing/2014/main" id="{95F2E981-FCB1-7805-81DC-5407A240B134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625;p47">
              <a:extLst>
                <a:ext uri="{FF2B5EF4-FFF2-40B4-BE49-F238E27FC236}">
                  <a16:creationId xmlns:a16="http://schemas.microsoft.com/office/drawing/2014/main" id="{52B4DAC8-4747-0870-48E5-B7A3F566F91F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626;p47">
              <a:extLst>
                <a:ext uri="{FF2B5EF4-FFF2-40B4-BE49-F238E27FC236}">
                  <a16:creationId xmlns:a16="http://schemas.microsoft.com/office/drawing/2014/main" id="{F97795BC-D379-79C1-458B-4FA8BCF3A066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627;p47">
              <a:extLst>
                <a:ext uri="{FF2B5EF4-FFF2-40B4-BE49-F238E27FC236}">
                  <a16:creationId xmlns:a16="http://schemas.microsoft.com/office/drawing/2014/main" id="{61DF41D9-F14F-C4B9-1F1C-F0D8FDF7A770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628;p47">
              <a:extLst>
                <a:ext uri="{FF2B5EF4-FFF2-40B4-BE49-F238E27FC236}">
                  <a16:creationId xmlns:a16="http://schemas.microsoft.com/office/drawing/2014/main" id="{001B1180-7345-5E9D-F62D-71E157B01515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629;p47">
              <a:extLst>
                <a:ext uri="{FF2B5EF4-FFF2-40B4-BE49-F238E27FC236}">
                  <a16:creationId xmlns:a16="http://schemas.microsoft.com/office/drawing/2014/main" id="{DE3AD2C5-4E86-3C61-5EFE-F83E4E1F43E2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630;p47">
              <a:extLst>
                <a:ext uri="{FF2B5EF4-FFF2-40B4-BE49-F238E27FC236}">
                  <a16:creationId xmlns:a16="http://schemas.microsoft.com/office/drawing/2014/main" id="{EA46D408-60EA-4F7F-76B4-3DBAABB38561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631;p47">
              <a:extLst>
                <a:ext uri="{FF2B5EF4-FFF2-40B4-BE49-F238E27FC236}">
                  <a16:creationId xmlns:a16="http://schemas.microsoft.com/office/drawing/2014/main" id="{0E76C484-DB29-28A3-4ED4-8A970455BF5B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632;p47">
              <a:extLst>
                <a:ext uri="{FF2B5EF4-FFF2-40B4-BE49-F238E27FC236}">
                  <a16:creationId xmlns:a16="http://schemas.microsoft.com/office/drawing/2014/main" id="{4B7986C2-3817-08F3-37A0-3CB7C8944357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633;p47">
              <a:extLst>
                <a:ext uri="{FF2B5EF4-FFF2-40B4-BE49-F238E27FC236}">
                  <a16:creationId xmlns:a16="http://schemas.microsoft.com/office/drawing/2014/main" id="{7B242C2A-4200-08B9-B7DF-E199AF2B49C3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634;p47">
              <a:extLst>
                <a:ext uri="{FF2B5EF4-FFF2-40B4-BE49-F238E27FC236}">
                  <a16:creationId xmlns:a16="http://schemas.microsoft.com/office/drawing/2014/main" id="{7644F7DC-F92A-4D05-63D7-98B78CA7E1AA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635;p47">
              <a:extLst>
                <a:ext uri="{FF2B5EF4-FFF2-40B4-BE49-F238E27FC236}">
                  <a16:creationId xmlns:a16="http://schemas.microsoft.com/office/drawing/2014/main" id="{6D342526-008B-EFC3-5EE2-6C8B99085376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636;p47">
              <a:extLst>
                <a:ext uri="{FF2B5EF4-FFF2-40B4-BE49-F238E27FC236}">
                  <a16:creationId xmlns:a16="http://schemas.microsoft.com/office/drawing/2014/main" id="{A853247A-F6C5-0A0B-238F-C8858B2F16EC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637;p47">
              <a:extLst>
                <a:ext uri="{FF2B5EF4-FFF2-40B4-BE49-F238E27FC236}">
                  <a16:creationId xmlns:a16="http://schemas.microsoft.com/office/drawing/2014/main" id="{5AFD951D-8078-ACF1-47D3-9ADAE5844FF0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638;p47">
              <a:extLst>
                <a:ext uri="{FF2B5EF4-FFF2-40B4-BE49-F238E27FC236}">
                  <a16:creationId xmlns:a16="http://schemas.microsoft.com/office/drawing/2014/main" id="{9F0FCEA6-9310-ED22-8F63-C5A375373D71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639;p47">
              <a:extLst>
                <a:ext uri="{FF2B5EF4-FFF2-40B4-BE49-F238E27FC236}">
                  <a16:creationId xmlns:a16="http://schemas.microsoft.com/office/drawing/2014/main" id="{B7C307BA-19B2-19B0-D262-1698968BE727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640;p47">
              <a:extLst>
                <a:ext uri="{FF2B5EF4-FFF2-40B4-BE49-F238E27FC236}">
                  <a16:creationId xmlns:a16="http://schemas.microsoft.com/office/drawing/2014/main" id="{433F9BA4-2D6F-ED39-505B-C04CAAEB06AD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641;p47">
              <a:extLst>
                <a:ext uri="{FF2B5EF4-FFF2-40B4-BE49-F238E27FC236}">
                  <a16:creationId xmlns:a16="http://schemas.microsoft.com/office/drawing/2014/main" id="{B717DE60-6523-375B-95EF-A153373928EF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42;p47">
              <a:extLst>
                <a:ext uri="{FF2B5EF4-FFF2-40B4-BE49-F238E27FC236}">
                  <a16:creationId xmlns:a16="http://schemas.microsoft.com/office/drawing/2014/main" id="{049838CF-D82A-B396-8C35-F2D6A0C2B2C4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643;p47">
              <a:extLst>
                <a:ext uri="{FF2B5EF4-FFF2-40B4-BE49-F238E27FC236}">
                  <a16:creationId xmlns:a16="http://schemas.microsoft.com/office/drawing/2014/main" id="{EC291C86-8DBC-CA73-1974-E7D210034383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644;p47">
              <a:extLst>
                <a:ext uri="{FF2B5EF4-FFF2-40B4-BE49-F238E27FC236}">
                  <a16:creationId xmlns:a16="http://schemas.microsoft.com/office/drawing/2014/main" id="{8BADD311-D29F-1097-7CBD-B16070EC9A2A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645;p47">
              <a:extLst>
                <a:ext uri="{FF2B5EF4-FFF2-40B4-BE49-F238E27FC236}">
                  <a16:creationId xmlns:a16="http://schemas.microsoft.com/office/drawing/2014/main" id="{B0E3EC0E-FE35-BEF3-B11A-D97BAE501D23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646;p47">
              <a:extLst>
                <a:ext uri="{FF2B5EF4-FFF2-40B4-BE49-F238E27FC236}">
                  <a16:creationId xmlns:a16="http://schemas.microsoft.com/office/drawing/2014/main" id="{F01DEA67-9C69-3F67-C20B-67FF1C2873D4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647;p47">
              <a:extLst>
                <a:ext uri="{FF2B5EF4-FFF2-40B4-BE49-F238E27FC236}">
                  <a16:creationId xmlns:a16="http://schemas.microsoft.com/office/drawing/2014/main" id="{19FDCED3-7A12-726D-091C-C821623E0A14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648;p47">
              <a:extLst>
                <a:ext uri="{FF2B5EF4-FFF2-40B4-BE49-F238E27FC236}">
                  <a16:creationId xmlns:a16="http://schemas.microsoft.com/office/drawing/2014/main" id="{CFC3E456-E755-50CE-89CE-B3045164C8D1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649;p47">
              <a:extLst>
                <a:ext uri="{FF2B5EF4-FFF2-40B4-BE49-F238E27FC236}">
                  <a16:creationId xmlns:a16="http://schemas.microsoft.com/office/drawing/2014/main" id="{5E13B81D-E843-A4D0-7EC5-8BE94DDACD80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650;p47">
              <a:extLst>
                <a:ext uri="{FF2B5EF4-FFF2-40B4-BE49-F238E27FC236}">
                  <a16:creationId xmlns:a16="http://schemas.microsoft.com/office/drawing/2014/main" id="{6DF8BED2-915C-D953-751E-B1AEAFB58587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651;p47">
              <a:extLst>
                <a:ext uri="{FF2B5EF4-FFF2-40B4-BE49-F238E27FC236}">
                  <a16:creationId xmlns:a16="http://schemas.microsoft.com/office/drawing/2014/main" id="{E45FEA0A-1F63-3425-1ADF-D252F11C1E3F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652;p47">
              <a:extLst>
                <a:ext uri="{FF2B5EF4-FFF2-40B4-BE49-F238E27FC236}">
                  <a16:creationId xmlns:a16="http://schemas.microsoft.com/office/drawing/2014/main" id="{9B108BBC-3579-67B8-E526-A31E5B66C7CB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653;p47">
              <a:extLst>
                <a:ext uri="{FF2B5EF4-FFF2-40B4-BE49-F238E27FC236}">
                  <a16:creationId xmlns:a16="http://schemas.microsoft.com/office/drawing/2014/main" id="{A3182F04-45CF-8EA5-B5C7-1F6AB631CA89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654;p47">
              <a:extLst>
                <a:ext uri="{FF2B5EF4-FFF2-40B4-BE49-F238E27FC236}">
                  <a16:creationId xmlns:a16="http://schemas.microsoft.com/office/drawing/2014/main" id="{D273B4FB-434D-B665-FDA5-434205A14B4E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655;p47">
              <a:extLst>
                <a:ext uri="{FF2B5EF4-FFF2-40B4-BE49-F238E27FC236}">
                  <a16:creationId xmlns:a16="http://schemas.microsoft.com/office/drawing/2014/main" id="{9FED7F69-2095-DB7A-855F-EC4975F36397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656;p47">
              <a:extLst>
                <a:ext uri="{FF2B5EF4-FFF2-40B4-BE49-F238E27FC236}">
                  <a16:creationId xmlns:a16="http://schemas.microsoft.com/office/drawing/2014/main" id="{D7164DB9-B97A-8B94-617F-B2B76F6C9F97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657;p47">
              <a:extLst>
                <a:ext uri="{FF2B5EF4-FFF2-40B4-BE49-F238E27FC236}">
                  <a16:creationId xmlns:a16="http://schemas.microsoft.com/office/drawing/2014/main" id="{72D97457-F133-A053-A219-A966E4FEB34B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658;p47">
              <a:extLst>
                <a:ext uri="{FF2B5EF4-FFF2-40B4-BE49-F238E27FC236}">
                  <a16:creationId xmlns:a16="http://schemas.microsoft.com/office/drawing/2014/main" id="{C8E11B81-F7AD-5303-D34E-29A33BF70878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659;p47">
              <a:extLst>
                <a:ext uri="{FF2B5EF4-FFF2-40B4-BE49-F238E27FC236}">
                  <a16:creationId xmlns:a16="http://schemas.microsoft.com/office/drawing/2014/main" id="{2292F6F2-C5EC-A5EA-DF78-041A64345542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660;p47">
              <a:extLst>
                <a:ext uri="{FF2B5EF4-FFF2-40B4-BE49-F238E27FC236}">
                  <a16:creationId xmlns:a16="http://schemas.microsoft.com/office/drawing/2014/main" id="{E666C963-E457-B159-E3D3-CCF6A3470E72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661;p47">
              <a:extLst>
                <a:ext uri="{FF2B5EF4-FFF2-40B4-BE49-F238E27FC236}">
                  <a16:creationId xmlns:a16="http://schemas.microsoft.com/office/drawing/2014/main" id="{A4DB6D54-AED2-2A86-09CC-869049FD3F7A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662;p47">
              <a:extLst>
                <a:ext uri="{FF2B5EF4-FFF2-40B4-BE49-F238E27FC236}">
                  <a16:creationId xmlns:a16="http://schemas.microsoft.com/office/drawing/2014/main" id="{2451D23F-17D1-40E3-9A6B-D6D78419BD08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663;p47">
              <a:extLst>
                <a:ext uri="{FF2B5EF4-FFF2-40B4-BE49-F238E27FC236}">
                  <a16:creationId xmlns:a16="http://schemas.microsoft.com/office/drawing/2014/main" id="{FCA59E8D-BB1E-585C-05E4-5EE1622245F4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664;p47">
              <a:extLst>
                <a:ext uri="{FF2B5EF4-FFF2-40B4-BE49-F238E27FC236}">
                  <a16:creationId xmlns:a16="http://schemas.microsoft.com/office/drawing/2014/main" id="{602DB897-FB9C-5CEC-88D3-90F539387085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665;p47">
              <a:extLst>
                <a:ext uri="{FF2B5EF4-FFF2-40B4-BE49-F238E27FC236}">
                  <a16:creationId xmlns:a16="http://schemas.microsoft.com/office/drawing/2014/main" id="{EE751473-8DDA-3EC4-86EC-14D45353EF66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666;p47">
              <a:extLst>
                <a:ext uri="{FF2B5EF4-FFF2-40B4-BE49-F238E27FC236}">
                  <a16:creationId xmlns:a16="http://schemas.microsoft.com/office/drawing/2014/main" id="{18D995DB-9A53-7551-5AB4-5E2CEDAC08D2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667;p47">
              <a:extLst>
                <a:ext uri="{FF2B5EF4-FFF2-40B4-BE49-F238E27FC236}">
                  <a16:creationId xmlns:a16="http://schemas.microsoft.com/office/drawing/2014/main" id="{A32C1330-BEE6-A96C-CDEF-CA7BF497F146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668;p47">
              <a:extLst>
                <a:ext uri="{FF2B5EF4-FFF2-40B4-BE49-F238E27FC236}">
                  <a16:creationId xmlns:a16="http://schemas.microsoft.com/office/drawing/2014/main" id="{87A10724-F64E-23E8-A3D5-3CA02F3A78A0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669;p47">
              <a:extLst>
                <a:ext uri="{FF2B5EF4-FFF2-40B4-BE49-F238E27FC236}">
                  <a16:creationId xmlns:a16="http://schemas.microsoft.com/office/drawing/2014/main" id="{7FC0455A-7894-2A8A-DAB2-83BBE9190363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670;p47">
              <a:extLst>
                <a:ext uri="{FF2B5EF4-FFF2-40B4-BE49-F238E27FC236}">
                  <a16:creationId xmlns:a16="http://schemas.microsoft.com/office/drawing/2014/main" id="{3CA3AF3B-3DC4-79D1-60A5-ECA397E1BBB9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671;p47">
              <a:extLst>
                <a:ext uri="{FF2B5EF4-FFF2-40B4-BE49-F238E27FC236}">
                  <a16:creationId xmlns:a16="http://schemas.microsoft.com/office/drawing/2014/main" id="{1419F423-4B06-8573-4975-11565C42F3B5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672;p47">
              <a:extLst>
                <a:ext uri="{FF2B5EF4-FFF2-40B4-BE49-F238E27FC236}">
                  <a16:creationId xmlns:a16="http://schemas.microsoft.com/office/drawing/2014/main" id="{D776E93B-74F2-E427-715C-DD112F7FBAD5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673;p47">
              <a:extLst>
                <a:ext uri="{FF2B5EF4-FFF2-40B4-BE49-F238E27FC236}">
                  <a16:creationId xmlns:a16="http://schemas.microsoft.com/office/drawing/2014/main" id="{CB578D26-C853-A775-5BBC-7D8A9978048F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674;p47">
              <a:extLst>
                <a:ext uri="{FF2B5EF4-FFF2-40B4-BE49-F238E27FC236}">
                  <a16:creationId xmlns:a16="http://schemas.microsoft.com/office/drawing/2014/main" id="{22EDAC10-F5DB-486C-7F12-A1C7DA16BC56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675;p47">
              <a:extLst>
                <a:ext uri="{FF2B5EF4-FFF2-40B4-BE49-F238E27FC236}">
                  <a16:creationId xmlns:a16="http://schemas.microsoft.com/office/drawing/2014/main" id="{0AB6A2AD-AB73-72E8-398E-42245FF01E4E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676;p47">
              <a:extLst>
                <a:ext uri="{FF2B5EF4-FFF2-40B4-BE49-F238E27FC236}">
                  <a16:creationId xmlns:a16="http://schemas.microsoft.com/office/drawing/2014/main" id="{F275A323-B365-C54A-5696-184D71B19434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677;p47">
              <a:extLst>
                <a:ext uri="{FF2B5EF4-FFF2-40B4-BE49-F238E27FC236}">
                  <a16:creationId xmlns:a16="http://schemas.microsoft.com/office/drawing/2014/main" id="{5F5D1AAC-3F2A-BE64-566A-40EEDC0A59D7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678;p47">
              <a:extLst>
                <a:ext uri="{FF2B5EF4-FFF2-40B4-BE49-F238E27FC236}">
                  <a16:creationId xmlns:a16="http://schemas.microsoft.com/office/drawing/2014/main" id="{392112F6-3A85-5C3C-7B40-ECA3D4B05488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679;p47">
              <a:extLst>
                <a:ext uri="{FF2B5EF4-FFF2-40B4-BE49-F238E27FC236}">
                  <a16:creationId xmlns:a16="http://schemas.microsoft.com/office/drawing/2014/main" id="{878A3DA3-6F6F-F422-13A8-8A771402736B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680;p47">
              <a:extLst>
                <a:ext uri="{FF2B5EF4-FFF2-40B4-BE49-F238E27FC236}">
                  <a16:creationId xmlns:a16="http://schemas.microsoft.com/office/drawing/2014/main" id="{9DF68CDC-A2B4-3BD5-1349-4C2003B73975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681;p47">
              <a:extLst>
                <a:ext uri="{FF2B5EF4-FFF2-40B4-BE49-F238E27FC236}">
                  <a16:creationId xmlns:a16="http://schemas.microsoft.com/office/drawing/2014/main" id="{761278E6-7F41-579D-0597-326ACE3195A6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682;p47">
              <a:extLst>
                <a:ext uri="{FF2B5EF4-FFF2-40B4-BE49-F238E27FC236}">
                  <a16:creationId xmlns:a16="http://schemas.microsoft.com/office/drawing/2014/main" id="{8328F1B5-8F70-B9FD-0ECB-CAE9EE2F9CC4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683;p47">
              <a:extLst>
                <a:ext uri="{FF2B5EF4-FFF2-40B4-BE49-F238E27FC236}">
                  <a16:creationId xmlns:a16="http://schemas.microsoft.com/office/drawing/2014/main" id="{9C0CA2B3-9FB8-8501-2DA0-CD3E11B7BF62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684;p47">
              <a:extLst>
                <a:ext uri="{FF2B5EF4-FFF2-40B4-BE49-F238E27FC236}">
                  <a16:creationId xmlns:a16="http://schemas.microsoft.com/office/drawing/2014/main" id="{E168BB49-A562-D0E3-0798-A425F251D709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685;p47">
              <a:extLst>
                <a:ext uri="{FF2B5EF4-FFF2-40B4-BE49-F238E27FC236}">
                  <a16:creationId xmlns:a16="http://schemas.microsoft.com/office/drawing/2014/main" id="{3B31166A-3500-6802-CF73-C0A9D5609339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686;p47">
              <a:extLst>
                <a:ext uri="{FF2B5EF4-FFF2-40B4-BE49-F238E27FC236}">
                  <a16:creationId xmlns:a16="http://schemas.microsoft.com/office/drawing/2014/main" id="{4E3BD201-FD1F-357F-82D0-74259CB9BED4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687;p47">
              <a:extLst>
                <a:ext uri="{FF2B5EF4-FFF2-40B4-BE49-F238E27FC236}">
                  <a16:creationId xmlns:a16="http://schemas.microsoft.com/office/drawing/2014/main" id="{45149227-FB49-77DE-6000-5890B3060353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688;p47">
              <a:extLst>
                <a:ext uri="{FF2B5EF4-FFF2-40B4-BE49-F238E27FC236}">
                  <a16:creationId xmlns:a16="http://schemas.microsoft.com/office/drawing/2014/main" id="{24EE1B56-E76F-AEE7-E8D3-4717F57F1C6C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689;p47">
              <a:extLst>
                <a:ext uri="{FF2B5EF4-FFF2-40B4-BE49-F238E27FC236}">
                  <a16:creationId xmlns:a16="http://schemas.microsoft.com/office/drawing/2014/main" id="{428136F1-2199-CC76-8C25-4BB3110B8AE1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690;p47">
              <a:extLst>
                <a:ext uri="{FF2B5EF4-FFF2-40B4-BE49-F238E27FC236}">
                  <a16:creationId xmlns:a16="http://schemas.microsoft.com/office/drawing/2014/main" id="{FB4A6DEF-18F4-E6FD-0BDE-EDCAFC0E9095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691;p47">
              <a:extLst>
                <a:ext uri="{FF2B5EF4-FFF2-40B4-BE49-F238E27FC236}">
                  <a16:creationId xmlns:a16="http://schemas.microsoft.com/office/drawing/2014/main" id="{8F17A0F7-A2DC-1F9A-EEB7-B2FEBB18F03B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692;p47">
              <a:extLst>
                <a:ext uri="{FF2B5EF4-FFF2-40B4-BE49-F238E27FC236}">
                  <a16:creationId xmlns:a16="http://schemas.microsoft.com/office/drawing/2014/main" id="{44565C10-1933-5825-D0B1-0B79B28D5C1F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693;p47">
              <a:extLst>
                <a:ext uri="{FF2B5EF4-FFF2-40B4-BE49-F238E27FC236}">
                  <a16:creationId xmlns:a16="http://schemas.microsoft.com/office/drawing/2014/main" id="{F2128C59-FEB5-05A1-A1B5-F350A908140D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694;p47">
              <a:extLst>
                <a:ext uri="{FF2B5EF4-FFF2-40B4-BE49-F238E27FC236}">
                  <a16:creationId xmlns:a16="http://schemas.microsoft.com/office/drawing/2014/main" id="{8D55887C-6786-7B84-F1F5-FFD694F1D25C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695;p47">
              <a:extLst>
                <a:ext uri="{FF2B5EF4-FFF2-40B4-BE49-F238E27FC236}">
                  <a16:creationId xmlns:a16="http://schemas.microsoft.com/office/drawing/2014/main" id="{42F27A1D-BFFC-E250-576B-4064A624BB8E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696;p47">
              <a:extLst>
                <a:ext uri="{FF2B5EF4-FFF2-40B4-BE49-F238E27FC236}">
                  <a16:creationId xmlns:a16="http://schemas.microsoft.com/office/drawing/2014/main" id="{8537A621-442A-154C-72DC-BBD5B0325240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697;p47">
              <a:extLst>
                <a:ext uri="{FF2B5EF4-FFF2-40B4-BE49-F238E27FC236}">
                  <a16:creationId xmlns:a16="http://schemas.microsoft.com/office/drawing/2014/main" id="{B9D97EC1-2585-7478-E15D-9A0A77218636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698;p47">
              <a:extLst>
                <a:ext uri="{FF2B5EF4-FFF2-40B4-BE49-F238E27FC236}">
                  <a16:creationId xmlns:a16="http://schemas.microsoft.com/office/drawing/2014/main" id="{34C7C083-FDEC-4327-D63E-77138C86FA46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699;p47">
              <a:extLst>
                <a:ext uri="{FF2B5EF4-FFF2-40B4-BE49-F238E27FC236}">
                  <a16:creationId xmlns:a16="http://schemas.microsoft.com/office/drawing/2014/main" id="{DD15BADA-051E-2AEA-A168-644DC2B5C870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700;p47">
              <a:extLst>
                <a:ext uri="{FF2B5EF4-FFF2-40B4-BE49-F238E27FC236}">
                  <a16:creationId xmlns:a16="http://schemas.microsoft.com/office/drawing/2014/main" id="{F0A1D933-6F57-7275-9871-FEE42FB944F2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701;p47">
              <a:extLst>
                <a:ext uri="{FF2B5EF4-FFF2-40B4-BE49-F238E27FC236}">
                  <a16:creationId xmlns:a16="http://schemas.microsoft.com/office/drawing/2014/main" id="{EF991222-BEDB-4D93-64AC-C4BB37F34CA8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702;p47">
              <a:extLst>
                <a:ext uri="{FF2B5EF4-FFF2-40B4-BE49-F238E27FC236}">
                  <a16:creationId xmlns:a16="http://schemas.microsoft.com/office/drawing/2014/main" id="{AD8DB31B-558D-3793-49F3-19F0BF628A48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703;p47">
              <a:extLst>
                <a:ext uri="{FF2B5EF4-FFF2-40B4-BE49-F238E27FC236}">
                  <a16:creationId xmlns:a16="http://schemas.microsoft.com/office/drawing/2014/main" id="{AE81EF27-AF19-8312-1E1B-F0E069CCB509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704;p47">
              <a:extLst>
                <a:ext uri="{FF2B5EF4-FFF2-40B4-BE49-F238E27FC236}">
                  <a16:creationId xmlns:a16="http://schemas.microsoft.com/office/drawing/2014/main" id="{9590E377-30B2-19BB-7753-6A2C04789063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705;p47">
              <a:extLst>
                <a:ext uri="{FF2B5EF4-FFF2-40B4-BE49-F238E27FC236}">
                  <a16:creationId xmlns:a16="http://schemas.microsoft.com/office/drawing/2014/main" id="{8B1CF734-ACDA-05D9-7604-67083CE5B84E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706;p47">
              <a:extLst>
                <a:ext uri="{FF2B5EF4-FFF2-40B4-BE49-F238E27FC236}">
                  <a16:creationId xmlns:a16="http://schemas.microsoft.com/office/drawing/2014/main" id="{F70509BA-E3EA-EE0A-9173-413D18F18DA5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707;p47">
              <a:extLst>
                <a:ext uri="{FF2B5EF4-FFF2-40B4-BE49-F238E27FC236}">
                  <a16:creationId xmlns:a16="http://schemas.microsoft.com/office/drawing/2014/main" id="{A647C71C-863F-B7CE-878F-3D337454AEA4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708;p47">
              <a:extLst>
                <a:ext uri="{FF2B5EF4-FFF2-40B4-BE49-F238E27FC236}">
                  <a16:creationId xmlns:a16="http://schemas.microsoft.com/office/drawing/2014/main" id="{2A6C9CB0-09DA-AB8F-2F7D-059F3A5DE492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709;p47">
              <a:extLst>
                <a:ext uri="{FF2B5EF4-FFF2-40B4-BE49-F238E27FC236}">
                  <a16:creationId xmlns:a16="http://schemas.microsoft.com/office/drawing/2014/main" id="{613A5E2F-370D-A376-4924-908D23C9C999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710;p47">
              <a:extLst>
                <a:ext uri="{FF2B5EF4-FFF2-40B4-BE49-F238E27FC236}">
                  <a16:creationId xmlns:a16="http://schemas.microsoft.com/office/drawing/2014/main" id="{B94281A2-36FB-FCD3-4AF6-78E1D603FEAD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711;p47">
              <a:extLst>
                <a:ext uri="{FF2B5EF4-FFF2-40B4-BE49-F238E27FC236}">
                  <a16:creationId xmlns:a16="http://schemas.microsoft.com/office/drawing/2014/main" id="{F8A8BA27-B723-26E4-F118-0C04A59AE99E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712;p47">
              <a:extLst>
                <a:ext uri="{FF2B5EF4-FFF2-40B4-BE49-F238E27FC236}">
                  <a16:creationId xmlns:a16="http://schemas.microsoft.com/office/drawing/2014/main" id="{831783A5-09F4-3B04-76CA-535460A4D591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713;p47">
              <a:extLst>
                <a:ext uri="{FF2B5EF4-FFF2-40B4-BE49-F238E27FC236}">
                  <a16:creationId xmlns:a16="http://schemas.microsoft.com/office/drawing/2014/main" id="{FCA83499-8508-CCE5-9D8F-18CDD9C3122C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714;p47">
              <a:extLst>
                <a:ext uri="{FF2B5EF4-FFF2-40B4-BE49-F238E27FC236}">
                  <a16:creationId xmlns:a16="http://schemas.microsoft.com/office/drawing/2014/main" id="{36F0EBF4-0497-AAFD-40A0-353C179FDC35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715;p47">
              <a:extLst>
                <a:ext uri="{FF2B5EF4-FFF2-40B4-BE49-F238E27FC236}">
                  <a16:creationId xmlns:a16="http://schemas.microsoft.com/office/drawing/2014/main" id="{280C7BD3-7D96-C6D2-67BE-8D3351F23083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716;p47">
              <a:extLst>
                <a:ext uri="{FF2B5EF4-FFF2-40B4-BE49-F238E27FC236}">
                  <a16:creationId xmlns:a16="http://schemas.microsoft.com/office/drawing/2014/main" id="{E707CEB1-5B04-87CD-6D4A-02633F37F299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717;p47">
              <a:extLst>
                <a:ext uri="{FF2B5EF4-FFF2-40B4-BE49-F238E27FC236}">
                  <a16:creationId xmlns:a16="http://schemas.microsoft.com/office/drawing/2014/main" id="{11F4F13B-3FDC-C87C-8F82-BBE8D9352ED4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718;p47">
              <a:extLst>
                <a:ext uri="{FF2B5EF4-FFF2-40B4-BE49-F238E27FC236}">
                  <a16:creationId xmlns:a16="http://schemas.microsoft.com/office/drawing/2014/main" id="{342B6A70-3643-DD15-0E01-EB72B26117F6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719;p47">
              <a:extLst>
                <a:ext uri="{FF2B5EF4-FFF2-40B4-BE49-F238E27FC236}">
                  <a16:creationId xmlns:a16="http://schemas.microsoft.com/office/drawing/2014/main" id="{E1D60DF2-1AE5-7C8C-6E07-35F21CD04BB3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720;p47">
              <a:extLst>
                <a:ext uri="{FF2B5EF4-FFF2-40B4-BE49-F238E27FC236}">
                  <a16:creationId xmlns:a16="http://schemas.microsoft.com/office/drawing/2014/main" id="{B02E9BD5-2B96-F1E8-9F77-EB4FC3A28B13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721;p47">
              <a:extLst>
                <a:ext uri="{FF2B5EF4-FFF2-40B4-BE49-F238E27FC236}">
                  <a16:creationId xmlns:a16="http://schemas.microsoft.com/office/drawing/2014/main" id="{09EC57AB-CD71-A880-BC47-D5DA33919CF3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722;p47">
              <a:extLst>
                <a:ext uri="{FF2B5EF4-FFF2-40B4-BE49-F238E27FC236}">
                  <a16:creationId xmlns:a16="http://schemas.microsoft.com/office/drawing/2014/main" id="{CDF0C94C-C85C-5B35-3093-3B593D1F0C6B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723;p47">
              <a:extLst>
                <a:ext uri="{FF2B5EF4-FFF2-40B4-BE49-F238E27FC236}">
                  <a16:creationId xmlns:a16="http://schemas.microsoft.com/office/drawing/2014/main" id="{9230B332-DD72-5AF3-CEBF-DC39AA36B574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724;p47">
              <a:extLst>
                <a:ext uri="{FF2B5EF4-FFF2-40B4-BE49-F238E27FC236}">
                  <a16:creationId xmlns:a16="http://schemas.microsoft.com/office/drawing/2014/main" id="{B0347B9B-A930-524B-CFE8-60D55A5FE0DB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725;p47">
              <a:extLst>
                <a:ext uri="{FF2B5EF4-FFF2-40B4-BE49-F238E27FC236}">
                  <a16:creationId xmlns:a16="http://schemas.microsoft.com/office/drawing/2014/main" id="{4B64CC51-2E68-F60A-F10C-E8DD86E7219A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726;p47">
              <a:extLst>
                <a:ext uri="{FF2B5EF4-FFF2-40B4-BE49-F238E27FC236}">
                  <a16:creationId xmlns:a16="http://schemas.microsoft.com/office/drawing/2014/main" id="{63BE8CBF-82CA-2CD7-0EF7-15609421967E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727;p47">
              <a:extLst>
                <a:ext uri="{FF2B5EF4-FFF2-40B4-BE49-F238E27FC236}">
                  <a16:creationId xmlns:a16="http://schemas.microsoft.com/office/drawing/2014/main" id="{15D5B388-7331-8CE1-FD8E-857020E51D78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728;p47">
              <a:extLst>
                <a:ext uri="{FF2B5EF4-FFF2-40B4-BE49-F238E27FC236}">
                  <a16:creationId xmlns:a16="http://schemas.microsoft.com/office/drawing/2014/main" id="{2E909AA0-2B43-0144-61A4-3C6562E3BA87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729;p47">
              <a:extLst>
                <a:ext uri="{FF2B5EF4-FFF2-40B4-BE49-F238E27FC236}">
                  <a16:creationId xmlns:a16="http://schemas.microsoft.com/office/drawing/2014/main" id="{EF3DBDFA-CF7B-286C-99BB-1D87A4C6641E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730;p47">
              <a:extLst>
                <a:ext uri="{FF2B5EF4-FFF2-40B4-BE49-F238E27FC236}">
                  <a16:creationId xmlns:a16="http://schemas.microsoft.com/office/drawing/2014/main" id="{9684C1D3-32CF-2DD7-E967-ED24007C3DFC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731;p47">
              <a:extLst>
                <a:ext uri="{FF2B5EF4-FFF2-40B4-BE49-F238E27FC236}">
                  <a16:creationId xmlns:a16="http://schemas.microsoft.com/office/drawing/2014/main" id="{B3DAA6D9-3354-B635-4B26-82405B84C979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732;p47">
              <a:extLst>
                <a:ext uri="{FF2B5EF4-FFF2-40B4-BE49-F238E27FC236}">
                  <a16:creationId xmlns:a16="http://schemas.microsoft.com/office/drawing/2014/main" id="{6C780315-2290-874F-215D-B632C8CC38B7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733;p47">
              <a:extLst>
                <a:ext uri="{FF2B5EF4-FFF2-40B4-BE49-F238E27FC236}">
                  <a16:creationId xmlns:a16="http://schemas.microsoft.com/office/drawing/2014/main" id="{841AD61B-C86F-073F-DE39-CE1788FA562C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734;p47">
              <a:extLst>
                <a:ext uri="{FF2B5EF4-FFF2-40B4-BE49-F238E27FC236}">
                  <a16:creationId xmlns:a16="http://schemas.microsoft.com/office/drawing/2014/main" id="{3E0EF6F7-B430-E5D6-035C-77F31D6C1230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735;p47">
              <a:extLst>
                <a:ext uri="{FF2B5EF4-FFF2-40B4-BE49-F238E27FC236}">
                  <a16:creationId xmlns:a16="http://schemas.microsoft.com/office/drawing/2014/main" id="{2038D80A-67C6-A530-32C2-1823392E8571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736;p47">
              <a:extLst>
                <a:ext uri="{FF2B5EF4-FFF2-40B4-BE49-F238E27FC236}">
                  <a16:creationId xmlns:a16="http://schemas.microsoft.com/office/drawing/2014/main" id="{530E3451-164B-BF33-4E63-410357A57FA5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737;p47">
              <a:extLst>
                <a:ext uri="{FF2B5EF4-FFF2-40B4-BE49-F238E27FC236}">
                  <a16:creationId xmlns:a16="http://schemas.microsoft.com/office/drawing/2014/main" id="{121EC396-B4AC-E874-2896-9EE0F08C7AB4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738;p47">
              <a:extLst>
                <a:ext uri="{FF2B5EF4-FFF2-40B4-BE49-F238E27FC236}">
                  <a16:creationId xmlns:a16="http://schemas.microsoft.com/office/drawing/2014/main" id="{BEF2840F-926C-F6E2-39F8-278108EA2FA9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739;p47">
              <a:extLst>
                <a:ext uri="{FF2B5EF4-FFF2-40B4-BE49-F238E27FC236}">
                  <a16:creationId xmlns:a16="http://schemas.microsoft.com/office/drawing/2014/main" id="{4600C014-D830-3AD3-F161-4D8EA8B9924C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740;p47">
              <a:extLst>
                <a:ext uri="{FF2B5EF4-FFF2-40B4-BE49-F238E27FC236}">
                  <a16:creationId xmlns:a16="http://schemas.microsoft.com/office/drawing/2014/main" id="{139B9E94-7D74-D086-A11F-CE64B23FA5CB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741;p47">
              <a:extLst>
                <a:ext uri="{FF2B5EF4-FFF2-40B4-BE49-F238E27FC236}">
                  <a16:creationId xmlns:a16="http://schemas.microsoft.com/office/drawing/2014/main" id="{38A8DE84-BC43-7CEB-2700-C3B61EE0A4D9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742;p47">
              <a:extLst>
                <a:ext uri="{FF2B5EF4-FFF2-40B4-BE49-F238E27FC236}">
                  <a16:creationId xmlns:a16="http://schemas.microsoft.com/office/drawing/2014/main" id="{F492D9BC-7E82-2693-F86C-8E8B38917416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743;p47">
              <a:extLst>
                <a:ext uri="{FF2B5EF4-FFF2-40B4-BE49-F238E27FC236}">
                  <a16:creationId xmlns:a16="http://schemas.microsoft.com/office/drawing/2014/main" id="{5AA26737-F703-525B-230D-5320F0DB37DF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744;p47">
              <a:extLst>
                <a:ext uri="{FF2B5EF4-FFF2-40B4-BE49-F238E27FC236}">
                  <a16:creationId xmlns:a16="http://schemas.microsoft.com/office/drawing/2014/main" id="{A7A53239-2470-1D14-CB32-7C998E816F52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745;p47">
              <a:extLst>
                <a:ext uri="{FF2B5EF4-FFF2-40B4-BE49-F238E27FC236}">
                  <a16:creationId xmlns:a16="http://schemas.microsoft.com/office/drawing/2014/main" id="{C77AD314-4624-D051-A78B-35D528C42A81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746;p47">
              <a:extLst>
                <a:ext uri="{FF2B5EF4-FFF2-40B4-BE49-F238E27FC236}">
                  <a16:creationId xmlns:a16="http://schemas.microsoft.com/office/drawing/2014/main" id="{A90FBBC4-7B89-446A-1120-3AE1BF9C998D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747;p47">
              <a:extLst>
                <a:ext uri="{FF2B5EF4-FFF2-40B4-BE49-F238E27FC236}">
                  <a16:creationId xmlns:a16="http://schemas.microsoft.com/office/drawing/2014/main" id="{25FF2348-614D-7520-E35F-A3E19CE22F14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748;p47">
              <a:extLst>
                <a:ext uri="{FF2B5EF4-FFF2-40B4-BE49-F238E27FC236}">
                  <a16:creationId xmlns:a16="http://schemas.microsoft.com/office/drawing/2014/main" id="{A87EF080-AB01-D656-DD63-D2FC2A45B647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749;p47">
              <a:extLst>
                <a:ext uri="{FF2B5EF4-FFF2-40B4-BE49-F238E27FC236}">
                  <a16:creationId xmlns:a16="http://schemas.microsoft.com/office/drawing/2014/main" id="{867DD568-088D-80FA-2FE0-138CBB6002E9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750;p47">
              <a:extLst>
                <a:ext uri="{FF2B5EF4-FFF2-40B4-BE49-F238E27FC236}">
                  <a16:creationId xmlns:a16="http://schemas.microsoft.com/office/drawing/2014/main" id="{54600CE3-43C3-00FF-5636-4589326F213F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751;p47">
              <a:extLst>
                <a:ext uri="{FF2B5EF4-FFF2-40B4-BE49-F238E27FC236}">
                  <a16:creationId xmlns:a16="http://schemas.microsoft.com/office/drawing/2014/main" id="{4678B33B-301C-BEEB-23D0-985B21EA56E4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752;p47">
              <a:extLst>
                <a:ext uri="{FF2B5EF4-FFF2-40B4-BE49-F238E27FC236}">
                  <a16:creationId xmlns:a16="http://schemas.microsoft.com/office/drawing/2014/main" id="{C484CB25-DE3B-5C2A-2B2F-593BC51139E8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753;p47">
              <a:extLst>
                <a:ext uri="{FF2B5EF4-FFF2-40B4-BE49-F238E27FC236}">
                  <a16:creationId xmlns:a16="http://schemas.microsoft.com/office/drawing/2014/main" id="{D31D67D5-B7C3-8602-D112-EDBA124C0210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754;p47">
              <a:extLst>
                <a:ext uri="{FF2B5EF4-FFF2-40B4-BE49-F238E27FC236}">
                  <a16:creationId xmlns:a16="http://schemas.microsoft.com/office/drawing/2014/main" id="{0A715006-8058-F941-A944-8E08EC5E01FE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755;p47">
              <a:extLst>
                <a:ext uri="{FF2B5EF4-FFF2-40B4-BE49-F238E27FC236}">
                  <a16:creationId xmlns:a16="http://schemas.microsoft.com/office/drawing/2014/main" id="{9E820EA4-6BAA-8322-EBE9-1FAC9C4C520A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756;p47">
              <a:extLst>
                <a:ext uri="{FF2B5EF4-FFF2-40B4-BE49-F238E27FC236}">
                  <a16:creationId xmlns:a16="http://schemas.microsoft.com/office/drawing/2014/main" id="{C833EA39-A6D8-56C0-C5EA-1952C0301D3F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757;p47">
              <a:extLst>
                <a:ext uri="{FF2B5EF4-FFF2-40B4-BE49-F238E27FC236}">
                  <a16:creationId xmlns:a16="http://schemas.microsoft.com/office/drawing/2014/main" id="{0D1451E8-28E2-5A39-0C3F-C4D8AC5F6085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758;p47">
              <a:extLst>
                <a:ext uri="{FF2B5EF4-FFF2-40B4-BE49-F238E27FC236}">
                  <a16:creationId xmlns:a16="http://schemas.microsoft.com/office/drawing/2014/main" id="{5C22B912-DF30-9DB1-842C-AAEBD38FA7D4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759;p47">
              <a:extLst>
                <a:ext uri="{FF2B5EF4-FFF2-40B4-BE49-F238E27FC236}">
                  <a16:creationId xmlns:a16="http://schemas.microsoft.com/office/drawing/2014/main" id="{4AB18D3A-6979-CB57-7247-318A83C2BD28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760;p47">
              <a:extLst>
                <a:ext uri="{FF2B5EF4-FFF2-40B4-BE49-F238E27FC236}">
                  <a16:creationId xmlns:a16="http://schemas.microsoft.com/office/drawing/2014/main" id="{0118E530-34F9-ABFF-91EF-B9F857D252F6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761;p47">
              <a:extLst>
                <a:ext uri="{FF2B5EF4-FFF2-40B4-BE49-F238E27FC236}">
                  <a16:creationId xmlns:a16="http://schemas.microsoft.com/office/drawing/2014/main" id="{CACA3F5F-0C6E-0C0E-0FC0-3F32E2F523B6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762;p47">
              <a:extLst>
                <a:ext uri="{FF2B5EF4-FFF2-40B4-BE49-F238E27FC236}">
                  <a16:creationId xmlns:a16="http://schemas.microsoft.com/office/drawing/2014/main" id="{CD9AA964-4181-FED1-D399-105DC7CE0EC3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763;p47">
              <a:extLst>
                <a:ext uri="{FF2B5EF4-FFF2-40B4-BE49-F238E27FC236}">
                  <a16:creationId xmlns:a16="http://schemas.microsoft.com/office/drawing/2014/main" id="{A9A45CC6-8ABD-3A1E-B457-0253D353E955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764;p47">
              <a:extLst>
                <a:ext uri="{FF2B5EF4-FFF2-40B4-BE49-F238E27FC236}">
                  <a16:creationId xmlns:a16="http://schemas.microsoft.com/office/drawing/2014/main" id="{4B3636C9-06F1-25C4-0E29-ED18561E4278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765;p47">
              <a:extLst>
                <a:ext uri="{FF2B5EF4-FFF2-40B4-BE49-F238E27FC236}">
                  <a16:creationId xmlns:a16="http://schemas.microsoft.com/office/drawing/2014/main" id="{3C4A7F3D-AE65-4F9E-E99C-118E9C4026BF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766;p47">
              <a:extLst>
                <a:ext uri="{FF2B5EF4-FFF2-40B4-BE49-F238E27FC236}">
                  <a16:creationId xmlns:a16="http://schemas.microsoft.com/office/drawing/2014/main" id="{0C71DCFA-F0F4-9285-4406-09C3689D13CA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767;p47">
              <a:extLst>
                <a:ext uri="{FF2B5EF4-FFF2-40B4-BE49-F238E27FC236}">
                  <a16:creationId xmlns:a16="http://schemas.microsoft.com/office/drawing/2014/main" id="{FE46769D-FBAA-73DB-98C1-E651304958CE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768;p47">
              <a:extLst>
                <a:ext uri="{FF2B5EF4-FFF2-40B4-BE49-F238E27FC236}">
                  <a16:creationId xmlns:a16="http://schemas.microsoft.com/office/drawing/2014/main" id="{C1087F78-A136-A902-FFD1-D667046C1967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769;p47">
              <a:extLst>
                <a:ext uri="{FF2B5EF4-FFF2-40B4-BE49-F238E27FC236}">
                  <a16:creationId xmlns:a16="http://schemas.microsoft.com/office/drawing/2014/main" id="{90FA0FF8-64D0-658C-7723-A64FB7DB8677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4" name="Google Shape;2770;p47">
              <a:extLst>
                <a:ext uri="{FF2B5EF4-FFF2-40B4-BE49-F238E27FC236}">
                  <a16:creationId xmlns:a16="http://schemas.microsoft.com/office/drawing/2014/main" id="{36357DC6-0D0A-C325-E0DB-7B3B3A7130A4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57" name="Google Shape;2771;p47">
                <a:extLst>
                  <a:ext uri="{FF2B5EF4-FFF2-40B4-BE49-F238E27FC236}">
                    <a16:creationId xmlns:a16="http://schemas.microsoft.com/office/drawing/2014/main" id="{F0CA9D4C-8861-C9EC-45BC-F281BE4ABB1A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2772;p47">
                <a:extLst>
                  <a:ext uri="{FF2B5EF4-FFF2-40B4-BE49-F238E27FC236}">
                    <a16:creationId xmlns:a16="http://schemas.microsoft.com/office/drawing/2014/main" id="{2AEADA62-BEFD-24D9-733D-108E6189B28A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2773;p47">
                <a:extLst>
                  <a:ext uri="{FF2B5EF4-FFF2-40B4-BE49-F238E27FC236}">
                    <a16:creationId xmlns:a16="http://schemas.microsoft.com/office/drawing/2014/main" id="{3B4E975A-B202-6CFC-6F8F-6570ECD99584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2774;p47">
                <a:extLst>
                  <a:ext uri="{FF2B5EF4-FFF2-40B4-BE49-F238E27FC236}">
                    <a16:creationId xmlns:a16="http://schemas.microsoft.com/office/drawing/2014/main" id="{8B2A4977-E289-DD75-0904-31186BFEE374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2775;p47">
                <a:extLst>
                  <a:ext uri="{FF2B5EF4-FFF2-40B4-BE49-F238E27FC236}">
                    <a16:creationId xmlns:a16="http://schemas.microsoft.com/office/drawing/2014/main" id="{41CB60AF-1D34-2DA5-1E78-16EE3229C11D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" name="Google Shape;2776;p47">
              <a:extLst>
                <a:ext uri="{FF2B5EF4-FFF2-40B4-BE49-F238E27FC236}">
                  <a16:creationId xmlns:a16="http://schemas.microsoft.com/office/drawing/2014/main" id="{155ACCD5-83D1-BB11-8EA2-576BC01CC40A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777;p47">
              <a:extLst>
                <a:ext uri="{FF2B5EF4-FFF2-40B4-BE49-F238E27FC236}">
                  <a16:creationId xmlns:a16="http://schemas.microsoft.com/office/drawing/2014/main" id="{AE516D85-C632-8CA4-9EF0-F9537A5053A2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230485C-5EDE-A5F7-05D3-289FA7218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5" y="1266947"/>
            <a:ext cx="588264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93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605B45-FE12-3087-5B18-AD6CB3D77AC6}"/>
              </a:ext>
            </a:extLst>
          </p:cNvPr>
          <p:cNvSpPr txBox="1"/>
          <p:nvPr/>
        </p:nvSpPr>
        <p:spPr>
          <a:xfrm>
            <a:off x="152961" y="450476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A SLOT</a:t>
            </a:r>
            <a:endParaRPr lang="en-IN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u="sn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F736C-08E0-106F-4E07-64B92A9D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1108069"/>
            <a:ext cx="6941280" cy="2664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oogle Shape;2015;p32">
            <a:extLst>
              <a:ext uri="{FF2B5EF4-FFF2-40B4-BE49-F238E27FC236}">
                <a16:creationId xmlns:a16="http://schemas.microsoft.com/office/drawing/2014/main" id="{797C1297-9936-ED14-F2FD-BEABA8EC7455}"/>
              </a:ext>
            </a:extLst>
          </p:cNvPr>
          <p:cNvGrpSpPr/>
          <p:nvPr/>
        </p:nvGrpSpPr>
        <p:grpSpPr>
          <a:xfrm>
            <a:off x="7550524" y="2407024"/>
            <a:ext cx="1245814" cy="2679179"/>
            <a:chOff x="2217389" y="2145281"/>
            <a:chExt cx="771968" cy="2035404"/>
          </a:xfrm>
        </p:grpSpPr>
        <p:sp>
          <p:nvSpPr>
            <p:cNvPr id="8" name="Google Shape;2016;p32">
              <a:extLst>
                <a:ext uri="{FF2B5EF4-FFF2-40B4-BE49-F238E27FC236}">
                  <a16:creationId xmlns:a16="http://schemas.microsoft.com/office/drawing/2014/main" id="{CF7C5A12-BB87-2434-6583-71908408D790}"/>
                </a:ext>
              </a:extLst>
            </p:cNvPr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017;p32">
              <a:extLst>
                <a:ext uri="{FF2B5EF4-FFF2-40B4-BE49-F238E27FC236}">
                  <a16:creationId xmlns:a16="http://schemas.microsoft.com/office/drawing/2014/main" id="{D7E51339-6DF9-E7ED-684D-687E2961D97E}"/>
                </a:ext>
              </a:extLst>
            </p:cNvPr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018;p32">
              <a:extLst>
                <a:ext uri="{FF2B5EF4-FFF2-40B4-BE49-F238E27FC236}">
                  <a16:creationId xmlns:a16="http://schemas.microsoft.com/office/drawing/2014/main" id="{BBD02A19-D710-4A8A-C91E-91681EECFEFF}"/>
                </a:ext>
              </a:extLst>
            </p:cNvPr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019;p32">
              <a:extLst>
                <a:ext uri="{FF2B5EF4-FFF2-40B4-BE49-F238E27FC236}">
                  <a16:creationId xmlns:a16="http://schemas.microsoft.com/office/drawing/2014/main" id="{E95AD42A-8D68-4D14-C51F-7B2A5B3C0764}"/>
                </a:ext>
              </a:extLst>
            </p:cNvPr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020;p32">
              <a:extLst>
                <a:ext uri="{FF2B5EF4-FFF2-40B4-BE49-F238E27FC236}">
                  <a16:creationId xmlns:a16="http://schemas.microsoft.com/office/drawing/2014/main" id="{837E78D6-FAA0-5D87-A8EE-5A12A9A208E7}"/>
                </a:ext>
              </a:extLst>
            </p:cNvPr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021;p32">
              <a:extLst>
                <a:ext uri="{FF2B5EF4-FFF2-40B4-BE49-F238E27FC236}">
                  <a16:creationId xmlns:a16="http://schemas.microsoft.com/office/drawing/2014/main" id="{720B249D-EC61-EFBD-B4E3-B99FE4DFF980}"/>
                </a:ext>
              </a:extLst>
            </p:cNvPr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22;p32">
              <a:extLst>
                <a:ext uri="{FF2B5EF4-FFF2-40B4-BE49-F238E27FC236}">
                  <a16:creationId xmlns:a16="http://schemas.microsoft.com/office/drawing/2014/main" id="{338F1E5A-D0C1-6268-D29C-0C4F06AD4150}"/>
                </a:ext>
              </a:extLst>
            </p:cNvPr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23;p32">
              <a:extLst>
                <a:ext uri="{FF2B5EF4-FFF2-40B4-BE49-F238E27FC236}">
                  <a16:creationId xmlns:a16="http://schemas.microsoft.com/office/drawing/2014/main" id="{D17859CD-B4E7-9A51-A9FC-1D74219226D1}"/>
                </a:ext>
              </a:extLst>
            </p:cNvPr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24;p32">
              <a:extLst>
                <a:ext uri="{FF2B5EF4-FFF2-40B4-BE49-F238E27FC236}">
                  <a16:creationId xmlns:a16="http://schemas.microsoft.com/office/drawing/2014/main" id="{B8891DD8-EECD-B50B-75FE-568C13CE2499}"/>
                </a:ext>
              </a:extLst>
            </p:cNvPr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25;p32">
              <a:extLst>
                <a:ext uri="{FF2B5EF4-FFF2-40B4-BE49-F238E27FC236}">
                  <a16:creationId xmlns:a16="http://schemas.microsoft.com/office/drawing/2014/main" id="{15145542-E268-6B23-5F60-F2A3686BACF1}"/>
                </a:ext>
              </a:extLst>
            </p:cNvPr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026;p32">
              <a:extLst>
                <a:ext uri="{FF2B5EF4-FFF2-40B4-BE49-F238E27FC236}">
                  <a16:creationId xmlns:a16="http://schemas.microsoft.com/office/drawing/2014/main" id="{B0493877-B72E-B31B-E215-0FFC05908AC1}"/>
                </a:ext>
              </a:extLst>
            </p:cNvPr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027;p32">
              <a:extLst>
                <a:ext uri="{FF2B5EF4-FFF2-40B4-BE49-F238E27FC236}">
                  <a16:creationId xmlns:a16="http://schemas.microsoft.com/office/drawing/2014/main" id="{AE141D3B-D044-FFBC-51BB-936045CFF3D5}"/>
                </a:ext>
              </a:extLst>
            </p:cNvPr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28;p32">
              <a:extLst>
                <a:ext uri="{FF2B5EF4-FFF2-40B4-BE49-F238E27FC236}">
                  <a16:creationId xmlns:a16="http://schemas.microsoft.com/office/drawing/2014/main" id="{5C245148-4D01-C2BB-8425-68414C3B6826}"/>
                </a:ext>
              </a:extLst>
            </p:cNvPr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29;p32">
              <a:extLst>
                <a:ext uri="{FF2B5EF4-FFF2-40B4-BE49-F238E27FC236}">
                  <a16:creationId xmlns:a16="http://schemas.microsoft.com/office/drawing/2014/main" id="{8A3D1342-9AD9-29E2-8E21-C5ECCE63E9C0}"/>
                </a:ext>
              </a:extLst>
            </p:cNvPr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30;p32">
              <a:extLst>
                <a:ext uri="{FF2B5EF4-FFF2-40B4-BE49-F238E27FC236}">
                  <a16:creationId xmlns:a16="http://schemas.microsoft.com/office/drawing/2014/main" id="{CCA55FA1-EAA3-19C9-4A87-332070E65FA3}"/>
                </a:ext>
              </a:extLst>
            </p:cNvPr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31;p32">
              <a:extLst>
                <a:ext uri="{FF2B5EF4-FFF2-40B4-BE49-F238E27FC236}">
                  <a16:creationId xmlns:a16="http://schemas.microsoft.com/office/drawing/2014/main" id="{F9897FD7-DF67-324F-8B58-1D1052DF7068}"/>
                </a:ext>
              </a:extLst>
            </p:cNvPr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313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A33472-6983-052E-D351-8D2552F379D8}"/>
              </a:ext>
            </a:extLst>
          </p:cNvPr>
          <p:cNvSpPr txBox="1"/>
          <p:nvPr/>
        </p:nvSpPr>
        <p:spPr>
          <a:xfrm>
            <a:off x="85621" y="383241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BOOKING HISTORY</a:t>
            </a:r>
            <a:endParaRPr lang="en-IN" sz="1800" u="sng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u="sng" dirty="0">
              <a:solidFill>
                <a:schemeClr val="accent1"/>
              </a:solidFill>
            </a:endParaRPr>
          </a:p>
        </p:txBody>
      </p:sp>
      <p:grpSp>
        <p:nvGrpSpPr>
          <p:cNvPr id="7" name="Google Shape;4349;p48">
            <a:extLst>
              <a:ext uri="{FF2B5EF4-FFF2-40B4-BE49-F238E27FC236}">
                <a16:creationId xmlns:a16="http://schemas.microsoft.com/office/drawing/2014/main" id="{BB2B9748-4231-6CE0-6B50-1F63DBBF4020}"/>
              </a:ext>
            </a:extLst>
          </p:cNvPr>
          <p:cNvGrpSpPr/>
          <p:nvPr/>
        </p:nvGrpSpPr>
        <p:grpSpPr>
          <a:xfrm>
            <a:off x="6515100" y="2649070"/>
            <a:ext cx="2342204" cy="2330579"/>
            <a:chOff x="2221786" y="231400"/>
            <a:chExt cx="4222151" cy="4708398"/>
          </a:xfrm>
        </p:grpSpPr>
        <p:sp>
          <p:nvSpPr>
            <p:cNvPr id="8" name="Google Shape;4350;p48">
              <a:extLst>
                <a:ext uri="{FF2B5EF4-FFF2-40B4-BE49-F238E27FC236}">
                  <a16:creationId xmlns:a16="http://schemas.microsoft.com/office/drawing/2014/main" id="{BA162D19-DC40-53C9-10FC-DC8F95D7B109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1;p48">
              <a:extLst>
                <a:ext uri="{FF2B5EF4-FFF2-40B4-BE49-F238E27FC236}">
                  <a16:creationId xmlns:a16="http://schemas.microsoft.com/office/drawing/2014/main" id="{B4B7C006-3E71-0C43-1640-1356EB6F22C6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2;p48">
              <a:extLst>
                <a:ext uri="{FF2B5EF4-FFF2-40B4-BE49-F238E27FC236}">
                  <a16:creationId xmlns:a16="http://schemas.microsoft.com/office/drawing/2014/main" id="{F68B3EAC-4F9F-BCEA-13C6-D0EDF299F92C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3;p48">
              <a:extLst>
                <a:ext uri="{FF2B5EF4-FFF2-40B4-BE49-F238E27FC236}">
                  <a16:creationId xmlns:a16="http://schemas.microsoft.com/office/drawing/2014/main" id="{E5365F75-5F44-930B-D6FB-A9D2F170628B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4;p48">
              <a:extLst>
                <a:ext uri="{FF2B5EF4-FFF2-40B4-BE49-F238E27FC236}">
                  <a16:creationId xmlns:a16="http://schemas.microsoft.com/office/drawing/2014/main" id="{542BABDF-5CF8-04E4-2A2A-9734E8A47B65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5;p48">
              <a:extLst>
                <a:ext uri="{FF2B5EF4-FFF2-40B4-BE49-F238E27FC236}">
                  <a16:creationId xmlns:a16="http://schemas.microsoft.com/office/drawing/2014/main" id="{2042E959-606D-1034-89FA-29A130ABEF9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6;p48">
              <a:extLst>
                <a:ext uri="{FF2B5EF4-FFF2-40B4-BE49-F238E27FC236}">
                  <a16:creationId xmlns:a16="http://schemas.microsoft.com/office/drawing/2014/main" id="{598BCBC4-CF4E-82B5-10EA-7BE62EEF009C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57;p48">
              <a:extLst>
                <a:ext uri="{FF2B5EF4-FFF2-40B4-BE49-F238E27FC236}">
                  <a16:creationId xmlns:a16="http://schemas.microsoft.com/office/drawing/2014/main" id="{C0C3BCE1-8384-2831-CF04-4320E19E88D3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58;p48">
              <a:extLst>
                <a:ext uri="{FF2B5EF4-FFF2-40B4-BE49-F238E27FC236}">
                  <a16:creationId xmlns:a16="http://schemas.microsoft.com/office/drawing/2014/main" id="{C26A297D-77E0-4EEA-50A7-EE1882E38D50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59;p48">
              <a:extLst>
                <a:ext uri="{FF2B5EF4-FFF2-40B4-BE49-F238E27FC236}">
                  <a16:creationId xmlns:a16="http://schemas.microsoft.com/office/drawing/2014/main" id="{680C95BE-F1C8-5009-6185-F48F40EEE61B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0;p48">
              <a:extLst>
                <a:ext uri="{FF2B5EF4-FFF2-40B4-BE49-F238E27FC236}">
                  <a16:creationId xmlns:a16="http://schemas.microsoft.com/office/drawing/2014/main" id="{FBAA6F1A-94C7-D0FC-C0F6-08850D252759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1;p48">
              <a:extLst>
                <a:ext uri="{FF2B5EF4-FFF2-40B4-BE49-F238E27FC236}">
                  <a16:creationId xmlns:a16="http://schemas.microsoft.com/office/drawing/2014/main" id="{76F8A171-FC97-411F-395C-EEC61E8CACFB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2;p48">
              <a:extLst>
                <a:ext uri="{FF2B5EF4-FFF2-40B4-BE49-F238E27FC236}">
                  <a16:creationId xmlns:a16="http://schemas.microsoft.com/office/drawing/2014/main" id="{298A3368-5D65-424C-33B2-B49BD1B0D874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3;p48">
              <a:extLst>
                <a:ext uri="{FF2B5EF4-FFF2-40B4-BE49-F238E27FC236}">
                  <a16:creationId xmlns:a16="http://schemas.microsoft.com/office/drawing/2014/main" id="{A635BB47-579F-CA52-EAE0-0E47BC6FB394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4;p48">
              <a:extLst>
                <a:ext uri="{FF2B5EF4-FFF2-40B4-BE49-F238E27FC236}">
                  <a16:creationId xmlns:a16="http://schemas.microsoft.com/office/drawing/2014/main" id="{3DF8528E-6391-6F29-B97B-C50FB075B18A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5;p48">
              <a:extLst>
                <a:ext uri="{FF2B5EF4-FFF2-40B4-BE49-F238E27FC236}">
                  <a16:creationId xmlns:a16="http://schemas.microsoft.com/office/drawing/2014/main" id="{903294C7-A491-7867-1A7A-48DADF279E1E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6;p48">
              <a:extLst>
                <a:ext uri="{FF2B5EF4-FFF2-40B4-BE49-F238E27FC236}">
                  <a16:creationId xmlns:a16="http://schemas.microsoft.com/office/drawing/2014/main" id="{6DCE97C2-F476-5F09-6DAA-FCA9FC1F4AC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67;p48">
              <a:extLst>
                <a:ext uri="{FF2B5EF4-FFF2-40B4-BE49-F238E27FC236}">
                  <a16:creationId xmlns:a16="http://schemas.microsoft.com/office/drawing/2014/main" id="{1AE7A5B1-30B0-F515-67B7-920F5CF1F44D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68;p48">
              <a:extLst>
                <a:ext uri="{FF2B5EF4-FFF2-40B4-BE49-F238E27FC236}">
                  <a16:creationId xmlns:a16="http://schemas.microsoft.com/office/drawing/2014/main" id="{7F924F6E-5E51-42B6-959E-EDC5EFCFF1CC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69;p48">
              <a:extLst>
                <a:ext uri="{FF2B5EF4-FFF2-40B4-BE49-F238E27FC236}">
                  <a16:creationId xmlns:a16="http://schemas.microsoft.com/office/drawing/2014/main" id="{86B8EDCE-68C2-510C-FC3B-50E9F0275A75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0;p48">
              <a:extLst>
                <a:ext uri="{FF2B5EF4-FFF2-40B4-BE49-F238E27FC236}">
                  <a16:creationId xmlns:a16="http://schemas.microsoft.com/office/drawing/2014/main" id="{DD409EA7-2B03-DE51-401D-FB540A268803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1;p48">
              <a:extLst>
                <a:ext uri="{FF2B5EF4-FFF2-40B4-BE49-F238E27FC236}">
                  <a16:creationId xmlns:a16="http://schemas.microsoft.com/office/drawing/2014/main" id="{5F7FCD4A-E15E-E8A6-F127-B1158CC83E8E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2;p48">
              <a:extLst>
                <a:ext uri="{FF2B5EF4-FFF2-40B4-BE49-F238E27FC236}">
                  <a16:creationId xmlns:a16="http://schemas.microsoft.com/office/drawing/2014/main" id="{21D43762-9A09-6DE6-8445-6C4808466526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3;p48">
              <a:extLst>
                <a:ext uri="{FF2B5EF4-FFF2-40B4-BE49-F238E27FC236}">
                  <a16:creationId xmlns:a16="http://schemas.microsoft.com/office/drawing/2014/main" id="{56A43223-8D26-A9A4-3184-C45706AE7FF9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4;p48">
              <a:extLst>
                <a:ext uri="{FF2B5EF4-FFF2-40B4-BE49-F238E27FC236}">
                  <a16:creationId xmlns:a16="http://schemas.microsoft.com/office/drawing/2014/main" id="{2D65D659-70DF-5758-030B-443C8DB9666C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5;p48">
              <a:extLst>
                <a:ext uri="{FF2B5EF4-FFF2-40B4-BE49-F238E27FC236}">
                  <a16:creationId xmlns:a16="http://schemas.microsoft.com/office/drawing/2014/main" id="{FCC71412-D3A6-968A-67F1-ADF0595302CD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6;p48">
              <a:extLst>
                <a:ext uri="{FF2B5EF4-FFF2-40B4-BE49-F238E27FC236}">
                  <a16:creationId xmlns:a16="http://schemas.microsoft.com/office/drawing/2014/main" id="{DE627E12-0CB6-045C-F149-CF9D96806FCC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77;p48">
              <a:extLst>
                <a:ext uri="{FF2B5EF4-FFF2-40B4-BE49-F238E27FC236}">
                  <a16:creationId xmlns:a16="http://schemas.microsoft.com/office/drawing/2014/main" id="{16433992-3BD3-272C-F777-8319ADC1B5C3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78;p48">
              <a:extLst>
                <a:ext uri="{FF2B5EF4-FFF2-40B4-BE49-F238E27FC236}">
                  <a16:creationId xmlns:a16="http://schemas.microsoft.com/office/drawing/2014/main" id="{E579DE4F-BF08-BDF6-32B2-CFFE7385AE8C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79;p48">
              <a:extLst>
                <a:ext uri="{FF2B5EF4-FFF2-40B4-BE49-F238E27FC236}">
                  <a16:creationId xmlns:a16="http://schemas.microsoft.com/office/drawing/2014/main" id="{E5A77436-D9A6-CB14-82F5-8B716DC174D3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0;p48">
              <a:extLst>
                <a:ext uri="{FF2B5EF4-FFF2-40B4-BE49-F238E27FC236}">
                  <a16:creationId xmlns:a16="http://schemas.microsoft.com/office/drawing/2014/main" id="{5218DA32-1709-383D-8ACA-5FB9FEDB8DE2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1;p48">
              <a:extLst>
                <a:ext uri="{FF2B5EF4-FFF2-40B4-BE49-F238E27FC236}">
                  <a16:creationId xmlns:a16="http://schemas.microsoft.com/office/drawing/2014/main" id="{C545830D-80DF-D6D1-08E7-7F0B0C3670E4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2;p48">
              <a:extLst>
                <a:ext uri="{FF2B5EF4-FFF2-40B4-BE49-F238E27FC236}">
                  <a16:creationId xmlns:a16="http://schemas.microsoft.com/office/drawing/2014/main" id="{58C0F645-9554-B4F3-0338-EA3628CF4B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3;p48">
              <a:extLst>
                <a:ext uri="{FF2B5EF4-FFF2-40B4-BE49-F238E27FC236}">
                  <a16:creationId xmlns:a16="http://schemas.microsoft.com/office/drawing/2014/main" id="{6CBA3AF0-E916-F670-88C4-A3EA81CAAB90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4;p48">
              <a:extLst>
                <a:ext uri="{FF2B5EF4-FFF2-40B4-BE49-F238E27FC236}">
                  <a16:creationId xmlns:a16="http://schemas.microsoft.com/office/drawing/2014/main" id="{637E2225-0E5F-7E39-B463-8158FAD942B8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85;p48">
              <a:extLst>
                <a:ext uri="{FF2B5EF4-FFF2-40B4-BE49-F238E27FC236}">
                  <a16:creationId xmlns:a16="http://schemas.microsoft.com/office/drawing/2014/main" id="{663B1FED-A281-25C8-5DFE-718044392AD1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386;p48">
              <a:extLst>
                <a:ext uri="{FF2B5EF4-FFF2-40B4-BE49-F238E27FC236}">
                  <a16:creationId xmlns:a16="http://schemas.microsoft.com/office/drawing/2014/main" id="{F119EDA5-57D5-7EFE-DF51-B76914B3D73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387;p48">
              <a:extLst>
                <a:ext uri="{FF2B5EF4-FFF2-40B4-BE49-F238E27FC236}">
                  <a16:creationId xmlns:a16="http://schemas.microsoft.com/office/drawing/2014/main" id="{11E5AC05-2EE4-3633-5B6D-D92113FA9B3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527;p48">
              <a:extLst>
                <a:ext uri="{FF2B5EF4-FFF2-40B4-BE49-F238E27FC236}">
                  <a16:creationId xmlns:a16="http://schemas.microsoft.com/office/drawing/2014/main" id="{B28B84AE-A174-1B49-3527-FEFCFBB5A66B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528;p48">
              <a:extLst>
                <a:ext uri="{FF2B5EF4-FFF2-40B4-BE49-F238E27FC236}">
                  <a16:creationId xmlns:a16="http://schemas.microsoft.com/office/drawing/2014/main" id="{94973C2E-8A80-7632-A218-D76CB0239C60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529;p48">
              <a:extLst>
                <a:ext uri="{FF2B5EF4-FFF2-40B4-BE49-F238E27FC236}">
                  <a16:creationId xmlns:a16="http://schemas.microsoft.com/office/drawing/2014/main" id="{21204ED3-5519-961C-EEA1-5D8C77039AC9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530;p48">
              <a:extLst>
                <a:ext uri="{FF2B5EF4-FFF2-40B4-BE49-F238E27FC236}">
                  <a16:creationId xmlns:a16="http://schemas.microsoft.com/office/drawing/2014/main" id="{F5DF393B-4B08-46B8-B69F-1471A5DF8C9D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531;p48">
              <a:extLst>
                <a:ext uri="{FF2B5EF4-FFF2-40B4-BE49-F238E27FC236}">
                  <a16:creationId xmlns:a16="http://schemas.microsoft.com/office/drawing/2014/main" id="{6E38232F-29CB-F8A8-81D6-C629141489F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532;p48">
              <a:extLst>
                <a:ext uri="{FF2B5EF4-FFF2-40B4-BE49-F238E27FC236}">
                  <a16:creationId xmlns:a16="http://schemas.microsoft.com/office/drawing/2014/main" id="{F348C2E0-4526-483B-C14B-D58443208D4C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33;p48">
              <a:extLst>
                <a:ext uri="{FF2B5EF4-FFF2-40B4-BE49-F238E27FC236}">
                  <a16:creationId xmlns:a16="http://schemas.microsoft.com/office/drawing/2014/main" id="{02DAA9F0-A430-3DA3-D27F-8F2544D94EEB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34;p48">
              <a:extLst>
                <a:ext uri="{FF2B5EF4-FFF2-40B4-BE49-F238E27FC236}">
                  <a16:creationId xmlns:a16="http://schemas.microsoft.com/office/drawing/2014/main" id="{63263675-FDA8-F421-A6BC-8617D46B412D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5;p48">
              <a:extLst>
                <a:ext uri="{FF2B5EF4-FFF2-40B4-BE49-F238E27FC236}">
                  <a16:creationId xmlns:a16="http://schemas.microsoft.com/office/drawing/2014/main" id="{98826F06-0958-7BE7-2000-2825F6C7386C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6;p48">
              <a:extLst>
                <a:ext uri="{FF2B5EF4-FFF2-40B4-BE49-F238E27FC236}">
                  <a16:creationId xmlns:a16="http://schemas.microsoft.com/office/drawing/2014/main" id="{4E9E1C0B-7ABB-4200-AAAF-2D226D0E7C7F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7;p48">
              <a:extLst>
                <a:ext uri="{FF2B5EF4-FFF2-40B4-BE49-F238E27FC236}">
                  <a16:creationId xmlns:a16="http://schemas.microsoft.com/office/drawing/2014/main" id="{7B50B6C8-9193-27DD-6E66-B86D318A7691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8;p48">
              <a:extLst>
                <a:ext uri="{FF2B5EF4-FFF2-40B4-BE49-F238E27FC236}">
                  <a16:creationId xmlns:a16="http://schemas.microsoft.com/office/drawing/2014/main" id="{C1B34DCA-0AEA-0F5C-50C7-02AE5AF46B1E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9;p48">
              <a:extLst>
                <a:ext uri="{FF2B5EF4-FFF2-40B4-BE49-F238E27FC236}">
                  <a16:creationId xmlns:a16="http://schemas.microsoft.com/office/drawing/2014/main" id="{62A42AA4-11B1-C513-9D11-EBBA2AD505E5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40;p48">
              <a:extLst>
                <a:ext uri="{FF2B5EF4-FFF2-40B4-BE49-F238E27FC236}">
                  <a16:creationId xmlns:a16="http://schemas.microsoft.com/office/drawing/2014/main" id="{0BCF22C2-5B25-414F-9D5E-35DDFC6AB5F9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41;p48">
              <a:extLst>
                <a:ext uri="{FF2B5EF4-FFF2-40B4-BE49-F238E27FC236}">
                  <a16:creationId xmlns:a16="http://schemas.microsoft.com/office/drawing/2014/main" id="{1C1D991F-868F-E133-B1EC-14A1C945B9CD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42;p48">
              <a:extLst>
                <a:ext uri="{FF2B5EF4-FFF2-40B4-BE49-F238E27FC236}">
                  <a16:creationId xmlns:a16="http://schemas.microsoft.com/office/drawing/2014/main" id="{951839E5-2CD5-3663-5832-8DF88EC6C4B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43;p48">
              <a:extLst>
                <a:ext uri="{FF2B5EF4-FFF2-40B4-BE49-F238E27FC236}">
                  <a16:creationId xmlns:a16="http://schemas.microsoft.com/office/drawing/2014/main" id="{30913EEB-FAB8-EA7B-0F71-53910F36EC7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44;p48">
              <a:extLst>
                <a:ext uri="{FF2B5EF4-FFF2-40B4-BE49-F238E27FC236}">
                  <a16:creationId xmlns:a16="http://schemas.microsoft.com/office/drawing/2014/main" id="{464ACE97-FEE9-C7AE-D8CF-9CA36D0C63F0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5;p48">
              <a:extLst>
                <a:ext uri="{FF2B5EF4-FFF2-40B4-BE49-F238E27FC236}">
                  <a16:creationId xmlns:a16="http://schemas.microsoft.com/office/drawing/2014/main" id="{69CE8CDD-AFAD-7F0F-ACA3-5F12B16D35E4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6;p48">
              <a:extLst>
                <a:ext uri="{FF2B5EF4-FFF2-40B4-BE49-F238E27FC236}">
                  <a16:creationId xmlns:a16="http://schemas.microsoft.com/office/drawing/2014/main" id="{4BC18101-FC9D-833B-E898-3D2E6368B6ED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7;p48">
              <a:extLst>
                <a:ext uri="{FF2B5EF4-FFF2-40B4-BE49-F238E27FC236}">
                  <a16:creationId xmlns:a16="http://schemas.microsoft.com/office/drawing/2014/main" id="{3834117C-EF90-4018-13C4-0819A2C0F67A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8;p48">
              <a:extLst>
                <a:ext uri="{FF2B5EF4-FFF2-40B4-BE49-F238E27FC236}">
                  <a16:creationId xmlns:a16="http://schemas.microsoft.com/office/drawing/2014/main" id="{7C318C71-C24E-ECF4-C0BE-149DFF6A74DB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9;p48">
              <a:extLst>
                <a:ext uri="{FF2B5EF4-FFF2-40B4-BE49-F238E27FC236}">
                  <a16:creationId xmlns:a16="http://schemas.microsoft.com/office/drawing/2014/main" id="{CD8E1916-058F-7484-2148-575AAE7A2A31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50;p48">
              <a:extLst>
                <a:ext uri="{FF2B5EF4-FFF2-40B4-BE49-F238E27FC236}">
                  <a16:creationId xmlns:a16="http://schemas.microsoft.com/office/drawing/2014/main" id="{BD2984B9-FE34-4E86-FF2D-835FDFBE4D34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51;p48">
              <a:extLst>
                <a:ext uri="{FF2B5EF4-FFF2-40B4-BE49-F238E27FC236}">
                  <a16:creationId xmlns:a16="http://schemas.microsoft.com/office/drawing/2014/main" id="{E233C9D4-C2CE-FD8F-BC1B-FF2927894345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52;p48">
              <a:extLst>
                <a:ext uri="{FF2B5EF4-FFF2-40B4-BE49-F238E27FC236}">
                  <a16:creationId xmlns:a16="http://schemas.microsoft.com/office/drawing/2014/main" id="{E77A6543-5A4A-4106-277D-A094B2A69B81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53;p48">
              <a:extLst>
                <a:ext uri="{FF2B5EF4-FFF2-40B4-BE49-F238E27FC236}">
                  <a16:creationId xmlns:a16="http://schemas.microsoft.com/office/drawing/2014/main" id="{8214CEBD-C45E-04C6-A1AA-9D75E91D0A11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54;p48">
              <a:extLst>
                <a:ext uri="{FF2B5EF4-FFF2-40B4-BE49-F238E27FC236}">
                  <a16:creationId xmlns:a16="http://schemas.microsoft.com/office/drawing/2014/main" id="{E8C361E1-B454-D23B-6221-B4EC4AA50254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5;p48">
              <a:extLst>
                <a:ext uri="{FF2B5EF4-FFF2-40B4-BE49-F238E27FC236}">
                  <a16:creationId xmlns:a16="http://schemas.microsoft.com/office/drawing/2014/main" id="{D0502146-13D6-5683-0D21-1A8943E760DF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6;p48">
              <a:extLst>
                <a:ext uri="{FF2B5EF4-FFF2-40B4-BE49-F238E27FC236}">
                  <a16:creationId xmlns:a16="http://schemas.microsoft.com/office/drawing/2014/main" id="{F1218B62-7203-6673-B57D-93626F24C19E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899A2F1-356E-C1BC-D9E6-4A95B1CABC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7" y="1493715"/>
            <a:ext cx="588264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33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BE41EA-C5DB-0C06-F59B-EC077C553077}"/>
              </a:ext>
            </a:extLst>
          </p:cNvPr>
          <p:cNvSpPr txBox="1"/>
          <p:nvPr/>
        </p:nvSpPr>
        <p:spPr>
          <a:xfrm>
            <a:off x="154869" y="389965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BOOKING STATUS</a:t>
            </a:r>
            <a:endParaRPr lang="en-IN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u="sng" dirty="0">
              <a:solidFill>
                <a:schemeClr val="bg1"/>
              </a:solidFill>
            </a:endParaRPr>
          </a:p>
        </p:txBody>
      </p:sp>
      <p:grpSp>
        <p:nvGrpSpPr>
          <p:cNvPr id="7" name="Google Shape;2623;p47">
            <a:extLst>
              <a:ext uri="{FF2B5EF4-FFF2-40B4-BE49-F238E27FC236}">
                <a16:creationId xmlns:a16="http://schemas.microsoft.com/office/drawing/2014/main" id="{13DAF18D-7DF1-6386-41BE-63E1B6043825}"/>
              </a:ext>
            </a:extLst>
          </p:cNvPr>
          <p:cNvGrpSpPr/>
          <p:nvPr/>
        </p:nvGrpSpPr>
        <p:grpSpPr>
          <a:xfrm>
            <a:off x="7264032" y="3186953"/>
            <a:ext cx="1641691" cy="1754492"/>
            <a:chOff x="1926580" y="602477"/>
            <a:chExt cx="4456273" cy="4762466"/>
          </a:xfrm>
        </p:grpSpPr>
        <p:sp>
          <p:nvSpPr>
            <p:cNvPr id="8" name="Google Shape;2624;p47">
              <a:extLst>
                <a:ext uri="{FF2B5EF4-FFF2-40B4-BE49-F238E27FC236}">
                  <a16:creationId xmlns:a16="http://schemas.microsoft.com/office/drawing/2014/main" id="{94ADB818-80A7-614C-0BA2-4D050AD7BA5A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625;p47">
              <a:extLst>
                <a:ext uri="{FF2B5EF4-FFF2-40B4-BE49-F238E27FC236}">
                  <a16:creationId xmlns:a16="http://schemas.microsoft.com/office/drawing/2014/main" id="{CF50AA9F-CCC7-B63F-9484-C9DAAA383392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626;p47">
              <a:extLst>
                <a:ext uri="{FF2B5EF4-FFF2-40B4-BE49-F238E27FC236}">
                  <a16:creationId xmlns:a16="http://schemas.microsoft.com/office/drawing/2014/main" id="{4E4E56A5-AD83-5BD2-689A-8610AB292901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627;p47">
              <a:extLst>
                <a:ext uri="{FF2B5EF4-FFF2-40B4-BE49-F238E27FC236}">
                  <a16:creationId xmlns:a16="http://schemas.microsoft.com/office/drawing/2014/main" id="{58D8B291-2B42-5398-1D60-508CA4DB16F6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628;p47">
              <a:extLst>
                <a:ext uri="{FF2B5EF4-FFF2-40B4-BE49-F238E27FC236}">
                  <a16:creationId xmlns:a16="http://schemas.microsoft.com/office/drawing/2014/main" id="{A6151F77-30C1-0C1A-4859-D045434F40A3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629;p47">
              <a:extLst>
                <a:ext uri="{FF2B5EF4-FFF2-40B4-BE49-F238E27FC236}">
                  <a16:creationId xmlns:a16="http://schemas.microsoft.com/office/drawing/2014/main" id="{C97CE5E1-78ED-891A-3A64-83BD3A160B9B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630;p47">
              <a:extLst>
                <a:ext uri="{FF2B5EF4-FFF2-40B4-BE49-F238E27FC236}">
                  <a16:creationId xmlns:a16="http://schemas.microsoft.com/office/drawing/2014/main" id="{F4B5DF96-3454-D154-7AF8-6ECD47ACD1A1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631;p47">
              <a:extLst>
                <a:ext uri="{FF2B5EF4-FFF2-40B4-BE49-F238E27FC236}">
                  <a16:creationId xmlns:a16="http://schemas.microsoft.com/office/drawing/2014/main" id="{2B0032C6-F6DE-BC25-6CDB-3D689888CB43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632;p47">
              <a:extLst>
                <a:ext uri="{FF2B5EF4-FFF2-40B4-BE49-F238E27FC236}">
                  <a16:creationId xmlns:a16="http://schemas.microsoft.com/office/drawing/2014/main" id="{9487CC3E-99A7-D60C-645C-E2E588ADB443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633;p47">
              <a:extLst>
                <a:ext uri="{FF2B5EF4-FFF2-40B4-BE49-F238E27FC236}">
                  <a16:creationId xmlns:a16="http://schemas.microsoft.com/office/drawing/2014/main" id="{428816CB-7398-C9E2-FFCC-01777B268C6F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634;p47">
              <a:extLst>
                <a:ext uri="{FF2B5EF4-FFF2-40B4-BE49-F238E27FC236}">
                  <a16:creationId xmlns:a16="http://schemas.microsoft.com/office/drawing/2014/main" id="{2088945F-1BB6-EFAD-CDFB-A2D13E5B0537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635;p47">
              <a:extLst>
                <a:ext uri="{FF2B5EF4-FFF2-40B4-BE49-F238E27FC236}">
                  <a16:creationId xmlns:a16="http://schemas.microsoft.com/office/drawing/2014/main" id="{0B82A3E8-1C1C-ACE9-ADF9-5CD3F3B04E2C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636;p47">
              <a:extLst>
                <a:ext uri="{FF2B5EF4-FFF2-40B4-BE49-F238E27FC236}">
                  <a16:creationId xmlns:a16="http://schemas.microsoft.com/office/drawing/2014/main" id="{DE29CA9F-7769-FDDB-E070-A85AFA6E1BBF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637;p47">
              <a:extLst>
                <a:ext uri="{FF2B5EF4-FFF2-40B4-BE49-F238E27FC236}">
                  <a16:creationId xmlns:a16="http://schemas.microsoft.com/office/drawing/2014/main" id="{A8FCEB79-B713-F09E-2A08-A6926D27A7A8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638;p47">
              <a:extLst>
                <a:ext uri="{FF2B5EF4-FFF2-40B4-BE49-F238E27FC236}">
                  <a16:creationId xmlns:a16="http://schemas.microsoft.com/office/drawing/2014/main" id="{5F6A7986-4793-F5E8-72B6-B78776001A42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639;p47">
              <a:extLst>
                <a:ext uri="{FF2B5EF4-FFF2-40B4-BE49-F238E27FC236}">
                  <a16:creationId xmlns:a16="http://schemas.microsoft.com/office/drawing/2014/main" id="{2F78B1FA-7C93-9C78-B3F6-0C1B6D661AF5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640;p47">
              <a:extLst>
                <a:ext uri="{FF2B5EF4-FFF2-40B4-BE49-F238E27FC236}">
                  <a16:creationId xmlns:a16="http://schemas.microsoft.com/office/drawing/2014/main" id="{F9B6EFAF-3345-4A53-6AB8-9FD7C7A4797D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641;p47">
              <a:extLst>
                <a:ext uri="{FF2B5EF4-FFF2-40B4-BE49-F238E27FC236}">
                  <a16:creationId xmlns:a16="http://schemas.microsoft.com/office/drawing/2014/main" id="{8A15B231-2B7E-D844-5474-60E1F3C80183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42;p47">
              <a:extLst>
                <a:ext uri="{FF2B5EF4-FFF2-40B4-BE49-F238E27FC236}">
                  <a16:creationId xmlns:a16="http://schemas.microsoft.com/office/drawing/2014/main" id="{37AB1AAA-902B-F553-7257-23D91DE0F28B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643;p47">
              <a:extLst>
                <a:ext uri="{FF2B5EF4-FFF2-40B4-BE49-F238E27FC236}">
                  <a16:creationId xmlns:a16="http://schemas.microsoft.com/office/drawing/2014/main" id="{DF8551DC-C242-5513-E806-9AA42099A09B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644;p47">
              <a:extLst>
                <a:ext uri="{FF2B5EF4-FFF2-40B4-BE49-F238E27FC236}">
                  <a16:creationId xmlns:a16="http://schemas.microsoft.com/office/drawing/2014/main" id="{16E04848-961E-44A2-1E6B-343E74456865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645;p47">
              <a:extLst>
                <a:ext uri="{FF2B5EF4-FFF2-40B4-BE49-F238E27FC236}">
                  <a16:creationId xmlns:a16="http://schemas.microsoft.com/office/drawing/2014/main" id="{A00C8173-7A77-0FEC-B5E8-8BA447B8723F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646;p47">
              <a:extLst>
                <a:ext uri="{FF2B5EF4-FFF2-40B4-BE49-F238E27FC236}">
                  <a16:creationId xmlns:a16="http://schemas.microsoft.com/office/drawing/2014/main" id="{5EDA7787-CA8B-051F-DE04-D22BD88581BE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647;p47">
              <a:extLst>
                <a:ext uri="{FF2B5EF4-FFF2-40B4-BE49-F238E27FC236}">
                  <a16:creationId xmlns:a16="http://schemas.microsoft.com/office/drawing/2014/main" id="{D0650FE1-DE80-E0FD-F5A4-573B5B9D9327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648;p47">
              <a:extLst>
                <a:ext uri="{FF2B5EF4-FFF2-40B4-BE49-F238E27FC236}">
                  <a16:creationId xmlns:a16="http://schemas.microsoft.com/office/drawing/2014/main" id="{97A77D64-6A6F-97DD-AAAB-D14E65C54CA1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649;p47">
              <a:extLst>
                <a:ext uri="{FF2B5EF4-FFF2-40B4-BE49-F238E27FC236}">
                  <a16:creationId xmlns:a16="http://schemas.microsoft.com/office/drawing/2014/main" id="{83C99D42-B2C9-1FB5-6DE5-5A91D6FE465A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650;p47">
              <a:extLst>
                <a:ext uri="{FF2B5EF4-FFF2-40B4-BE49-F238E27FC236}">
                  <a16:creationId xmlns:a16="http://schemas.microsoft.com/office/drawing/2014/main" id="{B8EC758F-9733-83A4-E4B5-7A18B0B23C92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651;p47">
              <a:extLst>
                <a:ext uri="{FF2B5EF4-FFF2-40B4-BE49-F238E27FC236}">
                  <a16:creationId xmlns:a16="http://schemas.microsoft.com/office/drawing/2014/main" id="{EE9A2D5D-3C34-EFB0-2FCD-63FE7A0EE396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652;p47">
              <a:extLst>
                <a:ext uri="{FF2B5EF4-FFF2-40B4-BE49-F238E27FC236}">
                  <a16:creationId xmlns:a16="http://schemas.microsoft.com/office/drawing/2014/main" id="{5AAE9D2B-EBFE-F406-E652-65D9415DB7AA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653;p47">
              <a:extLst>
                <a:ext uri="{FF2B5EF4-FFF2-40B4-BE49-F238E27FC236}">
                  <a16:creationId xmlns:a16="http://schemas.microsoft.com/office/drawing/2014/main" id="{9051049E-7CDA-3927-4F67-70949E35059E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654;p47">
              <a:extLst>
                <a:ext uri="{FF2B5EF4-FFF2-40B4-BE49-F238E27FC236}">
                  <a16:creationId xmlns:a16="http://schemas.microsoft.com/office/drawing/2014/main" id="{3B03C096-3CAE-BFB3-AF02-85E62E054963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655;p47">
              <a:extLst>
                <a:ext uri="{FF2B5EF4-FFF2-40B4-BE49-F238E27FC236}">
                  <a16:creationId xmlns:a16="http://schemas.microsoft.com/office/drawing/2014/main" id="{370D2531-DEA9-9168-52FF-445C2DB170D1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656;p47">
              <a:extLst>
                <a:ext uri="{FF2B5EF4-FFF2-40B4-BE49-F238E27FC236}">
                  <a16:creationId xmlns:a16="http://schemas.microsoft.com/office/drawing/2014/main" id="{3C9E654B-9BA9-E6C2-E876-2E4B2258ECE8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657;p47">
              <a:extLst>
                <a:ext uri="{FF2B5EF4-FFF2-40B4-BE49-F238E27FC236}">
                  <a16:creationId xmlns:a16="http://schemas.microsoft.com/office/drawing/2014/main" id="{1C87779F-3620-DE44-F85E-826487F2B656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658;p47">
              <a:extLst>
                <a:ext uri="{FF2B5EF4-FFF2-40B4-BE49-F238E27FC236}">
                  <a16:creationId xmlns:a16="http://schemas.microsoft.com/office/drawing/2014/main" id="{BC375085-EC67-B8F3-F395-FF6958C7FF23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659;p47">
              <a:extLst>
                <a:ext uri="{FF2B5EF4-FFF2-40B4-BE49-F238E27FC236}">
                  <a16:creationId xmlns:a16="http://schemas.microsoft.com/office/drawing/2014/main" id="{0C45B0B0-AC45-2FE7-A90F-F4272B777E9A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660;p47">
              <a:extLst>
                <a:ext uri="{FF2B5EF4-FFF2-40B4-BE49-F238E27FC236}">
                  <a16:creationId xmlns:a16="http://schemas.microsoft.com/office/drawing/2014/main" id="{3A52BF82-C889-1C25-E779-B953B9DD89DE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661;p47">
              <a:extLst>
                <a:ext uri="{FF2B5EF4-FFF2-40B4-BE49-F238E27FC236}">
                  <a16:creationId xmlns:a16="http://schemas.microsoft.com/office/drawing/2014/main" id="{CCA7FB15-CA66-7881-229F-40477061CD5D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662;p47">
              <a:extLst>
                <a:ext uri="{FF2B5EF4-FFF2-40B4-BE49-F238E27FC236}">
                  <a16:creationId xmlns:a16="http://schemas.microsoft.com/office/drawing/2014/main" id="{2E7A35F8-8DD7-2A78-BE7F-55C512F7CBD5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663;p47">
              <a:extLst>
                <a:ext uri="{FF2B5EF4-FFF2-40B4-BE49-F238E27FC236}">
                  <a16:creationId xmlns:a16="http://schemas.microsoft.com/office/drawing/2014/main" id="{DAF3FA26-7A04-3C05-6F36-D8D06F67BED0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664;p47">
              <a:extLst>
                <a:ext uri="{FF2B5EF4-FFF2-40B4-BE49-F238E27FC236}">
                  <a16:creationId xmlns:a16="http://schemas.microsoft.com/office/drawing/2014/main" id="{FEB4F8CF-3BA4-A3EC-5A56-3D92538651EB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665;p47">
              <a:extLst>
                <a:ext uri="{FF2B5EF4-FFF2-40B4-BE49-F238E27FC236}">
                  <a16:creationId xmlns:a16="http://schemas.microsoft.com/office/drawing/2014/main" id="{6787C640-BD72-E086-F57B-7A735A750D86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666;p47">
              <a:extLst>
                <a:ext uri="{FF2B5EF4-FFF2-40B4-BE49-F238E27FC236}">
                  <a16:creationId xmlns:a16="http://schemas.microsoft.com/office/drawing/2014/main" id="{331F6517-FC73-B1CF-9B2F-51467FD2A210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667;p47">
              <a:extLst>
                <a:ext uri="{FF2B5EF4-FFF2-40B4-BE49-F238E27FC236}">
                  <a16:creationId xmlns:a16="http://schemas.microsoft.com/office/drawing/2014/main" id="{247E4272-37B8-94E8-EEE6-708B08D7A606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668;p47">
              <a:extLst>
                <a:ext uri="{FF2B5EF4-FFF2-40B4-BE49-F238E27FC236}">
                  <a16:creationId xmlns:a16="http://schemas.microsoft.com/office/drawing/2014/main" id="{E9B27059-E564-FC53-56F3-C5C81CCB4547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669;p47">
              <a:extLst>
                <a:ext uri="{FF2B5EF4-FFF2-40B4-BE49-F238E27FC236}">
                  <a16:creationId xmlns:a16="http://schemas.microsoft.com/office/drawing/2014/main" id="{15D51A97-2343-0EA6-1902-91D23EF26947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670;p47">
              <a:extLst>
                <a:ext uri="{FF2B5EF4-FFF2-40B4-BE49-F238E27FC236}">
                  <a16:creationId xmlns:a16="http://schemas.microsoft.com/office/drawing/2014/main" id="{4149FEF1-EB7B-C535-9428-FD83F3871A14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671;p47">
              <a:extLst>
                <a:ext uri="{FF2B5EF4-FFF2-40B4-BE49-F238E27FC236}">
                  <a16:creationId xmlns:a16="http://schemas.microsoft.com/office/drawing/2014/main" id="{3226B464-F95E-38FC-D2A8-78D87C17431B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672;p47">
              <a:extLst>
                <a:ext uri="{FF2B5EF4-FFF2-40B4-BE49-F238E27FC236}">
                  <a16:creationId xmlns:a16="http://schemas.microsoft.com/office/drawing/2014/main" id="{A9F90DB7-9F49-7FC8-DAA3-660DDEACE320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673;p47">
              <a:extLst>
                <a:ext uri="{FF2B5EF4-FFF2-40B4-BE49-F238E27FC236}">
                  <a16:creationId xmlns:a16="http://schemas.microsoft.com/office/drawing/2014/main" id="{739A4471-55EE-4E23-28D1-554AC6BBF3B1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674;p47">
              <a:extLst>
                <a:ext uri="{FF2B5EF4-FFF2-40B4-BE49-F238E27FC236}">
                  <a16:creationId xmlns:a16="http://schemas.microsoft.com/office/drawing/2014/main" id="{ADD80FED-ED51-8395-F368-6025D3AD0E7E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675;p47">
              <a:extLst>
                <a:ext uri="{FF2B5EF4-FFF2-40B4-BE49-F238E27FC236}">
                  <a16:creationId xmlns:a16="http://schemas.microsoft.com/office/drawing/2014/main" id="{43FFA7F0-B7EC-4012-23BB-72AB2F3D19D8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676;p47">
              <a:extLst>
                <a:ext uri="{FF2B5EF4-FFF2-40B4-BE49-F238E27FC236}">
                  <a16:creationId xmlns:a16="http://schemas.microsoft.com/office/drawing/2014/main" id="{E2538BA0-D00F-0CF3-5626-8A2D2EE1AF93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677;p47">
              <a:extLst>
                <a:ext uri="{FF2B5EF4-FFF2-40B4-BE49-F238E27FC236}">
                  <a16:creationId xmlns:a16="http://schemas.microsoft.com/office/drawing/2014/main" id="{FF9FF0B3-83DD-D554-C19E-E949F9997C03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678;p47">
              <a:extLst>
                <a:ext uri="{FF2B5EF4-FFF2-40B4-BE49-F238E27FC236}">
                  <a16:creationId xmlns:a16="http://schemas.microsoft.com/office/drawing/2014/main" id="{36836EC5-9124-2F24-993E-630F9F819EB6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679;p47">
              <a:extLst>
                <a:ext uri="{FF2B5EF4-FFF2-40B4-BE49-F238E27FC236}">
                  <a16:creationId xmlns:a16="http://schemas.microsoft.com/office/drawing/2014/main" id="{9846BF45-4839-273E-BBBC-6E96FD0F5574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680;p47">
              <a:extLst>
                <a:ext uri="{FF2B5EF4-FFF2-40B4-BE49-F238E27FC236}">
                  <a16:creationId xmlns:a16="http://schemas.microsoft.com/office/drawing/2014/main" id="{C684CE8B-6C65-953E-C829-740E97E2C08E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681;p47">
              <a:extLst>
                <a:ext uri="{FF2B5EF4-FFF2-40B4-BE49-F238E27FC236}">
                  <a16:creationId xmlns:a16="http://schemas.microsoft.com/office/drawing/2014/main" id="{A5104C50-1A24-0546-5D96-B5920A555168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682;p47">
              <a:extLst>
                <a:ext uri="{FF2B5EF4-FFF2-40B4-BE49-F238E27FC236}">
                  <a16:creationId xmlns:a16="http://schemas.microsoft.com/office/drawing/2014/main" id="{02E9AA21-4B8D-493B-7B2A-B5892410055F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683;p47">
              <a:extLst>
                <a:ext uri="{FF2B5EF4-FFF2-40B4-BE49-F238E27FC236}">
                  <a16:creationId xmlns:a16="http://schemas.microsoft.com/office/drawing/2014/main" id="{17BA6E0A-474C-A392-1865-077FC8BA97FC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684;p47">
              <a:extLst>
                <a:ext uri="{FF2B5EF4-FFF2-40B4-BE49-F238E27FC236}">
                  <a16:creationId xmlns:a16="http://schemas.microsoft.com/office/drawing/2014/main" id="{4E595648-D1B6-3F8B-8D44-F68B682B0999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685;p47">
              <a:extLst>
                <a:ext uri="{FF2B5EF4-FFF2-40B4-BE49-F238E27FC236}">
                  <a16:creationId xmlns:a16="http://schemas.microsoft.com/office/drawing/2014/main" id="{042F2E86-E552-13DA-EFDB-F6CD66F2EA4A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686;p47">
              <a:extLst>
                <a:ext uri="{FF2B5EF4-FFF2-40B4-BE49-F238E27FC236}">
                  <a16:creationId xmlns:a16="http://schemas.microsoft.com/office/drawing/2014/main" id="{391D1D69-D666-30A4-876F-A71951A52278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687;p47">
              <a:extLst>
                <a:ext uri="{FF2B5EF4-FFF2-40B4-BE49-F238E27FC236}">
                  <a16:creationId xmlns:a16="http://schemas.microsoft.com/office/drawing/2014/main" id="{400AEDC6-C017-4671-814F-5618FBAEBE5F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688;p47">
              <a:extLst>
                <a:ext uri="{FF2B5EF4-FFF2-40B4-BE49-F238E27FC236}">
                  <a16:creationId xmlns:a16="http://schemas.microsoft.com/office/drawing/2014/main" id="{2A5F98EC-2477-5667-3776-4B95461FB697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689;p47">
              <a:extLst>
                <a:ext uri="{FF2B5EF4-FFF2-40B4-BE49-F238E27FC236}">
                  <a16:creationId xmlns:a16="http://schemas.microsoft.com/office/drawing/2014/main" id="{89299D3F-6506-B3A3-5B17-3B6F85833078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690;p47">
              <a:extLst>
                <a:ext uri="{FF2B5EF4-FFF2-40B4-BE49-F238E27FC236}">
                  <a16:creationId xmlns:a16="http://schemas.microsoft.com/office/drawing/2014/main" id="{DD5DE52E-199F-790F-3B72-E1E821108E36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691;p47">
              <a:extLst>
                <a:ext uri="{FF2B5EF4-FFF2-40B4-BE49-F238E27FC236}">
                  <a16:creationId xmlns:a16="http://schemas.microsoft.com/office/drawing/2014/main" id="{67B3E87F-E447-BD7B-56E1-77C56080DAC1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692;p47">
              <a:extLst>
                <a:ext uri="{FF2B5EF4-FFF2-40B4-BE49-F238E27FC236}">
                  <a16:creationId xmlns:a16="http://schemas.microsoft.com/office/drawing/2014/main" id="{8C0980E9-A837-3EF9-6B29-847E10C0BF28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693;p47">
              <a:extLst>
                <a:ext uri="{FF2B5EF4-FFF2-40B4-BE49-F238E27FC236}">
                  <a16:creationId xmlns:a16="http://schemas.microsoft.com/office/drawing/2014/main" id="{F421E84E-4A35-D1E7-E622-F1FBC81F8E70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694;p47">
              <a:extLst>
                <a:ext uri="{FF2B5EF4-FFF2-40B4-BE49-F238E27FC236}">
                  <a16:creationId xmlns:a16="http://schemas.microsoft.com/office/drawing/2014/main" id="{A7909DB8-45EF-F226-EC91-42A6A0C68CB1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695;p47">
              <a:extLst>
                <a:ext uri="{FF2B5EF4-FFF2-40B4-BE49-F238E27FC236}">
                  <a16:creationId xmlns:a16="http://schemas.microsoft.com/office/drawing/2014/main" id="{F005776D-1515-30BB-EE13-8D1FBF6F0F86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696;p47">
              <a:extLst>
                <a:ext uri="{FF2B5EF4-FFF2-40B4-BE49-F238E27FC236}">
                  <a16:creationId xmlns:a16="http://schemas.microsoft.com/office/drawing/2014/main" id="{C8EC7625-F3D9-985F-ECD6-FD1581D230ED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697;p47">
              <a:extLst>
                <a:ext uri="{FF2B5EF4-FFF2-40B4-BE49-F238E27FC236}">
                  <a16:creationId xmlns:a16="http://schemas.microsoft.com/office/drawing/2014/main" id="{CE079241-55CB-F8A7-22A7-293757587634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698;p47">
              <a:extLst>
                <a:ext uri="{FF2B5EF4-FFF2-40B4-BE49-F238E27FC236}">
                  <a16:creationId xmlns:a16="http://schemas.microsoft.com/office/drawing/2014/main" id="{0908E8AD-5E2E-5156-737F-F3BD810C3D5F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699;p47">
              <a:extLst>
                <a:ext uri="{FF2B5EF4-FFF2-40B4-BE49-F238E27FC236}">
                  <a16:creationId xmlns:a16="http://schemas.microsoft.com/office/drawing/2014/main" id="{F3F034A4-9599-C614-CD1E-123F64B90099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700;p47">
              <a:extLst>
                <a:ext uri="{FF2B5EF4-FFF2-40B4-BE49-F238E27FC236}">
                  <a16:creationId xmlns:a16="http://schemas.microsoft.com/office/drawing/2014/main" id="{69AFCDBB-F679-1D88-F728-3A555C08D6DE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701;p47">
              <a:extLst>
                <a:ext uri="{FF2B5EF4-FFF2-40B4-BE49-F238E27FC236}">
                  <a16:creationId xmlns:a16="http://schemas.microsoft.com/office/drawing/2014/main" id="{36260BB1-2656-048B-4288-68B40F3B33B5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702;p47">
              <a:extLst>
                <a:ext uri="{FF2B5EF4-FFF2-40B4-BE49-F238E27FC236}">
                  <a16:creationId xmlns:a16="http://schemas.microsoft.com/office/drawing/2014/main" id="{D8606D68-CA4E-A7A6-B596-8302EE7A6D79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703;p47">
              <a:extLst>
                <a:ext uri="{FF2B5EF4-FFF2-40B4-BE49-F238E27FC236}">
                  <a16:creationId xmlns:a16="http://schemas.microsoft.com/office/drawing/2014/main" id="{46FA8835-BF44-BB75-99F4-C79CB944CE3D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704;p47">
              <a:extLst>
                <a:ext uri="{FF2B5EF4-FFF2-40B4-BE49-F238E27FC236}">
                  <a16:creationId xmlns:a16="http://schemas.microsoft.com/office/drawing/2014/main" id="{AAE436F2-9E0B-0DA9-B054-AA1ADF6BA8A0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705;p47">
              <a:extLst>
                <a:ext uri="{FF2B5EF4-FFF2-40B4-BE49-F238E27FC236}">
                  <a16:creationId xmlns:a16="http://schemas.microsoft.com/office/drawing/2014/main" id="{980D258F-B288-4446-CF61-4633246F16D7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706;p47">
              <a:extLst>
                <a:ext uri="{FF2B5EF4-FFF2-40B4-BE49-F238E27FC236}">
                  <a16:creationId xmlns:a16="http://schemas.microsoft.com/office/drawing/2014/main" id="{89096CC0-9FBD-37B2-7D96-026DBB799D63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707;p47">
              <a:extLst>
                <a:ext uri="{FF2B5EF4-FFF2-40B4-BE49-F238E27FC236}">
                  <a16:creationId xmlns:a16="http://schemas.microsoft.com/office/drawing/2014/main" id="{489F407C-C0DA-16EE-D83D-3A3D32BC63B3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708;p47">
              <a:extLst>
                <a:ext uri="{FF2B5EF4-FFF2-40B4-BE49-F238E27FC236}">
                  <a16:creationId xmlns:a16="http://schemas.microsoft.com/office/drawing/2014/main" id="{2A23CCC4-4A52-027F-9C6A-D3ACEC92E9C0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709;p47">
              <a:extLst>
                <a:ext uri="{FF2B5EF4-FFF2-40B4-BE49-F238E27FC236}">
                  <a16:creationId xmlns:a16="http://schemas.microsoft.com/office/drawing/2014/main" id="{CEBEFC68-17A5-8531-5A2B-6807B399BC60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710;p47">
              <a:extLst>
                <a:ext uri="{FF2B5EF4-FFF2-40B4-BE49-F238E27FC236}">
                  <a16:creationId xmlns:a16="http://schemas.microsoft.com/office/drawing/2014/main" id="{DAF4B05A-0B36-50E0-0A88-59D47297DA04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711;p47">
              <a:extLst>
                <a:ext uri="{FF2B5EF4-FFF2-40B4-BE49-F238E27FC236}">
                  <a16:creationId xmlns:a16="http://schemas.microsoft.com/office/drawing/2014/main" id="{686C3CDC-D74F-BBA5-F7FA-6252DEDAB47B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712;p47">
              <a:extLst>
                <a:ext uri="{FF2B5EF4-FFF2-40B4-BE49-F238E27FC236}">
                  <a16:creationId xmlns:a16="http://schemas.microsoft.com/office/drawing/2014/main" id="{E7709062-6B86-ED06-B310-8B894B7811D6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713;p47">
              <a:extLst>
                <a:ext uri="{FF2B5EF4-FFF2-40B4-BE49-F238E27FC236}">
                  <a16:creationId xmlns:a16="http://schemas.microsoft.com/office/drawing/2014/main" id="{E40FC09B-F0C0-1FD7-18C5-D9DB83086E8C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714;p47">
              <a:extLst>
                <a:ext uri="{FF2B5EF4-FFF2-40B4-BE49-F238E27FC236}">
                  <a16:creationId xmlns:a16="http://schemas.microsoft.com/office/drawing/2014/main" id="{5370F705-3042-C9C1-2449-394ABC6B8A8F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715;p47">
              <a:extLst>
                <a:ext uri="{FF2B5EF4-FFF2-40B4-BE49-F238E27FC236}">
                  <a16:creationId xmlns:a16="http://schemas.microsoft.com/office/drawing/2014/main" id="{A73FEE0C-B0D7-919C-A349-13FC24ABEE82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716;p47">
              <a:extLst>
                <a:ext uri="{FF2B5EF4-FFF2-40B4-BE49-F238E27FC236}">
                  <a16:creationId xmlns:a16="http://schemas.microsoft.com/office/drawing/2014/main" id="{45D2E939-3C72-C31F-A1D4-0ACA51C3EFF3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717;p47">
              <a:extLst>
                <a:ext uri="{FF2B5EF4-FFF2-40B4-BE49-F238E27FC236}">
                  <a16:creationId xmlns:a16="http://schemas.microsoft.com/office/drawing/2014/main" id="{905C5C16-05A2-568D-5D07-5CA2FD5F9E07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718;p47">
              <a:extLst>
                <a:ext uri="{FF2B5EF4-FFF2-40B4-BE49-F238E27FC236}">
                  <a16:creationId xmlns:a16="http://schemas.microsoft.com/office/drawing/2014/main" id="{5D5F1C4C-4D69-5540-2FC1-EA68DE1A6D9C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719;p47">
              <a:extLst>
                <a:ext uri="{FF2B5EF4-FFF2-40B4-BE49-F238E27FC236}">
                  <a16:creationId xmlns:a16="http://schemas.microsoft.com/office/drawing/2014/main" id="{26703348-76DA-EC19-6872-486798B61063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720;p47">
              <a:extLst>
                <a:ext uri="{FF2B5EF4-FFF2-40B4-BE49-F238E27FC236}">
                  <a16:creationId xmlns:a16="http://schemas.microsoft.com/office/drawing/2014/main" id="{744BBD93-B40B-37E4-7CEA-5189FDF1CE60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721;p47">
              <a:extLst>
                <a:ext uri="{FF2B5EF4-FFF2-40B4-BE49-F238E27FC236}">
                  <a16:creationId xmlns:a16="http://schemas.microsoft.com/office/drawing/2014/main" id="{D5E5B0BD-CBF7-7113-E56B-11410CC08274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722;p47">
              <a:extLst>
                <a:ext uri="{FF2B5EF4-FFF2-40B4-BE49-F238E27FC236}">
                  <a16:creationId xmlns:a16="http://schemas.microsoft.com/office/drawing/2014/main" id="{2DE30F28-5BEC-24FC-891F-4951C061CCAD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723;p47">
              <a:extLst>
                <a:ext uri="{FF2B5EF4-FFF2-40B4-BE49-F238E27FC236}">
                  <a16:creationId xmlns:a16="http://schemas.microsoft.com/office/drawing/2014/main" id="{E9CE63F6-F0E2-2389-6A3F-5D7B7FD51917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724;p47">
              <a:extLst>
                <a:ext uri="{FF2B5EF4-FFF2-40B4-BE49-F238E27FC236}">
                  <a16:creationId xmlns:a16="http://schemas.microsoft.com/office/drawing/2014/main" id="{E8FFA704-7612-A025-276C-499211CF010A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725;p47">
              <a:extLst>
                <a:ext uri="{FF2B5EF4-FFF2-40B4-BE49-F238E27FC236}">
                  <a16:creationId xmlns:a16="http://schemas.microsoft.com/office/drawing/2014/main" id="{4D1B3598-FCB0-30E0-6356-0A3A76AFC390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726;p47">
              <a:extLst>
                <a:ext uri="{FF2B5EF4-FFF2-40B4-BE49-F238E27FC236}">
                  <a16:creationId xmlns:a16="http://schemas.microsoft.com/office/drawing/2014/main" id="{288C1905-8E37-A880-A924-C32585E245C7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727;p47">
              <a:extLst>
                <a:ext uri="{FF2B5EF4-FFF2-40B4-BE49-F238E27FC236}">
                  <a16:creationId xmlns:a16="http://schemas.microsoft.com/office/drawing/2014/main" id="{47B67FA0-5A4D-50C1-3897-E99DCA276C9E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728;p47">
              <a:extLst>
                <a:ext uri="{FF2B5EF4-FFF2-40B4-BE49-F238E27FC236}">
                  <a16:creationId xmlns:a16="http://schemas.microsoft.com/office/drawing/2014/main" id="{C99498C0-A240-D9E5-0C8C-E9B4C1B3363A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729;p47">
              <a:extLst>
                <a:ext uri="{FF2B5EF4-FFF2-40B4-BE49-F238E27FC236}">
                  <a16:creationId xmlns:a16="http://schemas.microsoft.com/office/drawing/2014/main" id="{0238887B-D23A-406F-CE5D-BA72D11EE43F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730;p47">
              <a:extLst>
                <a:ext uri="{FF2B5EF4-FFF2-40B4-BE49-F238E27FC236}">
                  <a16:creationId xmlns:a16="http://schemas.microsoft.com/office/drawing/2014/main" id="{1B386E7C-490A-CD43-B9C9-A0108C88E26C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731;p47">
              <a:extLst>
                <a:ext uri="{FF2B5EF4-FFF2-40B4-BE49-F238E27FC236}">
                  <a16:creationId xmlns:a16="http://schemas.microsoft.com/office/drawing/2014/main" id="{3BAE1CE4-80A2-5647-8709-CEDDF2D611B3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732;p47">
              <a:extLst>
                <a:ext uri="{FF2B5EF4-FFF2-40B4-BE49-F238E27FC236}">
                  <a16:creationId xmlns:a16="http://schemas.microsoft.com/office/drawing/2014/main" id="{AB29A6C1-36D2-C457-6379-111B17806EC2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733;p47">
              <a:extLst>
                <a:ext uri="{FF2B5EF4-FFF2-40B4-BE49-F238E27FC236}">
                  <a16:creationId xmlns:a16="http://schemas.microsoft.com/office/drawing/2014/main" id="{22EBE8F6-110D-4C6B-D557-01701DB4CC9C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734;p47">
              <a:extLst>
                <a:ext uri="{FF2B5EF4-FFF2-40B4-BE49-F238E27FC236}">
                  <a16:creationId xmlns:a16="http://schemas.microsoft.com/office/drawing/2014/main" id="{F11C05D5-F5C7-2776-06B4-BE254227E205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735;p47">
              <a:extLst>
                <a:ext uri="{FF2B5EF4-FFF2-40B4-BE49-F238E27FC236}">
                  <a16:creationId xmlns:a16="http://schemas.microsoft.com/office/drawing/2014/main" id="{AD80E481-5F03-1A07-2415-C5EC1D975CDC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736;p47">
              <a:extLst>
                <a:ext uri="{FF2B5EF4-FFF2-40B4-BE49-F238E27FC236}">
                  <a16:creationId xmlns:a16="http://schemas.microsoft.com/office/drawing/2014/main" id="{A6DB31B7-989C-1344-21D5-BD802251CEC0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737;p47">
              <a:extLst>
                <a:ext uri="{FF2B5EF4-FFF2-40B4-BE49-F238E27FC236}">
                  <a16:creationId xmlns:a16="http://schemas.microsoft.com/office/drawing/2014/main" id="{F3333041-C901-E8E5-1B9B-016CB8D0DEDE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738;p47">
              <a:extLst>
                <a:ext uri="{FF2B5EF4-FFF2-40B4-BE49-F238E27FC236}">
                  <a16:creationId xmlns:a16="http://schemas.microsoft.com/office/drawing/2014/main" id="{B0639E7B-7E9E-88C6-CE9B-960EDE48E54C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739;p47">
              <a:extLst>
                <a:ext uri="{FF2B5EF4-FFF2-40B4-BE49-F238E27FC236}">
                  <a16:creationId xmlns:a16="http://schemas.microsoft.com/office/drawing/2014/main" id="{88956B0C-4B4A-5776-0CA1-A07502FDAE31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740;p47">
              <a:extLst>
                <a:ext uri="{FF2B5EF4-FFF2-40B4-BE49-F238E27FC236}">
                  <a16:creationId xmlns:a16="http://schemas.microsoft.com/office/drawing/2014/main" id="{F650C489-BAC2-A92C-A8AE-04858793C7DB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741;p47">
              <a:extLst>
                <a:ext uri="{FF2B5EF4-FFF2-40B4-BE49-F238E27FC236}">
                  <a16:creationId xmlns:a16="http://schemas.microsoft.com/office/drawing/2014/main" id="{61EB8AE8-9960-350C-BCD2-C70B19447A47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742;p47">
              <a:extLst>
                <a:ext uri="{FF2B5EF4-FFF2-40B4-BE49-F238E27FC236}">
                  <a16:creationId xmlns:a16="http://schemas.microsoft.com/office/drawing/2014/main" id="{D8694A71-880B-1A47-EC09-61DCD93999C8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743;p47">
              <a:extLst>
                <a:ext uri="{FF2B5EF4-FFF2-40B4-BE49-F238E27FC236}">
                  <a16:creationId xmlns:a16="http://schemas.microsoft.com/office/drawing/2014/main" id="{BC5F72B3-F951-9148-2855-322EBFA6DFA4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744;p47">
              <a:extLst>
                <a:ext uri="{FF2B5EF4-FFF2-40B4-BE49-F238E27FC236}">
                  <a16:creationId xmlns:a16="http://schemas.microsoft.com/office/drawing/2014/main" id="{D4F0C5F7-A924-140D-88A0-B33507BCAE04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745;p47">
              <a:extLst>
                <a:ext uri="{FF2B5EF4-FFF2-40B4-BE49-F238E27FC236}">
                  <a16:creationId xmlns:a16="http://schemas.microsoft.com/office/drawing/2014/main" id="{92103DEE-7184-298A-4A19-643D20000703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746;p47">
              <a:extLst>
                <a:ext uri="{FF2B5EF4-FFF2-40B4-BE49-F238E27FC236}">
                  <a16:creationId xmlns:a16="http://schemas.microsoft.com/office/drawing/2014/main" id="{6E63E45B-432D-5A7C-395B-6D61F098D2D8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747;p47">
              <a:extLst>
                <a:ext uri="{FF2B5EF4-FFF2-40B4-BE49-F238E27FC236}">
                  <a16:creationId xmlns:a16="http://schemas.microsoft.com/office/drawing/2014/main" id="{4669E727-7551-EE55-60FD-4D25E6F2F910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748;p47">
              <a:extLst>
                <a:ext uri="{FF2B5EF4-FFF2-40B4-BE49-F238E27FC236}">
                  <a16:creationId xmlns:a16="http://schemas.microsoft.com/office/drawing/2014/main" id="{B9DA39EB-F082-2D38-9CAC-78E995FBCCBC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749;p47">
              <a:extLst>
                <a:ext uri="{FF2B5EF4-FFF2-40B4-BE49-F238E27FC236}">
                  <a16:creationId xmlns:a16="http://schemas.microsoft.com/office/drawing/2014/main" id="{AF9E0B2B-3806-0C4F-4B26-16E85599D9BE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750;p47">
              <a:extLst>
                <a:ext uri="{FF2B5EF4-FFF2-40B4-BE49-F238E27FC236}">
                  <a16:creationId xmlns:a16="http://schemas.microsoft.com/office/drawing/2014/main" id="{0F91EAA9-E636-C7E9-01B2-A5CB4012F86A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751;p47">
              <a:extLst>
                <a:ext uri="{FF2B5EF4-FFF2-40B4-BE49-F238E27FC236}">
                  <a16:creationId xmlns:a16="http://schemas.microsoft.com/office/drawing/2014/main" id="{DAC3F177-B62B-FDD6-97D3-00CBD869F7FE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752;p47">
              <a:extLst>
                <a:ext uri="{FF2B5EF4-FFF2-40B4-BE49-F238E27FC236}">
                  <a16:creationId xmlns:a16="http://schemas.microsoft.com/office/drawing/2014/main" id="{4ABE9266-92B4-8BCD-05CF-47CE189CD5EB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753;p47">
              <a:extLst>
                <a:ext uri="{FF2B5EF4-FFF2-40B4-BE49-F238E27FC236}">
                  <a16:creationId xmlns:a16="http://schemas.microsoft.com/office/drawing/2014/main" id="{C21C202B-ADCA-2C17-72F6-586510D90B64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754;p47">
              <a:extLst>
                <a:ext uri="{FF2B5EF4-FFF2-40B4-BE49-F238E27FC236}">
                  <a16:creationId xmlns:a16="http://schemas.microsoft.com/office/drawing/2014/main" id="{4B3A74AB-C852-3514-10BE-467CE55043A6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755;p47">
              <a:extLst>
                <a:ext uri="{FF2B5EF4-FFF2-40B4-BE49-F238E27FC236}">
                  <a16:creationId xmlns:a16="http://schemas.microsoft.com/office/drawing/2014/main" id="{F59A44CC-FACA-0BD8-79DE-54BDF2EAEAC7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756;p47">
              <a:extLst>
                <a:ext uri="{FF2B5EF4-FFF2-40B4-BE49-F238E27FC236}">
                  <a16:creationId xmlns:a16="http://schemas.microsoft.com/office/drawing/2014/main" id="{300B6091-E053-D325-845A-AD17B130AB66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757;p47">
              <a:extLst>
                <a:ext uri="{FF2B5EF4-FFF2-40B4-BE49-F238E27FC236}">
                  <a16:creationId xmlns:a16="http://schemas.microsoft.com/office/drawing/2014/main" id="{FB33377D-8DC4-51F7-30DA-6EE525A2B599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758;p47">
              <a:extLst>
                <a:ext uri="{FF2B5EF4-FFF2-40B4-BE49-F238E27FC236}">
                  <a16:creationId xmlns:a16="http://schemas.microsoft.com/office/drawing/2014/main" id="{E5C1C0CE-E05D-8CAC-6868-51E98EF21224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759;p47">
              <a:extLst>
                <a:ext uri="{FF2B5EF4-FFF2-40B4-BE49-F238E27FC236}">
                  <a16:creationId xmlns:a16="http://schemas.microsoft.com/office/drawing/2014/main" id="{55893518-A7BB-4DE1-ABA7-6C2F99CAED5A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760;p47">
              <a:extLst>
                <a:ext uri="{FF2B5EF4-FFF2-40B4-BE49-F238E27FC236}">
                  <a16:creationId xmlns:a16="http://schemas.microsoft.com/office/drawing/2014/main" id="{E200EF2A-E6CF-649C-74C7-7A219BAEA310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761;p47">
              <a:extLst>
                <a:ext uri="{FF2B5EF4-FFF2-40B4-BE49-F238E27FC236}">
                  <a16:creationId xmlns:a16="http://schemas.microsoft.com/office/drawing/2014/main" id="{E11E7733-54F7-80F1-D422-DE993AEBCB4A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762;p47">
              <a:extLst>
                <a:ext uri="{FF2B5EF4-FFF2-40B4-BE49-F238E27FC236}">
                  <a16:creationId xmlns:a16="http://schemas.microsoft.com/office/drawing/2014/main" id="{A03578B0-2F16-690E-4A21-5E2FE60F34D9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763;p47">
              <a:extLst>
                <a:ext uri="{FF2B5EF4-FFF2-40B4-BE49-F238E27FC236}">
                  <a16:creationId xmlns:a16="http://schemas.microsoft.com/office/drawing/2014/main" id="{27267F10-0E89-3FAD-B0BC-8475B059E74A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764;p47">
              <a:extLst>
                <a:ext uri="{FF2B5EF4-FFF2-40B4-BE49-F238E27FC236}">
                  <a16:creationId xmlns:a16="http://schemas.microsoft.com/office/drawing/2014/main" id="{F2B36383-F593-698D-2BAA-CE75D1B5EE76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765;p47">
              <a:extLst>
                <a:ext uri="{FF2B5EF4-FFF2-40B4-BE49-F238E27FC236}">
                  <a16:creationId xmlns:a16="http://schemas.microsoft.com/office/drawing/2014/main" id="{87DC4643-682E-1E7E-AB53-9A375C011122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766;p47">
              <a:extLst>
                <a:ext uri="{FF2B5EF4-FFF2-40B4-BE49-F238E27FC236}">
                  <a16:creationId xmlns:a16="http://schemas.microsoft.com/office/drawing/2014/main" id="{7E7DF10B-DFE9-EDFF-CD21-4F7AA4B43520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767;p47">
              <a:extLst>
                <a:ext uri="{FF2B5EF4-FFF2-40B4-BE49-F238E27FC236}">
                  <a16:creationId xmlns:a16="http://schemas.microsoft.com/office/drawing/2014/main" id="{A97EAA14-446E-6C09-C184-FEB7AA2B976F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768;p47">
              <a:extLst>
                <a:ext uri="{FF2B5EF4-FFF2-40B4-BE49-F238E27FC236}">
                  <a16:creationId xmlns:a16="http://schemas.microsoft.com/office/drawing/2014/main" id="{DE36E4F4-D623-621B-9643-FC5DA701D011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769;p47">
              <a:extLst>
                <a:ext uri="{FF2B5EF4-FFF2-40B4-BE49-F238E27FC236}">
                  <a16:creationId xmlns:a16="http://schemas.microsoft.com/office/drawing/2014/main" id="{3F5153D7-E149-8099-5FF5-0193F713F2AE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4" name="Google Shape;2770;p47">
              <a:extLst>
                <a:ext uri="{FF2B5EF4-FFF2-40B4-BE49-F238E27FC236}">
                  <a16:creationId xmlns:a16="http://schemas.microsoft.com/office/drawing/2014/main" id="{6231CDA3-E630-3FA1-45F6-229C415EA24C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57" name="Google Shape;2771;p47">
                <a:extLst>
                  <a:ext uri="{FF2B5EF4-FFF2-40B4-BE49-F238E27FC236}">
                    <a16:creationId xmlns:a16="http://schemas.microsoft.com/office/drawing/2014/main" id="{28B71F53-8A93-68A2-BEC9-B980BA17CDF4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2772;p47">
                <a:extLst>
                  <a:ext uri="{FF2B5EF4-FFF2-40B4-BE49-F238E27FC236}">
                    <a16:creationId xmlns:a16="http://schemas.microsoft.com/office/drawing/2014/main" id="{5F9574A5-0323-C5B1-DF97-3DD75A2A42FB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2773;p47">
                <a:extLst>
                  <a:ext uri="{FF2B5EF4-FFF2-40B4-BE49-F238E27FC236}">
                    <a16:creationId xmlns:a16="http://schemas.microsoft.com/office/drawing/2014/main" id="{4379E39E-DD87-5D78-FAD6-24481C258EAD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2774;p47">
                <a:extLst>
                  <a:ext uri="{FF2B5EF4-FFF2-40B4-BE49-F238E27FC236}">
                    <a16:creationId xmlns:a16="http://schemas.microsoft.com/office/drawing/2014/main" id="{F814831F-B566-3CC5-158A-E295CB05BF84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2775;p47">
                <a:extLst>
                  <a:ext uri="{FF2B5EF4-FFF2-40B4-BE49-F238E27FC236}">
                    <a16:creationId xmlns:a16="http://schemas.microsoft.com/office/drawing/2014/main" id="{0AAC9292-6117-5144-E619-EE27CCBB1187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" name="Google Shape;2776;p47">
              <a:extLst>
                <a:ext uri="{FF2B5EF4-FFF2-40B4-BE49-F238E27FC236}">
                  <a16:creationId xmlns:a16="http://schemas.microsoft.com/office/drawing/2014/main" id="{C5CB3DE8-3D03-B618-45E1-EC86F10C74A8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777;p47">
              <a:extLst>
                <a:ext uri="{FF2B5EF4-FFF2-40B4-BE49-F238E27FC236}">
                  <a16:creationId xmlns:a16="http://schemas.microsoft.com/office/drawing/2014/main" id="{A687890C-BFCB-588E-9C98-B00B277C1997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D846E1D-4C4A-A60D-9662-E7281082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32" y="1026796"/>
            <a:ext cx="6373918" cy="308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9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46FE9A-3C4A-DE3D-BCB9-AB14DDC3A965}"/>
              </a:ext>
            </a:extLst>
          </p:cNvPr>
          <p:cNvSpPr txBox="1"/>
          <p:nvPr/>
        </p:nvSpPr>
        <p:spPr>
          <a:xfrm>
            <a:off x="336353" y="512013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FEEDBACK</a:t>
            </a:r>
            <a:endParaRPr lang="en-IN" sz="1800" u="sng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u="sng" dirty="0">
              <a:solidFill>
                <a:schemeClr val="accent1"/>
              </a:solidFill>
            </a:endParaRPr>
          </a:p>
        </p:txBody>
      </p:sp>
      <p:grpSp>
        <p:nvGrpSpPr>
          <p:cNvPr id="7" name="Google Shape;3819;p48">
            <a:extLst>
              <a:ext uri="{FF2B5EF4-FFF2-40B4-BE49-F238E27FC236}">
                <a16:creationId xmlns:a16="http://schemas.microsoft.com/office/drawing/2014/main" id="{F52DE800-3C80-E137-E475-C8BB35FA42CF}"/>
              </a:ext>
            </a:extLst>
          </p:cNvPr>
          <p:cNvGrpSpPr/>
          <p:nvPr/>
        </p:nvGrpSpPr>
        <p:grpSpPr>
          <a:xfrm>
            <a:off x="6320118" y="2716306"/>
            <a:ext cx="1976717" cy="2245660"/>
            <a:chOff x="2473900" y="225896"/>
            <a:chExt cx="3899746" cy="4762328"/>
          </a:xfrm>
        </p:grpSpPr>
        <p:sp>
          <p:nvSpPr>
            <p:cNvPr id="8" name="Google Shape;3820;p48">
              <a:extLst>
                <a:ext uri="{FF2B5EF4-FFF2-40B4-BE49-F238E27FC236}">
                  <a16:creationId xmlns:a16="http://schemas.microsoft.com/office/drawing/2014/main" id="{38732988-EA4D-EE58-98B2-58C104DE0DDD}"/>
                </a:ext>
              </a:extLst>
            </p:cNvPr>
            <p:cNvSpPr/>
            <p:nvPr/>
          </p:nvSpPr>
          <p:spPr>
            <a:xfrm>
              <a:off x="3961606" y="3558431"/>
              <a:ext cx="1029717" cy="605511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821;p48">
              <a:extLst>
                <a:ext uri="{FF2B5EF4-FFF2-40B4-BE49-F238E27FC236}">
                  <a16:creationId xmlns:a16="http://schemas.microsoft.com/office/drawing/2014/main" id="{BCF5BE4B-AD37-C334-634C-6E60737BD373}"/>
                </a:ext>
              </a:extLst>
            </p:cNvPr>
            <p:cNvSpPr/>
            <p:nvPr/>
          </p:nvSpPr>
          <p:spPr>
            <a:xfrm>
              <a:off x="4042969" y="1357120"/>
              <a:ext cx="929840" cy="271716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822;p48">
              <a:extLst>
                <a:ext uri="{FF2B5EF4-FFF2-40B4-BE49-F238E27FC236}">
                  <a16:creationId xmlns:a16="http://schemas.microsoft.com/office/drawing/2014/main" id="{3800248D-2FAF-1C9C-55F9-B85F27E775A3}"/>
                </a:ext>
              </a:extLst>
            </p:cNvPr>
            <p:cNvSpPr/>
            <p:nvPr/>
          </p:nvSpPr>
          <p:spPr>
            <a:xfrm>
              <a:off x="4875432" y="3975622"/>
              <a:ext cx="56391" cy="121443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823;p48">
              <a:extLst>
                <a:ext uri="{FF2B5EF4-FFF2-40B4-BE49-F238E27FC236}">
                  <a16:creationId xmlns:a16="http://schemas.microsoft.com/office/drawing/2014/main" id="{E9480A82-24CD-2240-8CD6-EFA3CB26857C}"/>
                </a:ext>
              </a:extLst>
            </p:cNvPr>
            <p:cNvSpPr/>
            <p:nvPr/>
          </p:nvSpPr>
          <p:spPr>
            <a:xfrm>
              <a:off x="4031462" y="1362819"/>
              <a:ext cx="51922" cy="76581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824;p48">
              <a:extLst>
                <a:ext uri="{FF2B5EF4-FFF2-40B4-BE49-F238E27FC236}">
                  <a16:creationId xmlns:a16="http://schemas.microsoft.com/office/drawing/2014/main" id="{BCBD0B25-D18C-FC17-B52C-05165DD5A27D}"/>
                </a:ext>
              </a:extLst>
            </p:cNvPr>
            <p:cNvSpPr/>
            <p:nvPr/>
          </p:nvSpPr>
          <p:spPr>
            <a:xfrm>
              <a:off x="3997133" y="1379805"/>
              <a:ext cx="929842" cy="271722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825;p48">
              <a:extLst>
                <a:ext uri="{FF2B5EF4-FFF2-40B4-BE49-F238E27FC236}">
                  <a16:creationId xmlns:a16="http://schemas.microsoft.com/office/drawing/2014/main" id="{02124448-9BD0-C6B9-E071-F3F2A50A66B3}"/>
                </a:ext>
              </a:extLst>
            </p:cNvPr>
            <p:cNvSpPr/>
            <p:nvPr/>
          </p:nvSpPr>
          <p:spPr>
            <a:xfrm>
              <a:off x="3989621" y="1384880"/>
              <a:ext cx="929745" cy="2717215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826;p48">
              <a:extLst>
                <a:ext uri="{FF2B5EF4-FFF2-40B4-BE49-F238E27FC236}">
                  <a16:creationId xmlns:a16="http://schemas.microsoft.com/office/drawing/2014/main" id="{E8707C10-B5E0-CA76-B959-ED16C030D971}"/>
                </a:ext>
              </a:extLst>
            </p:cNvPr>
            <p:cNvSpPr/>
            <p:nvPr/>
          </p:nvSpPr>
          <p:spPr>
            <a:xfrm>
              <a:off x="4041162" y="1465160"/>
              <a:ext cx="826947" cy="2523815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827;p48">
              <a:extLst>
                <a:ext uri="{FF2B5EF4-FFF2-40B4-BE49-F238E27FC236}">
                  <a16:creationId xmlns:a16="http://schemas.microsoft.com/office/drawing/2014/main" id="{37619398-04D5-9C2C-B907-5C82A04723D5}"/>
                </a:ext>
              </a:extLst>
            </p:cNvPr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828;p48">
              <a:extLst>
                <a:ext uri="{FF2B5EF4-FFF2-40B4-BE49-F238E27FC236}">
                  <a16:creationId xmlns:a16="http://schemas.microsoft.com/office/drawing/2014/main" id="{CCF494F5-B35C-F178-08DF-FB4D67B4B2D6}"/>
                </a:ext>
              </a:extLst>
            </p:cNvPr>
            <p:cNvSpPr/>
            <p:nvPr/>
          </p:nvSpPr>
          <p:spPr>
            <a:xfrm>
              <a:off x="4445031" y="1680263"/>
              <a:ext cx="19019" cy="24476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829;p48">
              <a:extLst>
                <a:ext uri="{FF2B5EF4-FFF2-40B4-BE49-F238E27FC236}">
                  <a16:creationId xmlns:a16="http://schemas.microsoft.com/office/drawing/2014/main" id="{A3D5DC79-C30A-7959-7723-14E2CCADCB50}"/>
                </a:ext>
              </a:extLst>
            </p:cNvPr>
            <p:cNvSpPr/>
            <p:nvPr/>
          </p:nvSpPr>
          <p:spPr>
            <a:xfrm>
              <a:off x="4937719" y="2165784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830;p48">
              <a:extLst>
                <a:ext uri="{FF2B5EF4-FFF2-40B4-BE49-F238E27FC236}">
                  <a16:creationId xmlns:a16="http://schemas.microsoft.com/office/drawing/2014/main" id="{E0E50DC9-823A-1547-20CD-C44217876ACC}"/>
                </a:ext>
              </a:extLst>
            </p:cNvPr>
            <p:cNvSpPr/>
            <p:nvPr/>
          </p:nvSpPr>
          <p:spPr>
            <a:xfrm>
              <a:off x="4937719" y="2304659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831;p48">
              <a:extLst>
                <a:ext uri="{FF2B5EF4-FFF2-40B4-BE49-F238E27FC236}">
                  <a16:creationId xmlns:a16="http://schemas.microsoft.com/office/drawing/2014/main" id="{A4A3AC1E-01E0-ABB8-77E2-1A7BA7DD7986}"/>
                </a:ext>
              </a:extLst>
            </p:cNvPr>
            <p:cNvSpPr/>
            <p:nvPr/>
          </p:nvSpPr>
          <p:spPr>
            <a:xfrm>
              <a:off x="4126748" y="1626823"/>
              <a:ext cx="636661" cy="579135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832;p48">
              <a:extLst>
                <a:ext uri="{FF2B5EF4-FFF2-40B4-BE49-F238E27FC236}">
                  <a16:creationId xmlns:a16="http://schemas.microsoft.com/office/drawing/2014/main" id="{DADC40FB-AE91-0CF7-AECC-1435FE0208D2}"/>
                </a:ext>
              </a:extLst>
            </p:cNvPr>
            <p:cNvSpPr/>
            <p:nvPr/>
          </p:nvSpPr>
          <p:spPr>
            <a:xfrm>
              <a:off x="4126748" y="1794587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833;p48">
              <a:extLst>
                <a:ext uri="{FF2B5EF4-FFF2-40B4-BE49-F238E27FC236}">
                  <a16:creationId xmlns:a16="http://schemas.microsoft.com/office/drawing/2014/main" id="{939ADED0-15B9-E792-1A8B-39DC2DAF9BBC}"/>
                </a:ext>
              </a:extLst>
            </p:cNvPr>
            <p:cNvSpPr/>
            <p:nvPr/>
          </p:nvSpPr>
          <p:spPr>
            <a:xfrm>
              <a:off x="4244285" y="1743629"/>
              <a:ext cx="435820" cy="297370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834;p48">
              <a:extLst>
                <a:ext uri="{FF2B5EF4-FFF2-40B4-BE49-F238E27FC236}">
                  <a16:creationId xmlns:a16="http://schemas.microsoft.com/office/drawing/2014/main" id="{AD897F3C-3D74-DC92-093B-B3E0E8F14396}"/>
                </a:ext>
              </a:extLst>
            </p:cNvPr>
            <p:cNvSpPr/>
            <p:nvPr/>
          </p:nvSpPr>
          <p:spPr>
            <a:xfrm>
              <a:off x="4244285" y="1811637"/>
              <a:ext cx="215485" cy="169925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835;p48">
              <a:extLst>
                <a:ext uri="{FF2B5EF4-FFF2-40B4-BE49-F238E27FC236}">
                  <a16:creationId xmlns:a16="http://schemas.microsoft.com/office/drawing/2014/main" id="{D7D6B806-B4A5-2584-1F99-6885C356E71A}"/>
                </a:ext>
              </a:extLst>
            </p:cNvPr>
            <p:cNvSpPr/>
            <p:nvPr/>
          </p:nvSpPr>
          <p:spPr>
            <a:xfrm>
              <a:off x="4126748" y="2516077"/>
              <a:ext cx="479945" cy="412011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836;p48">
              <a:extLst>
                <a:ext uri="{FF2B5EF4-FFF2-40B4-BE49-F238E27FC236}">
                  <a16:creationId xmlns:a16="http://schemas.microsoft.com/office/drawing/2014/main" id="{0132CE80-F5EA-0CB8-FDB6-93EB73F4CCB0}"/>
                </a:ext>
              </a:extLst>
            </p:cNvPr>
            <p:cNvSpPr/>
            <p:nvPr/>
          </p:nvSpPr>
          <p:spPr>
            <a:xfrm>
              <a:off x="4126748" y="260459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837;p48">
              <a:extLst>
                <a:ext uri="{FF2B5EF4-FFF2-40B4-BE49-F238E27FC236}">
                  <a16:creationId xmlns:a16="http://schemas.microsoft.com/office/drawing/2014/main" id="{21F16204-1222-8401-2E7D-C62BE808E84F}"/>
                </a:ext>
              </a:extLst>
            </p:cNvPr>
            <p:cNvSpPr/>
            <p:nvPr/>
          </p:nvSpPr>
          <p:spPr>
            <a:xfrm>
              <a:off x="4215377" y="2616119"/>
              <a:ext cx="328553" cy="235362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838;p48">
              <a:extLst>
                <a:ext uri="{FF2B5EF4-FFF2-40B4-BE49-F238E27FC236}">
                  <a16:creationId xmlns:a16="http://schemas.microsoft.com/office/drawing/2014/main" id="{4231F7A5-B22C-C322-7EB1-1A818F064FC9}"/>
                </a:ext>
              </a:extLst>
            </p:cNvPr>
            <p:cNvSpPr/>
            <p:nvPr/>
          </p:nvSpPr>
          <p:spPr>
            <a:xfrm>
              <a:off x="4331202" y="2188583"/>
              <a:ext cx="432207" cy="461037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839;p48">
              <a:extLst>
                <a:ext uri="{FF2B5EF4-FFF2-40B4-BE49-F238E27FC236}">
                  <a16:creationId xmlns:a16="http://schemas.microsoft.com/office/drawing/2014/main" id="{1E64DCEE-E8D8-BEEF-78AB-171689CBE740}"/>
                </a:ext>
              </a:extLst>
            </p:cNvPr>
            <p:cNvSpPr/>
            <p:nvPr/>
          </p:nvSpPr>
          <p:spPr>
            <a:xfrm>
              <a:off x="4681723" y="2606403"/>
              <a:ext cx="81686" cy="147256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840;p48">
              <a:extLst>
                <a:ext uri="{FF2B5EF4-FFF2-40B4-BE49-F238E27FC236}">
                  <a16:creationId xmlns:a16="http://schemas.microsoft.com/office/drawing/2014/main" id="{5777EDEC-14CC-A35F-A0BF-5E97DB3C38E7}"/>
                </a:ext>
              </a:extLst>
            </p:cNvPr>
            <p:cNvSpPr/>
            <p:nvPr/>
          </p:nvSpPr>
          <p:spPr>
            <a:xfrm>
              <a:off x="4408324" y="2282172"/>
              <a:ext cx="246676" cy="187928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841;p48">
              <a:extLst>
                <a:ext uri="{FF2B5EF4-FFF2-40B4-BE49-F238E27FC236}">
                  <a16:creationId xmlns:a16="http://schemas.microsoft.com/office/drawing/2014/main" id="{9559B6A4-5077-BFE2-372D-8E2D935C0435}"/>
                </a:ext>
              </a:extLst>
            </p:cNvPr>
            <p:cNvSpPr/>
            <p:nvPr/>
          </p:nvSpPr>
          <p:spPr>
            <a:xfrm>
              <a:off x="4408324" y="2350085"/>
              <a:ext cx="132182" cy="121824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842;p48">
              <a:extLst>
                <a:ext uri="{FF2B5EF4-FFF2-40B4-BE49-F238E27FC236}">
                  <a16:creationId xmlns:a16="http://schemas.microsoft.com/office/drawing/2014/main" id="{77652FC3-EE5F-879B-4E10-530E549DDE34}"/>
                </a:ext>
              </a:extLst>
            </p:cNvPr>
            <p:cNvSpPr/>
            <p:nvPr/>
          </p:nvSpPr>
          <p:spPr>
            <a:xfrm>
              <a:off x="4126748" y="2914279"/>
              <a:ext cx="633238" cy="577349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843;p48">
              <a:extLst>
                <a:ext uri="{FF2B5EF4-FFF2-40B4-BE49-F238E27FC236}">
                  <a16:creationId xmlns:a16="http://schemas.microsoft.com/office/drawing/2014/main" id="{A48C1B84-DF8D-2F2D-29E7-E7664B92EB38}"/>
                </a:ext>
              </a:extLst>
            </p:cNvPr>
            <p:cNvSpPr/>
            <p:nvPr/>
          </p:nvSpPr>
          <p:spPr>
            <a:xfrm>
              <a:off x="4678395" y="344841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844;p48">
              <a:extLst>
                <a:ext uri="{FF2B5EF4-FFF2-40B4-BE49-F238E27FC236}">
                  <a16:creationId xmlns:a16="http://schemas.microsoft.com/office/drawing/2014/main" id="{22784E3C-BDB9-DD53-899A-62D6BC9349D5}"/>
                </a:ext>
              </a:extLst>
            </p:cNvPr>
            <p:cNvSpPr/>
            <p:nvPr/>
          </p:nvSpPr>
          <p:spPr>
            <a:xfrm>
              <a:off x="4214901" y="3014168"/>
              <a:ext cx="406436" cy="280416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845;p48">
              <a:extLst>
                <a:ext uri="{FF2B5EF4-FFF2-40B4-BE49-F238E27FC236}">
                  <a16:creationId xmlns:a16="http://schemas.microsoft.com/office/drawing/2014/main" id="{2890541F-43A6-C060-88BA-BF625A1EC4DC}"/>
                </a:ext>
              </a:extLst>
            </p:cNvPr>
            <p:cNvSpPr/>
            <p:nvPr/>
          </p:nvSpPr>
          <p:spPr>
            <a:xfrm>
              <a:off x="4214901" y="3082177"/>
              <a:ext cx="378668" cy="264318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846;p48">
              <a:extLst>
                <a:ext uri="{FF2B5EF4-FFF2-40B4-BE49-F238E27FC236}">
                  <a16:creationId xmlns:a16="http://schemas.microsoft.com/office/drawing/2014/main" id="{D5163270-8B72-B410-BD13-D97A6C9E3B4B}"/>
                </a:ext>
              </a:extLst>
            </p:cNvPr>
            <p:cNvSpPr/>
            <p:nvPr/>
          </p:nvSpPr>
          <p:spPr>
            <a:xfrm>
              <a:off x="4121803" y="3338085"/>
              <a:ext cx="646456" cy="502188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847;p48">
              <a:extLst>
                <a:ext uri="{FF2B5EF4-FFF2-40B4-BE49-F238E27FC236}">
                  <a16:creationId xmlns:a16="http://schemas.microsoft.com/office/drawing/2014/main" id="{04A9DF93-9E9B-CDF4-FD96-BE316C0286F8}"/>
                </a:ext>
              </a:extLst>
            </p:cNvPr>
            <p:cNvSpPr/>
            <p:nvPr/>
          </p:nvSpPr>
          <p:spPr>
            <a:xfrm>
              <a:off x="4169160" y="3393740"/>
              <a:ext cx="9794" cy="81152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848;p48">
              <a:extLst>
                <a:ext uri="{FF2B5EF4-FFF2-40B4-BE49-F238E27FC236}">
                  <a16:creationId xmlns:a16="http://schemas.microsoft.com/office/drawing/2014/main" id="{28E77F59-67A0-F9F9-B053-781509C80570}"/>
                </a:ext>
              </a:extLst>
            </p:cNvPr>
            <p:cNvSpPr/>
            <p:nvPr/>
          </p:nvSpPr>
          <p:spPr>
            <a:xfrm>
              <a:off x="5586458" y="2808047"/>
              <a:ext cx="658819" cy="381000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49;p48">
              <a:extLst>
                <a:ext uri="{FF2B5EF4-FFF2-40B4-BE49-F238E27FC236}">
                  <a16:creationId xmlns:a16="http://schemas.microsoft.com/office/drawing/2014/main" id="{26319002-D0BD-3EB1-81F6-B552C8C17954}"/>
                </a:ext>
              </a:extLst>
            </p:cNvPr>
            <p:cNvSpPr/>
            <p:nvPr/>
          </p:nvSpPr>
          <p:spPr>
            <a:xfrm>
              <a:off x="5921101" y="2949869"/>
              <a:ext cx="191092" cy="147874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50;p48">
              <a:extLst>
                <a:ext uri="{FF2B5EF4-FFF2-40B4-BE49-F238E27FC236}">
                  <a16:creationId xmlns:a16="http://schemas.microsoft.com/office/drawing/2014/main" id="{84B7DBF0-561F-B7E3-BB93-419FC8201FA7}"/>
                </a:ext>
              </a:extLst>
            </p:cNvPr>
            <p:cNvSpPr/>
            <p:nvPr/>
          </p:nvSpPr>
          <p:spPr>
            <a:xfrm>
              <a:off x="5922144" y="2998547"/>
              <a:ext cx="190145" cy="993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51;p48">
              <a:extLst>
                <a:ext uri="{FF2B5EF4-FFF2-40B4-BE49-F238E27FC236}">
                  <a16:creationId xmlns:a16="http://schemas.microsoft.com/office/drawing/2014/main" id="{55F3082C-BAE7-32AB-7D3F-118441025F37}"/>
                </a:ext>
              </a:extLst>
            </p:cNvPr>
            <p:cNvSpPr/>
            <p:nvPr/>
          </p:nvSpPr>
          <p:spPr>
            <a:xfrm>
              <a:off x="5725279" y="2875668"/>
              <a:ext cx="190969" cy="142446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52;p48">
              <a:extLst>
                <a:ext uri="{FF2B5EF4-FFF2-40B4-BE49-F238E27FC236}">
                  <a16:creationId xmlns:a16="http://schemas.microsoft.com/office/drawing/2014/main" id="{AD1B8C59-39B0-952B-BA97-6A774F170E45}"/>
                </a:ext>
              </a:extLst>
            </p:cNvPr>
            <p:cNvSpPr/>
            <p:nvPr/>
          </p:nvSpPr>
          <p:spPr>
            <a:xfrm>
              <a:off x="5725677" y="2921300"/>
              <a:ext cx="190145" cy="993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53;p48">
              <a:extLst>
                <a:ext uri="{FF2B5EF4-FFF2-40B4-BE49-F238E27FC236}">
                  <a16:creationId xmlns:a16="http://schemas.microsoft.com/office/drawing/2014/main" id="{BB9AA600-4638-DEB8-D642-A8B471BDB46B}"/>
                </a:ext>
              </a:extLst>
            </p:cNvPr>
            <p:cNvSpPr/>
            <p:nvPr/>
          </p:nvSpPr>
          <p:spPr>
            <a:xfrm>
              <a:off x="5773415" y="2020234"/>
              <a:ext cx="328490" cy="94353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54;p48">
              <a:extLst>
                <a:ext uri="{FF2B5EF4-FFF2-40B4-BE49-F238E27FC236}">
                  <a16:creationId xmlns:a16="http://schemas.microsoft.com/office/drawing/2014/main" id="{F0092C26-C614-C854-E2D8-C56B641ADCAA}"/>
                </a:ext>
              </a:extLst>
            </p:cNvPr>
            <p:cNvSpPr/>
            <p:nvPr/>
          </p:nvSpPr>
          <p:spPr>
            <a:xfrm>
              <a:off x="5847677" y="1431875"/>
              <a:ext cx="210314" cy="204988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55;p48">
              <a:extLst>
                <a:ext uri="{FF2B5EF4-FFF2-40B4-BE49-F238E27FC236}">
                  <a16:creationId xmlns:a16="http://schemas.microsoft.com/office/drawing/2014/main" id="{F31C4F14-08CF-9681-F188-C915881CD191}"/>
                </a:ext>
              </a:extLst>
            </p:cNvPr>
            <p:cNvSpPr/>
            <p:nvPr/>
          </p:nvSpPr>
          <p:spPr>
            <a:xfrm>
              <a:off x="5515422" y="1497214"/>
              <a:ext cx="317332" cy="453297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56;p48">
              <a:extLst>
                <a:ext uri="{FF2B5EF4-FFF2-40B4-BE49-F238E27FC236}">
                  <a16:creationId xmlns:a16="http://schemas.microsoft.com/office/drawing/2014/main" id="{A305BD98-2A80-80B9-FCF3-30B8CE768A6E}"/>
                </a:ext>
              </a:extLst>
            </p:cNvPr>
            <p:cNvSpPr/>
            <p:nvPr/>
          </p:nvSpPr>
          <p:spPr>
            <a:xfrm>
              <a:off x="5490085" y="1875271"/>
              <a:ext cx="151441" cy="9911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57;p48">
              <a:extLst>
                <a:ext uri="{FF2B5EF4-FFF2-40B4-BE49-F238E27FC236}">
                  <a16:creationId xmlns:a16="http://schemas.microsoft.com/office/drawing/2014/main" id="{C7A7AECB-E596-5D43-1B65-03C8BC477336}"/>
                </a:ext>
              </a:extLst>
            </p:cNvPr>
            <p:cNvSpPr/>
            <p:nvPr/>
          </p:nvSpPr>
          <p:spPr>
            <a:xfrm>
              <a:off x="5494480" y="1896496"/>
              <a:ext cx="98885" cy="82426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58;p48">
              <a:extLst>
                <a:ext uri="{FF2B5EF4-FFF2-40B4-BE49-F238E27FC236}">
                  <a16:creationId xmlns:a16="http://schemas.microsoft.com/office/drawing/2014/main" id="{DDBBB3C9-D64F-1EBC-B2D2-103481F95B8D}"/>
                </a:ext>
              </a:extLst>
            </p:cNvPr>
            <p:cNvSpPr/>
            <p:nvPr/>
          </p:nvSpPr>
          <p:spPr>
            <a:xfrm>
              <a:off x="5773193" y="1460583"/>
              <a:ext cx="342080" cy="688737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59;p48">
              <a:extLst>
                <a:ext uri="{FF2B5EF4-FFF2-40B4-BE49-F238E27FC236}">
                  <a16:creationId xmlns:a16="http://schemas.microsoft.com/office/drawing/2014/main" id="{A1064B12-F6BE-5B60-B469-C3BD33C352C1}"/>
                </a:ext>
              </a:extLst>
            </p:cNvPr>
            <p:cNvSpPr/>
            <p:nvPr/>
          </p:nvSpPr>
          <p:spPr>
            <a:xfrm>
              <a:off x="6052262" y="1601698"/>
              <a:ext cx="132559" cy="60842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60;p48">
              <a:extLst>
                <a:ext uri="{FF2B5EF4-FFF2-40B4-BE49-F238E27FC236}">
                  <a16:creationId xmlns:a16="http://schemas.microsoft.com/office/drawing/2014/main" id="{EA4BDE1F-D20F-58D9-3095-8953DC6A0D13}"/>
                </a:ext>
              </a:extLst>
            </p:cNvPr>
            <p:cNvSpPr/>
            <p:nvPr/>
          </p:nvSpPr>
          <p:spPr>
            <a:xfrm>
              <a:off x="5838983" y="1219006"/>
              <a:ext cx="226927" cy="276849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61;p48">
              <a:extLst>
                <a:ext uri="{FF2B5EF4-FFF2-40B4-BE49-F238E27FC236}">
                  <a16:creationId xmlns:a16="http://schemas.microsoft.com/office/drawing/2014/main" id="{F54E42D7-DCCA-21B2-177A-0C8A8E143F04}"/>
                </a:ext>
              </a:extLst>
            </p:cNvPr>
            <p:cNvSpPr/>
            <p:nvPr/>
          </p:nvSpPr>
          <p:spPr>
            <a:xfrm>
              <a:off x="5847630" y="1194850"/>
              <a:ext cx="239905" cy="237025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62;p48">
              <a:extLst>
                <a:ext uri="{FF2B5EF4-FFF2-40B4-BE49-F238E27FC236}">
                  <a16:creationId xmlns:a16="http://schemas.microsoft.com/office/drawing/2014/main" id="{A5897A4F-CA37-1E14-75E8-124213CF56F7}"/>
                </a:ext>
              </a:extLst>
            </p:cNvPr>
            <p:cNvSpPr/>
            <p:nvPr/>
          </p:nvSpPr>
          <p:spPr>
            <a:xfrm>
              <a:off x="6035307" y="1564524"/>
              <a:ext cx="148633" cy="20233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63;p48">
              <a:extLst>
                <a:ext uri="{FF2B5EF4-FFF2-40B4-BE49-F238E27FC236}">
                  <a16:creationId xmlns:a16="http://schemas.microsoft.com/office/drawing/2014/main" id="{AF317FF2-A6FD-A5C9-DC79-6750A85FDE72}"/>
                </a:ext>
              </a:extLst>
            </p:cNvPr>
            <p:cNvSpPr/>
            <p:nvPr/>
          </p:nvSpPr>
          <p:spPr>
            <a:xfrm>
              <a:off x="5727199" y="1461212"/>
              <a:ext cx="120770" cy="19474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64;p48">
              <a:extLst>
                <a:ext uri="{FF2B5EF4-FFF2-40B4-BE49-F238E27FC236}">
                  <a16:creationId xmlns:a16="http://schemas.microsoft.com/office/drawing/2014/main" id="{3857DD11-3E9B-872E-9927-D433BB2D59D5}"/>
                </a:ext>
              </a:extLst>
            </p:cNvPr>
            <p:cNvSpPr/>
            <p:nvPr/>
          </p:nvSpPr>
          <p:spPr>
            <a:xfrm>
              <a:off x="2473900" y="4607987"/>
              <a:ext cx="657677" cy="380237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65;p48">
              <a:extLst>
                <a:ext uri="{FF2B5EF4-FFF2-40B4-BE49-F238E27FC236}">
                  <a16:creationId xmlns:a16="http://schemas.microsoft.com/office/drawing/2014/main" id="{56847BAD-4EFB-B205-04A8-2CC89AA03D00}"/>
                </a:ext>
              </a:extLst>
            </p:cNvPr>
            <p:cNvSpPr/>
            <p:nvPr/>
          </p:nvSpPr>
          <p:spPr>
            <a:xfrm>
              <a:off x="2526860" y="3374023"/>
              <a:ext cx="157580" cy="343757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66;p48">
              <a:extLst>
                <a:ext uri="{FF2B5EF4-FFF2-40B4-BE49-F238E27FC236}">
                  <a16:creationId xmlns:a16="http://schemas.microsoft.com/office/drawing/2014/main" id="{E91E1764-C61C-0969-C832-21C2A26A0A76}"/>
                </a:ext>
              </a:extLst>
            </p:cNvPr>
            <p:cNvSpPr/>
            <p:nvPr/>
          </p:nvSpPr>
          <p:spPr>
            <a:xfrm>
              <a:off x="2548930" y="3232673"/>
              <a:ext cx="113353" cy="218341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67;p48">
              <a:extLst>
                <a:ext uri="{FF2B5EF4-FFF2-40B4-BE49-F238E27FC236}">
                  <a16:creationId xmlns:a16="http://schemas.microsoft.com/office/drawing/2014/main" id="{795D3F12-29B8-6FB9-211D-051D4B640FBA}"/>
                </a:ext>
              </a:extLst>
            </p:cNvPr>
            <p:cNvSpPr/>
            <p:nvPr/>
          </p:nvSpPr>
          <p:spPr>
            <a:xfrm>
              <a:off x="2798668" y="4744252"/>
              <a:ext cx="244333" cy="137739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68;p48">
              <a:extLst>
                <a:ext uri="{FF2B5EF4-FFF2-40B4-BE49-F238E27FC236}">
                  <a16:creationId xmlns:a16="http://schemas.microsoft.com/office/drawing/2014/main" id="{BCCEDF08-09DF-5B94-D5D2-0ECDD2B8C6CC}"/>
                </a:ext>
              </a:extLst>
            </p:cNvPr>
            <p:cNvSpPr/>
            <p:nvPr/>
          </p:nvSpPr>
          <p:spPr>
            <a:xfrm>
              <a:off x="2802738" y="4767054"/>
              <a:ext cx="240222" cy="115414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869;p48">
              <a:extLst>
                <a:ext uri="{FF2B5EF4-FFF2-40B4-BE49-F238E27FC236}">
                  <a16:creationId xmlns:a16="http://schemas.microsoft.com/office/drawing/2014/main" id="{095AB4F6-9570-DDEB-5044-CCB9D97F04D9}"/>
                </a:ext>
              </a:extLst>
            </p:cNvPr>
            <p:cNvSpPr/>
            <p:nvPr/>
          </p:nvSpPr>
          <p:spPr>
            <a:xfrm>
              <a:off x="2619879" y="4663861"/>
              <a:ext cx="244438" cy="137739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870;p48">
              <a:extLst>
                <a:ext uri="{FF2B5EF4-FFF2-40B4-BE49-F238E27FC236}">
                  <a16:creationId xmlns:a16="http://schemas.microsoft.com/office/drawing/2014/main" id="{3966603C-28AF-F485-D292-45B73C638FCC}"/>
                </a:ext>
              </a:extLst>
            </p:cNvPr>
            <p:cNvSpPr/>
            <p:nvPr/>
          </p:nvSpPr>
          <p:spPr>
            <a:xfrm>
              <a:off x="2624340" y="4686663"/>
              <a:ext cx="240317" cy="115414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71;p48">
              <a:extLst>
                <a:ext uri="{FF2B5EF4-FFF2-40B4-BE49-F238E27FC236}">
                  <a16:creationId xmlns:a16="http://schemas.microsoft.com/office/drawing/2014/main" id="{6CDAD4F6-E749-8D12-8646-736D112523C0}"/>
                </a:ext>
              </a:extLst>
            </p:cNvPr>
            <p:cNvSpPr/>
            <p:nvPr/>
          </p:nvSpPr>
          <p:spPr>
            <a:xfrm>
              <a:off x="2619947" y="3772263"/>
              <a:ext cx="357956" cy="101062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72;p48">
              <a:extLst>
                <a:ext uri="{FF2B5EF4-FFF2-40B4-BE49-F238E27FC236}">
                  <a16:creationId xmlns:a16="http://schemas.microsoft.com/office/drawing/2014/main" id="{C53A1C02-C2BE-A01E-7CCC-D71139CF1DE2}"/>
                </a:ext>
              </a:extLst>
            </p:cNvPr>
            <p:cNvSpPr/>
            <p:nvPr/>
          </p:nvSpPr>
          <p:spPr>
            <a:xfrm>
              <a:off x="2665909" y="2943080"/>
              <a:ext cx="259735" cy="415919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73;p48">
              <a:extLst>
                <a:ext uri="{FF2B5EF4-FFF2-40B4-BE49-F238E27FC236}">
                  <a16:creationId xmlns:a16="http://schemas.microsoft.com/office/drawing/2014/main" id="{9293E38C-ADE8-4568-62C4-8E8B38814C5C}"/>
                </a:ext>
              </a:extLst>
            </p:cNvPr>
            <p:cNvSpPr/>
            <p:nvPr/>
          </p:nvSpPr>
          <p:spPr>
            <a:xfrm>
              <a:off x="2581088" y="3237593"/>
              <a:ext cx="399004" cy="661684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74;p48">
              <a:extLst>
                <a:ext uri="{FF2B5EF4-FFF2-40B4-BE49-F238E27FC236}">
                  <a16:creationId xmlns:a16="http://schemas.microsoft.com/office/drawing/2014/main" id="{D2C5EA6B-BB7F-A093-7FC8-8D82ABD54924}"/>
                </a:ext>
              </a:extLst>
            </p:cNvPr>
            <p:cNvSpPr/>
            <p:nvPr/>
          </p:nvSpPr>
          <p:spPr>
            <a:xfrm>
              <a:off x="2863826" y="3320377"/>
              <a:ext cx="503069" cy="394810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5;p48">
              <a:extLst>
                <a:ext uri="{FF2B5EF4-FFF2-40B4-BE49-F238E27FC236}">
                  <a16:creationId xmlns:a16="http://schemas.microsoft.com/office/drawing/2014/main" id="{A51A99CF-0E3E-7B5A-75E5-6E8B7AF90478}"/>
                </a:ext>
              </a:extLst>
            </p:cNvPr>
            <p:cNvSpPr/>
            <p:nvPr/>
          </p:nvSpPr>
          <p:spPr>
            <a:xfrm>
              <a:off x="2845723" y="3311820"/>
              <a:ext cx="154147" cy="22587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6;p48">
              <a:extLst>
                <a:ext uri="{FF2B5EF4-FFF2-40B4-BE49-F238E27FC236}">
                  <a16:creationId xmlns:a16="http://schemas.microsoft.com/office/drawing/2014/main" id="{1DC94894-25D7-02FC-CEDE-F0B629A4E3AF}"/>
                </a:ext>
              </a:extLst>
            </p:cNvPr>
            <p:cNvSpPr/>
            <p:nvPr/>
          </p:nvSpPr>
          <p:spPr>
            <a:xfrm>
              <a:off x="2673955" y="2924805"/>
              <a:ext cx="251532" cy="277898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7;p48">
              <a:extLst>
                <a:ext uri="{FF2B5EF4-FFF2-40B4-BE49-F238E27FC236}">
                  <a16:creationId xmlns:a16="http://schemas.microsoft.com/office/drawing/2014/main" id="{7BB51976-F0C3-2A2B-34A5-1EB9ADAF960F}"/>
                </a:ext>
              </a:extLst>
            </p:cNvPr>
            <p:cNvSpPr/>
            <p:nvPr/>
          </p:nvSpPr>
          <p:spPr>
            <a:xfrm>
              <a:off x="3214730" y="3494025"/>
              <a:ext cx="76119" cy="66973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" name="Google Shape;3878;p48">
              <a:extLst>
                <a:ext uri="{FF2B5EF4-FFF2-40B4-BE49-F238E27FC236}">
                  <a16:creationId xmlns:a16="http://schemas.microsoft.com/office/drawing/2014/main" id="{06CC96A4-E571-3970-7FC2-1830A6DA0B85}"/>
                </a:ext>
              </a:extLst>
            </p:cNvPr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85" name="Google Shape;3879;p48">
                <a:extLst>
                  <a:ext uri="{FF2B5EF4-FFF2-40B4-BE49-F238E27FC236}">
                    <a16:creationId xmlns:a16="http://schemas.microsoft.com/office/drawing/2014/main" id="{347FFA66-8B55-7805-D6B6-A4D4B250485D}"/>
                  </a:ext>
                </a:extLst>
              </p:cNvPr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80;p48">
                <a:extLst>
                  <a:ext uri="{FF2B5EF4-FFF2-40B4-BE49-F238E27FC236}">
                    <a16:creationId xmlns:a16="http://schemas.microsoft.com/office/drawing/2014/main" id="{86C427F8-5F32-87C3-7510-C55F1F7AF052}"/>
                  </a:ext>
                </a:extLst>
              </p:cNvPr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81;p48">
                <a:extLst>
                  <a:ext uri="{FF2B5EF4-FFF2-40B4-BE49-F238E27FC236}">
                    <a16:creationId xmlns:a16="http://schemas.microsoft.com/office/drawing/2014/main" id="{866B848C-046F-AD88-2FE9-45F097256540}"/>
                  </a:ext>
                </a:extLst>
              </p:cNvPr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82;p48">
                <a:extLst>
                  <a:ext uri="{FF2B5EF4-FFF2-40B4-BE49-F238E27FC236}">
                    <a16:creationId xmlns:a16="http://schemas.microsoft.com/office/drawing/2014/main" id="{6DA7D274-9182-5F0F-EF7B-75E09F6EEBF0}"/>
                  </a:ext>
                </a:extLst>
              </p:cNvPr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83;p48">
                <a:extLst>
                  <a:ext uri="{FF2B5EF4-FFF2-40B4-BE49-F238E27FC236}">
                    <a16:creationId xmlns:a16="http://schemas.microsoft.com/office/drawing/2014/main" id="{B5677EA4-7C72-6024-99DD-6D3175C23247}"/>
                  </a:ext>
                </a:extLst>
              </p:cNvPr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84;p48">
                <a:extLst>
                  <a:ext uri="{FF2B5EF4-FFF2-40B4-BE49-F238E27FC236}">
                    <a16:creationId xmlns:a16="http://schemas.microsoft.com/office/drawing/2014/main" id="{AC646A1D-3999-FCBA-FAE5-E2B659FB08D4}"/>
                  </a:ext>
                </a:extLst>
              </p:cNvPr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85;p48">
                <a:extLst>
                  <a:ext uri="{FF2B5EF4-FFF2-40B4-BE49-F238E27FC236}">
                    <a16:creationId xmlns:a16="http://schemas.microsoft.com/office/drawing/2014/main" id="{60E0130D-EF94-6A1E-1E1B-E967FCDBECCA}"/>
                  </a:ext>
                </a:extLst>
              </p:cNvPr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86;p48">
                <a:extLst>
                  <a:ext uri="{FF2B5EF4-FFF2-40B4-BE49-F238E27FC236}">
                    <a16:creationId xmlns:a16="http://schemas.microsoft.com/office/drawing/2014/main" id="{B6891179-2605-B409-670A-CEFF63D6F620}"/>
                  </a:ext>
                </a:extLst>
              </p:cNvPr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87;p48">
                <a:extLst>
                  <a:ext uri="{FF2B5EF4-FFF2-40B4-BE49-F238E27FC236}">
                    <a16:creationId xmlns:a16="http://schemas.microsoft.com/office/drawing/2014/main" id="{2A2B84BC-4C86-86DA-7EB0-225AC009CCD8}"/>
                  </a:ext>
                </a:extLst>
              </p:cNvPr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88;p48">
                <a:extLst>
                  <a:ext uri="{FF2B5EF4-FFF2-40B4-BE49-F238E27FC236}">
                    <a16:creationId xmlns:a16="http://schemas.microsoft.com/office/drawing/2014/main" id="{FBDE1663-1BB2-02DF-84F8-372564658AEF}"/>
                  </a:ext>
                </a:extLst>
              </p:cNvPr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89;p48">
                <a:extLst>
                  <a:ext uri="{FF2B5EF4-FFF2-40B4-BE49-F238E27FC236}">
                    <a16:creationId xmlns:a16="http://schemas.microsoft.com/office/drawing/2014/main" id="{643D6707-1DC4-BA39-4142-38D62F4A4791}"/>
                  </a:ext>
                </a:extLst>
              </p:cNvPr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90;p48">
                <a:extLst>
                  <a:ext uri="{FF2B5EF4-FFF2-40B4-BE49-F238E27FC236}">
                    <a16:creationId xmlns:a16="http://schemas.microsoft.com/office/drawing/2014/main" id="{04785944-BBB5-BEBA-DED4-A91079F8F2D3}"/>
                  </a:ext>
                </a:extLst>
              </p:cNvPr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91;p48">
                <a:extLst>
                  <a:ext uri="{FF2B5EF4-FFF2-40B4-BE49-F238E27FC236}">
                    <a16:creationId xmlns:a16="http://schemas.microsoft.com/office/drawing/2014/main" id="{FAFD4E7C-3A75-9C21-9164-5D1CB4D7A051}"/>
                  </a:ext>
                </a:extLst>
              </p:cNvPr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892;p48">
                <a:extLst>
                  <a:ext uri="{FF2B5EF4-FFF2-40B4-BE49-F238E27FC236}">
                    <a16:creationId xmlns:a16="http://schemas.microsoft.com/office/drawing/2014/main" id="{4438C2DF-C2F6-103E-54E8-AF7577146053}"/>
                  </a:ext>
                </a:extLst>
              </p:cNvPr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93;p48">
                <a:extLst>
                  <a:ext uri="{FF2B5EF4-FFF2-40B4-BE49-F238E27FC236}">
                    <a16:creationId xmlns:a16="http://schemas.microsoft.com/office/drawing/2014/main" id="{F790A659-CE73-EB2E-379F-448188ED6A9F}"/>
                  </a:ext>
                </a:extLst>
              </p:cNvPr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894;p48">
                <a:extLst>
                  <a:ext uri="{FF2B5EF4-FFF2-40B4-BE49-F238E27FC236}">
                    <a16:creationId xmlns:a16="http://schemas.microsoft.com/office/drawing/2014/main" id="{EEA351A2-21B8-CBE4-E6D1-403D2FBF502E}"/>
                  </a:ext>
                </a:extLst>
              </p:cNvPr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895;p48">
                <a:extLst>
                  <a:ext uri="{FF2B5EF4-FFF2-40B4-BE49-F238E27FC236}">
                    <a16:creationId xmlns:a16="http://schemas.microsoft.com/office/drawing/2014/main" id="{A5636AA4-6B33-26D8-CFFA-A71CD5601E5E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96;p48">
                <a:extLst>
                  <a:ext uri="{FF2B5EF4-FFF2-40B4-BE49-F238E27FC236}">
                    <a16:creationId xmlns:a16="http://schemas.microsoft.com/office/drawing/2014/main" id="{4D2439F9-46FD-F1D2-364D-D8CEDCBE817F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97;p48">
                <a:extLst>
                  <a:ext uri="{FF2B5EF4-FFF2-40B4-BE49-F238E27FC236}">
                    <a16:creationId xmlns:a16="http://schemas.microsoft.com/office/drawing/2014/main" id="{74C408F3-A1B0-E21C-24B3-2892A90F4134}"/>
                  </a:ext>
                </a:extLst>
              </p:cNvPr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98;p48">
                <a:extLst>
                  <a:ext uri="{FF2B5EF4-FFF2-40B4-BE49-F238E27FC236}">
                    <a16:creationId xmlns:a16="http://schemas.microsoft.com/office/drawing/2014/main" id="{0CC9C80A-E0C3-F909-4D77-098D40471143}"/>
                  </a:ext>
                </a:extLst>
              </p:cNvPr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" name="Google Shape;3899;p48">
              <a:extLst>
                <a:ext uri="{FF2B5EF4-FFF2-40B4-BE49-F238E27FC236}">
                  <a16:creationId xmlns:a16="http://schemas.microsoft.com/office/drawing/2014/main" id="{4E19C8DB-1F93-9BEE-5C54-D168FBA96995}"/>
                </a:ext>
              </a:extLst>
            </p:cNvPr>
            <p:cNvSpPr/>
            <p:nvPr/>
          </p:nvSpPr>
          <p:spPr>
            <a:xfrm>
              <a:off x="3239891" y="3511325"/>
              <a:ext cx="129087" cy="10758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900;p48">
              <a:extLst>
                <a:ext uri="{FF2B5EF4-FFF2-40B4-BE49-F238E27FC236}">
                  <a16:creationId xmlns:a16="http://schemas.microsoft.com/office/drawing/2014/main" id="{4079C25D-FF62-411D-847A-2E151406736C}"/>
                </a:ext>
              </a:extLst>
            </p:cNvPr>
            <p:cNvSpPr/>
            <p:nvPr/>
          </p:nvSpPr>
          <p:spPr>
            <a:xfrm>
              <a:off x="2547598" y="1999349"/>
              <a:ext cx="711585" cy="787458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901;p48">
              <a:extLst>
                <a:ext uri="{FF2B5EF4-FFF2-40B4-BE49-F238E27FC236}">
                  <a16:creationId xmlns:a16="http://schemas.microsoft.com/office/drawing/2014/main" id="{417F8911-833D-20E1-9BDA-8CF4D31E526D}"/>
                </a:ext>
              </a:extLst>
            </p:cNvPr>
            <p:cNvSpPr/>
            <p:nvPr/>
          </p:nvSpPr>
          <p:spPr>
            <a:xfrm>
              <a:off x="2526963" y="2038199"/>
              <a:ext cx="663763" cy="751441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902;p48">
              <a:extLst>
                <a:ext uri="{FF2B5EF4-FFF2-40B4-BE49-F238E27FC236}">
                  <a16:creationId xmlns:a16="http://schemas.microsoft.com/office/drawing/2014/main" id="{FE517B83-7468-4D51-F5CF-80D95D595F8F}"/>
                </a:ext>
              </a:extLst>
            </p:cNvPr>
            <p:cNvSpPr/>
            <p:nvPr/>
          </p:nvSpPr>
          <p:spPr>
            <a:xfrm>
              <a:off x="5660632" y="225896"/>
              <a:ext cx="713014" cy="789165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903;p48">
              <a:extLst>
                <a:ext uri="{FF2B5EF4-FFF2-40B4-BE49-F238E27FC236}">
                  <a16:creationId xmlns:a16="http://schemas.microsoft.com/office/drawing/2014/main" id="{1794B150-557D-592E-7FA3-7A00CED80BE5}"/>
                </a:ext>
              </a:extLst>
            </p:cNvPr>
            <p:cNvSpPr/>
            <p:nvPr/>
          </p:nvSpPr>
          <p:spPr>
            <a:xfrm>
              <a:off x="5639997" y="264856"/>
              <a:ext cx="665000" cy="752811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904;p48">
              <a:extLst>
                <a:ext uri="{FF2B5EF4-FFF2-40B4-BE49-F238E27FC236}">
                  <a16:creationId xmlns:a16="http://schemas.microsoft.com/office/drawing/2014/main" id="{710E1997-0468-AA22-3F1B-96F0011A77C8}"/>
                </a:ext>
              </a:extLst>
            </p:cNvPr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905;p48">
              <a:extLst>
                <a:ext uri="{FF2B5EF4-FFF2-40B4-BE49-F238E27FC236}">
                  <a16:creationId xmlns:a16="http://schemas.microsoft.com/office/drawing/2014/main" id="{9D1EC192-EA8A-558F-4153-866C188F5DCA}"/>
                </a:ext>
              </a:extLst>
            </p:cNvPr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906;p48">
              <a:extLst>
                <a:ext uri="{FF2B5EF4-FFF2-40B4-BE49-F238E27FC236}">
                  <a16:creationId xmlns:a16="http://schemas.microsoft.com/office/drawing/2014/main" id="{269933D9-84AF-FE1D-1DA3-10DC5F82A118}"/>
                </a:ext>
              </a:extLst>
            </p:cNvPr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907;p48">
              <a:extLst>
                <a:ext uri="{FF2B5EF4-FFF2-40B4-BE49-F238E27FC236}">
                  <a16:creationId xmlns:a16="http://schemas.microsoft.com/office/drawing/2014/main" id="{39178200-B628-60D8-B472-1BA62AB2E92D}"/>
                </a:ext>
              </a:extLst>
            </p:cNvPr>
            <p:cNvSpPr/>
            <p:nvPr/>
          </p:nvSpPr>
          <p:spPr>
            <a:xfrm>
              <a:off x="5152444" y="952333"/>
              <a:ext cx="216911" cy="289327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908;p48">
              <a:extLst>
                <a:ext uri="{FF2B5EF4-FFF2-40B4-BE49-F238E27FC236}">
                  <a16:creationId xmlns:a16="http://schemas.microsoft.com/office/drawing/2014/main" id="{D9BD2CBA-D99D-60EC-A928-5EAB7E8A265C}"/>
                </a:ext>
              </a:extLst>
            </p:cNvPr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909;p48">
              <a:extLst>
                <a:ext uri="{FF2B5EF4-FFF2-40B4-BE49-F238E27FC236}">
                  <a16:creationId xmlns:a16="http://schemas.microsoft.com/office/drawing/2014/main" id="{4BD56C1D-1BAB-BDA2-0C7B-51AC5BA10E7B}"/>
                </a:ext>
              </a:extLst>
            </p:cNvPr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910;p48">
              <a:extLst>
                <a:ext uri="{FF2B5EF4-FFF2-40B4-BE49-F238E27FC236}">
                  <a16:creationId xmlns:a16="http://schemas.microsoft.com/office/drawing/2014/main" id="{77B772B7-0A84-0812-39E9-6A8D5AB76254}"/>
                </a:ext>
              </a:extLst>
            </p:cNvPr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911;p48">
              <a:extLst>
                <a:ext uri="{FF2B5EF4-FFF2-40B4-BE49-F238E27FC236}">
                  <a16:creationId xmlns:a16="http://schemas.microsoft.com/office/drawing/2014/main" id="{CC9F09B6-3292-CFC9-EDFA-44C64E4CF61A}"/>
                </a:ext>
              </a:extLst>
            </p:cNvPr>
            <p:cNvSpPr/>
            <p:nvPr/>
          </p:nvSpPr>
          <p:spPr>
            <a:xfrm>
              <a:off x="5184871" y="1123551"/>
              <a:ext cx="85015" cy="59542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912;p48">
              <a:extLst>
                <a:ext uri="{FF2B5EF4-FFF2-40B4-BE49-F238E27FC236}">
                  <a16:creationId xmlns:a16="http://schemas.microsoft.com/office/drawing/2014/main" id="{1F4A7A9D-2A56-6026-AF64-3E6BA7B24272}"/>
                </a:ext>
              </a:extLst>
            </p:cNvPr>
            <p:cNvSpPr/>
            <p:nvPr/>
          </p:nvSpPr>
          <p:spPr>
            <a:xfrm>
              <a:off x="3424090" y="2990832"/>
              <a:ext cx="59149" cy="1868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913;p48">
              <a:extLst>
                <a:ext uri="{FF2B5EF4-FFF2-40B4-BE49-F238E27FC236}">
                  <a16:creationId xmlns:a16="http://schemas.microsoft.com/office/drawing/2014/main" id="{0462E0FA-DC05-249F-7021-62224A118E57}"/>
                </a:ext>
              </a:extLst>
            </p:cNvPr>
            <p:cNvSpPr/>
            <p:nvPr/>
          </p:nvSpPr>
          <p:spPr>
            <a:xfrm>
              <a:off x="3424090" y="2963209"/>
              <a:ext cx="109454" cy="62007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914;p48">
              <a:extLst>
                <a:ext uri="{FF2B5EF4-FFF2-40B4-BE49-F238E27FC236}">
                  <a16:creationId xmlns:a16="http://schemas.microsoft.com/office/drawing/2014/main" id="{41F1ABF0-1F33-FBAA-F554-D0AF0C7AB48B}"/>
                </a:ext>
              </a:extLst>
            </p:cNvPr>
            <p:cNvSpPr/>
            <p:nvPr/>
          </p:nvSpPr>
          <p:spPr>
            <a:xfrm>
              <a:off x="3532974" y="2965813"/>
              <a:ext cx="174947" cy="282184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915;p48">
              <a:extLst>
                <a:ext uri="{FF2B5EF4-FFF2-40B4-BE49-F238E27FC236}">
                  <a16:creationId xmlns:a16="http://schemas.microsoft.com/office/drawing/2014/main" id="{1CB75243-5865-D89F-4186-AE68C75666DF}"/>
                </a:ext>
              </a:extLst>
            </p:cNvPr>
            <p:cNvSpPr/>
            <p:nvPr/>
          </p:nvSpPr>
          <p:spPr>
            <a:xfrm>
              <a:off x="3635011" y="3202477"/>
              <a:ext cx="34899" cy="63627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916;p48">
              <a:extLst>
                <a:ext uri="{FF2B5EF4-FFF2-40B4-BE49-F238E27FC236}">
                  <a16:creationId xmlns:a16="http://schemas.microsoft.com/office/drawing/2014/main" id="{5461A1E4-2BDF-E9AE-BDD6-05361AC20370}"/>
                </a:ext>
              </a:extLst>
            </p:cNvPr>
            <p:cNvSpPr/>
            <p:nvPr/>
          </p:nvSpPr>
          <p:spPr>
            <a:xfrm>
              <a:off x="3499691" y="2985265"/>
              <a:ext cx="174947" cy="281849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A96336C-20FB-AA38-46CA-C20BD816E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68" y="1110092"/>
            <a:ext cx="6356248" cy="222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75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708650-7CC1-4EF5-89E3-967BE766AB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392D2-E1D3-4D3D-AB52-09DB1A250D68}"/>
              </a:ext>
            </a:extLst>
          </p:cNvPr>
          <p:cNvSpPr txBox="1"/>
          <p:nvPr/>
        </p:nvSpPr>
        <p:spPr>
          <a:xfrm>
            <a:off x="3361765" y="100853"/>
            <a:ext cx="1706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44A0A-DEDC-476E-859B-7A8C46851CA6}"/>
              </a:ext>
            </a:extLst>
          </p:cNvPr>
          <p:cNvSpPr txBox="1"/>
          <p:nvPr/>
        </p:nvSpPr>
        <p:spPr>
          <a:xfrm>
            <a:off x="347193" y="562518"/>
            <a:ext cx="75308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conclude, this project would help a lot of people to find the right people to ask advices , and  clear  their doubts. </a:t>
            </a:r>
          </a:p>
          <a:p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contribution of this project would make is that it would eliminate the need of travel time  also reduce the cost. </a:t>
            </a:r>
          </a:p>
          <a:p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aims to help the users  to reduce their time and cost</a:t>
            </a:r>
            <a:endParaRPr lang="en-IN" dirty="0"/>
          </a:p>
        </p:txBody>
      </p:sp>
      <p:grpSp>
        <p:nvGrpSpPr>
          <p:cNvPr id="139" name="Google Shape;2623;p47">
            <a:extLst>
              <a:ext uri="{FF2B5EF4-FFF2-40B4-BE49-F238E27FC236}">
                <a16:creationId xmlns:a16="http://schemas.microsoft.com/office/drawing/2014/main" id="{7D4D95E4-690C-4731-9FF2-562BA3AB2F72}"/>
              </a:ext>
            </a:extLst>
          </p:cNvPr>
          <p:cNvGrpSpPr/>
          <p:nvPr/>
        </p:nvGrpSpPr>
        <p:grpSpPr>
          <a:xfrm>
            <a:off x="7489363" y="2801621"/>
            <a:ext cx="1641691" cy="1754492"/>
            <a:chOff x="1926580" y="602477"/>
            <a:chExt cx="4456273" cy="4762466"/>
          </a:xfrm>
        </p:grpSpPr>
        <p:sp>
          <p:nvSpPr>
            <p:cNvPr id="140" name="Google Shape;2624;p47">
              <a:extLst>
                <a:ext uri="{FF2B5EF4-FFF2-40B4-BE49-F238E27FC236}">
                  <a16:creationId xmlns:a16="http://schemas.microsoft.com/office/drawing/2014/main" id="{17D082E8-EB33-4FC6-B872-0DC60602BA2F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625;p47">
              <a:extLst>
                <a:ext uri="{FF2B5EF4-FFF2-40B4-BE49-F238E27FC236}">
                  <a16:creationId xmlns:a16="http://schemas.microsoft.com/office/drawing/2014/main" id="{38D3DBB8-2B99-47B1-982E-FBB27689D886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626;p47">
              <a:extLst>
                <a:ext uri="{FF2B5EF4-FFF2-40B4-BE49-F238E27FC236}">
                  <a16:creationId xmlns:a16="http://schemas.microsoft.com/office/drawing/2014/main" id="{7CD3B2D2-47E9-4089-8687-E64CF8DF3268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627;p47">
              <a:extLst>
                <a:ext uri="{FF2B5EF4-FFF2-40B4-BE49-F238E27FC236}">
                  <a16:creationId xmlns:a16="http://schemas.microsoft.com/office/drawing/2014/main" id="{F568C2C2-807D-4B96-9599-A76D7AACCA81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628;p47">
              <a:extLst>
                <a:ext uri="{FF2B5EF4-FFF2-40B4-BE49-F238E27FC236}">
                  <a16:creationId xmlns:a16="http://schemas.microsoft.com/office/drawing/2014/main" id="{7A3BCF85-EC33-4A6A-B41D-E2F923B6B299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629;p47">
              <a:extLst>
                <a:ext uri="{FF2B5EF4-FFF2-40B4-BE49-F238E27FC236}">
                  <a16:creationId xmlns:a16="http://schemas.microsoft.com/office/drawing/2014/main" id="{59C4DF52-A1AA-410A-A91A-BE720F73406A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630;p47">
              <a:extLst>
                <a:ext uri="{FF2B5EF4-FFF2-40B4-BE49-F238E27FC236}">
                  <a16:creationId xmlns:a16="http://schemas.microsoft.com/office/drawing/2014/main" id="{545A4017-5128-48C5-A0C3-2BC4DD23093D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631;p47">
              <a:extLst>
                <a:ext uri="{FF2B5EF4-FFF2-40B4-BE49-F238E27FC236}">
                  <a16:creationId xmlns:a16="http://schemas.microsoft.com/office/drawing/2014/main" id="{3B7E919C-FA6F-46A9-BDF2-8DD748A02696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632;p47">
              <a:extLst>
                <a:ext uri="{FF2B5EF4-FFF2-40B4-BE49-F238E27FC236}">
                  <a16:creationId xmlns:a16="http://schemas.microsoft.com/office/drawing/2014/main" id="{21123A67-0AC1-4E0D-AACF-7D57D8C1740A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633;p47">
              <a:extLst>
                <a:ext uri="{FF2B5EF4-FFF2-40B4-BE49-F238E27FC236}">
                  <a16:creationId xmlns:a16="http://schemas.microsoft.com/office/drawing/2014/main" id="{C77D3EBA-C7B6-4B2B-8AF5-A51CFFA0974F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634;p47">
              <a:extLst>
                <a:ext uri="{FF2B5EF4-FFF2-40B4-BE49-F238E27FC236}">
                  <a16:creationId xmlns:a16="http://schemas.microsoft.com/office/drawing/2014/main" id="{86C8E640-4FDF-4093-8FF1-E1D14C33A3AD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635;p47">
              <a:extLst>
                <a:ext uri="{FF2B5EF4-FFF2-40B4-BE49-F238E27FC236}">
                  <a16:creationId xmlns:a16="http://schemas.microsoft.com/office/drawing/2014/main" id="{3DCBED89-8085-4F4C-A451-D3361AFDCD99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636;p47">
              <a:extLst>
                <a:ext uri="{FF2B5EF4-FFF2-40B4-BE49-F238E27FC236}">
                  <a16:creationId xmlns:a16="http://schemas.microsoft.com/office/drawing/2014/main" id="{84F8D603-502B-4A9B-BF5E-93DF3D1D6D8C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637;p47">
              <a:extLst>
                <a:ext uri="{FF2B5EF4-FFF2-40B4-BE49-F238E27FC236}">
                  <a16:creationId xmlns:a16="http://schemas.microsoft.com/office/drawing/2014/main" id="{5ACCC448-AC2E-4F29-B8B4-126E508D9C80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638;p47">
              <a:extLst>
                <a:ext uri="{FF2B5EF4-FFF2-40B4-BE49-F238E27FC236}">
                  <a16:creationId xmlns:a16="http://schemas.microsoft.com/office/drawing/2014/main" id="{1FCC9994-AA43-4445-BA2F-F84C721CAC93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639;p47">
              <a:extLst>
                <a:ext uri="{FF2B5EF4-FFF2-40B4-BE49-F238E27FC236}">
                  <a16:creationId xmlns:a16="http://schemas.microsoft.com/office/drawing/2014/main" id="{E5B2DAFD-C4D5-4AF2-9C11-7429B11A8967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640;p47">
              <a:extLst>
                <a:ext uri="{FF2B5EF4-FFF2-40B4-BE49-F238E27FC236}">
                  <a16:creationId xmlns:a16="http://schemas.microsoft.com/office/drawing/2014/main" id="{878E60EF-E1BE-4BF7-BE27-5B337AAC8CE0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641;p47">
              <a:extLst>
                <a:ext uri="{FF2B5EF4-FFF2-40B4-BE49-F238E27FC236}">
                  <a16:creationId xmlns:a16="http://schemas.microsoft.com/office/drawing/2014/main" id="{36833A85-DC82-4DAF-8757-1A0E37C79406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642;p47">
              <a:extLst>
                <a:ext uri="{FF2B5EF4-FFF2-40B4-BE49-F238E27FC236}">
                  <a16:creationId xmlns:a16="http://schemas.microsoft.com/office/drawing/2014/main" id="{60B0AC89-BBC3-42AB-82F1-E87C934090A6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643;p47">
              <a:extLst>
                <a:ext uri="{FF2B5EF4-FFF2-40B4-BE49-F238E27FC236}">
                  <a16:creationId xmlns:a16="http://schemas.microsoft.com/office/drawing/2014/main" id="{C26B3314-ED05-43FD-9AC8-98C214E34643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644;p47">
              <a:extLst>
                <a:ext uri="{FF2B5EF4-FFF2-40B4-BE49-F238E27FC236}">
                  <a16:creationId xmlns:a16="http://schemas.microsoft.com/office/drawing/2014/main" id="{48E59091-85E6-471D-89B5-92A588B4EBA4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645;p47">
              <a:extLst>
                <a:ext uri="{FF2B5EF4-FFF2-40B4-BE49-F238E27FC236}">
                  <a16:creationId xmlns:a16="http://schemas.microsoft.com/office/drawing/2014/main" id="{82D9AF02-BECD-4D4C-B8C4-D77B2DE49E66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646;p47">
              <a:extLst>
                <a:ext uri="{FF2B5EF4-FFF2-40B4-BE49-F238E27FC236}">
                  <a16:creationId xmlns:a16="http://schemas.microsoft.com/office/drawing/2014/main" id="{B783DB58-8FD1-44CE-A047-026910C7FCFC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647;p47">
              <a:extLst>
                <a:ext uri="{FF2B5EF4-FFF2-40B4-BE49-F238E27FC236}">
                  <a16:creationId xmlns:a16="http://schemas.microsoft.com/office/drawing/2014/main" id="{C09BA1A3-0CB0-4CB8-8221-DC61676E1AD4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648;p47">
              <a:extLst>
                <a:ext uri="{FF2B5EF4-FFF2-40B4-BE49-F238E27FC236}">
                  <a16:creationId xmlns:a16="http://schemas.microsoft.com/office/drawing/2014/main" id="{BD77A444-B79A-407F-8964-7A2876C5AF2B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649;p47">
              <a:extLst>
                <a:ext uri="{FF2B5EF4-FFF2-40B4-BE49-F238E27FC236}">
                  <a16:creationId xmlns:a16="http://schemas.microsoft.com/office/drawing/2014/main" id="{F2AB281A-3F84-468F-9D9C-DA5D94BA0976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650;p47">
              <a:extLst>
                <a:ext uri="{FF2B5EF4-FFF2-40B4-BE49-F238E27FC236}">
                  <a16:creationId xmlns:a16="http://schemas.microsoft.com/office/drawing/2014/main" id="{D1D3BBAF-D41C-4E85-8F5C-E20C325CCC34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651;p47">
              <a:extLst>
                <a:ext uri="{FF2B5EF4-FFF2-40B4-BE49-F238E27FC236}">
                  <a16:creationId xmlns:a16="http://schemas.microsoft.com/office/drawing/2014/main" id="{87720DC6-1CD6-45D4-8B8D-253679022224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652;p47">
              <a:extLst>
                <a:ext uri="{FF2B5EF4-FFF2-40B4-BE49-F238E27FC236}">
                  <a16:creationId xmlns:a16="http://schemas.microsoft.com/office/drawing/2014/main" id="{10237EE4-5EA4-47BF-AF85-1FAF4B6CD821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653;p47">
              <a:extLst>
                <a:ext uri="{FF2B5EF4-FFF2-40B4-BE49-F238E27FC236}">
                  <a16:creationId xmlns:a16="http://schemas.microsoft.com/office/drawing/2014/main" id="{E95C5444-5B56-421E-B730-83D5C25E8B13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654;p47">
              <a:extLst>
                <a:ext uri="{FF2B5EF4-FFF2-40B4-BE49-F238E27FC236}">
                  <a16:creationId xmlns:a16="http://schemas.microsoft.com/office/drawing/2014/main" id="{A0979D92-62E5-4E8E-8510-51253FC6F3C9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655;p47">
              <a:extLst>
                <a:ext uri="{FF2B5EF4-FFF2-40B4-BE49-F238E27FC236}">
                  <a16:creationId xmlns:a16="http://schemas.microsoft.com/office/drawing/2014/main" id="{9C0448F0-A0D3-4023-BF86-BBA52E63CC16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656;p47">
              <a:extLst>
                <a:ext uri="{FF2B5EF4-FFF2-40B4-BE49-F238E27FC236}">
                  <a16:creationId xmlns:a16="http://schemas.microsoft.com/office/drawing/2014/main" id="{EE51F017-09F1-49BF-9E11-8A5B54947029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657;p47">
              <a:extLst>
                <a:ext uri="{FF2B5EF4-FFF2-40B4-BE49-F238E27FC236}">
                  <a16:creationId xmlns:a16="http://schemas.microsoft.com/office/drawing/2014/main" id="{4614B495-2986-4566-9718-EA29F3788FF3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658;p47">
              <a:extLst>
                <a:ext uri="{FF2B5EF4-FFF2-40B4-BE49-F238E27FC236}">
                  <a16:creationId xmlns:a16="http://schemas.microsoft.com/office/drawing/2014/main" id="{3786BF53-F73F-4C11-8B30-9DC5A22A6399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659;p47">
              <a:extLst>
                <a:ext uri="{FF2B5EF4-FFF2-40B4-BE49-F238E27FC236}">
                  <a16:creationId xmlns:a16="http://schemas.microsoft.com/office/drawing/2014/main" id="{196F25BE-B1E9-438B-BD31-0F72914403B2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660;p47">
              <a:extLst>
                <a:ext uri="{FF2B5EF4-FFF2-40B4-BE49-F238E27FC236}">
                  <a16:creationId xmlns:a16="http://schemas.microsoft.com/office/drawing/2014/main" id="{EC65A675-3A8D-462A-A6CA-3FFB2B9DA4E0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661;p47">
              <a:extLst>
                <a:ext uri="{FF2B5EF4-FFF2-40B4-BE49-F238E27FC236}">
                  <a16:creationId xmlns:a16="http://schemas.microsoft.com/office/drawing/2014/main" id="{F9999992-6449-4104-BD0B-8FB6CDBCF4D0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662;p47">
              <a:extLst>
                <a:ext uri="{FF2B5EF4-FFF2-40B4-BE49-F238E27FC236}">
                  <a16:creationId xmlns:a16="http://schemas.microsoft.com/office/drawing/2014/main" id="{866C427E-16DE-43D6-8119-3B55F254BF79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663;p47">
              <a:extLst>
                <a:ext uri="{FF2B5EF4-FFF2-40B4-BE49-F238E27FC236}">
                  <a16:creationId xmlns:a16="http://schemas.microsoft.com/office/drawing/2014/main" id="{80FBBFC2-4E0C-45FF-AE4F-37D53D7573C0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664;p47">
              <a:extLst>
                <a:ext uri="{FF2B5EF4-FFF2-40B4-BE49-F238E27FC236}">
                  <a16:creationId xmlns:a16="http://schemas.microsoft.com/office/drawing/2014/main" id="{081B5D44-2A71-4146-94CF-97666110E9B8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665;p47">
              <a:extLst>
                <a:ext uri="{FF2B5EF4-FFF2-40B4-BE49-F238E27FC236}">
                  <a16:creationId xmlns:a16="http://schemas.microsoft.com/office/drawing/2014/main" id="{4781366A-DB6E-496A-8BB6-5E4E992E412B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666;p47">
              <a:extLst>
                <a:ext uri="{FF2B5EF4-FFF2-40B4-BE49-F238E27FC236}">
                  <a16:creationId xmlns:a16="http://schemas.microsoft.com/office/drawing/2014/main" id="{B923C8EE-E2A6-416D-A3BF-D1E25D99AB9C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667;p47">
              <a:extLst>
                <a:ext uri="{FF2B5EF4-FFF2-40B4-BE49-F238E27FC236}">
                  <a16:creationId xmlns:a16="http://schemas.microsoft.com/office/drawing/2014/main" id="{210ADD94-71CD-45A6-A34E-A2E659327E2B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668;p47">
              <a:extLst>
                <a:ext uri="{FF2B5EF4-FFF2-40B4-BE49-F238E27FC236}">
                  <a16:creationId xmlns:a16="http://schemas.microsoft.com/office/drawing/2014/main" id="{68FF1D3F-99E8-4EE2-9DC3-920034006EA9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669;p47">
              <a:extLst>
                <a:ext uri="{FF2B5EF4-FFF2-40B4-BE49-F238E27FC236}">
                  <a16:creationId xmlns:a16="http://schemas.microsoft.com/office/drawing/2014/main" id="{80387D41-4D4B-432B-AC74-93F961B8E258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670;p47">
              <a:extLst>
                <a:ext uri="{FF2B5EF4-FFF2-40B4-BE49-F238E27FC236}">
                  <a16:creationId xmlns:a16="http://schemas.microsoft.com/office/drawing/2014/main" id="{CB4317A4-FE93-4234-A0BE-05688A72DB15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671;p47">
              <a:extLst>
                <a:ext uri="{FF2B5EF4-FFF2-40B4-BE49-F238E27FC236}">
                  <a16:creationId xmlns:a16="http://schemas.microsoft.com/office/drawing/2014/main" id="{2819A64E-94A6-4EA7-B478-C745C9E9299F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672;p47">
              <a:extLst>
                <a:ext uri="{FF2B5EF4-FFF2-40B4-BE49-F238E27FC236}">
                  <a16:creationId xmlns:a16="http://schemas.microsoft.com/office/drawing/2014/main" id="{D457B305-2E35-4E98-9FAD-6459F0496531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673;p47">
              <a:extLst>
                <a:ext uri="{FF2B5EF4-FFF2-40B4-BE49-F238E27FC236}">
                  <a16:creationId xmlns:a16="http://schemas.microsoft.com/office/drawing/2014/main" id="{8081120C-3221-4808-B695-95AF9C53E413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674;p47">
              <a:extLst>
                <a:ext uri="{FF2B5EF4-FFF2-40B4-BE49-F238E27FC236}">
                  <a16:creationId xmlns:a16="http://schemas.microsoft.com/office/drawing/2014/main" id="{CBBF1C05-9C8B-49B7-9480-F99712B24D78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675;p47">
              <a:extLst>
                <a:ext uri="{FF2B5EF4-FFF2-40B4-BE49-F238E27FC236}">
                  <a16:creationId xmlns:a16="http://schemas.microsoft.com/office/drawing/2014/main" id="{3034525D-A6BC-485F-B350-856B87F9F902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676;p47">
              <a:extLst>
                <a:ext uri="{FF2B5EF4-FFF2-40B4-BE49-F238E27FC236}">
                  <a16:creationId xmlns:a16="http://schemas.microsoft.com/office/drawing/2014/main" id="{6F3E7884-B93C-4A02-B6FF-4101FAEE4422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677;p47">
              <a:extLst>
                <a:ext uri="{FF2B5EF4-FFF2-40B4-BE49-F238E27FC236}">
                  <a16:creationId xmlns:a16="http://schemas.microsoft.com/office/drawing/2014/main" id="{F2B04A68-3064-4697-A8C1-DE5DBF8FBA40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678;p47">
              <a:extLst>
                <a:ext uri="{FF2B5EF4-FFF2-40B4-BE49-F238E27FC236}">
                  <a16:creationId xmlns:a16="http://schemas.microsoft.com/office/drawing/2014/main" id="{EAA4BC35-EB36-4037-A43E-A80CCC5C115D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679;p47">
              <a:extLst>
                <a:ext uri="{FF2B5EF4-FFF2-40B4-BE49-F238E27FC236}">
                  <a16:creationId xmlns:a16="http://schemas.microsoft.com/office/drawing/2014/main" id="{CECCE404-34AA-498C-A7E8-1608A529EC75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680;p47">
              <a:extLst>
                <a:ext uri="{FF2B5EF4-FFF2-40B4-BE49-F238E27FC236}">
                  <a16:creationId xmlns:a16="http://schemas.microsoft.com/office/drawing/2014/main" id="{0346CCC8-7A8C-4E2B-B0AB-34ADA11A3F00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681;p47">
              <a:extLst>
                <a:ext uri="{FF2B5EF4-FFF2-40B4-BE49-F238E27FC236}">
                  <a16:creationId xmlns:a16="http://schemas.microsoft.com/office/drawing/2014/main" id="{783AB41F-B705-4B30-A41C-B87D62F55A45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682;p47">
              <a:extLst>
                <a:ext uri="{FF2B5EF4-FFF2-40B4-BE49-F238E27FC236}">
                  <a16:creationId xmlns:a16="http://schemas.microsoft.com/office/drawing/2014/main" id="{5CB0E3B7-65B8-4B28-A613-8F207551549C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683;p47">
              <a:extLst>
                <a:ext uri="{FF2B5EF4-FFF2-40B4-BE49-F238E27FC236}">
                  <a16:creationId xmlns:a16="http://schemas.microsoft.com/office/drawing/2014/main" id="{53B63A7F-943D-4B37-8389-DCEAE56440E2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684;p47">
              <a:extLst>
                <a:ext uri="{FF2B5EF4-FFF2-40B4-BE49-F238E27FC236}">
                  <a16:creationId xmlns:a16="http://schemas.microsoft.com/office/drawing/2014/main" id="{70FDC5D0-A1D6-4EAC-8F68-A22CDF2EA8DA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685;p47">
              <a:extLst>
                <a:ext uri="{FF2B5EF4-FFF2-40B4-BE49-F238E27FC236}">
                  <a16:creationId xmlns:a16="http://schemas.microsoft.com/office/drawing/2014/main" id="{CF35EAF8-1CFB-4FA6-954F-CAB54FA4953C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686;p47">
              <a:extLst>
                <a:ext uri="{FF2B5EF4-FFF2-40B4-BE49-F238E27FC236}">
                  <a16:creationId xmlns:a16="http://schemas.microsoft.com/office/drawing/2014/main" id="{66D82145-4E04-416E-BE55-C3E9DC0593E4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687;p47">
              <a:extLst>
                <a:ext uri="{FF2B5EF4-FFF2-40B4-BE49-F238E27FC236}">
                  <a16:creationId xmlns:a16="http://schemas.microsoft.com/office/drawing/2014/main" id="{3B9CD682-3076-4A35-886B-8F5462251802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688;p47">
              <a:extLst>
                <a:ext uri="{FF2B5EF4-FFF2-40B4-BE49-F238E27FC236}">
                  <a16:creationId xmlns:a16="http://schemas.microsoft.com/office/drawing/2014/main" id="{A33D3996-7BA3-4537-A3B8-1F27FBE1F406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689;p47">
              <a:extLst>
                <a:ext uri="{FF2B5EF4-FFF2-40B4-BE49-F238E27FC236}">
                  <a16:creationId xmlns:a16="http://schemas.microsoft.com/office/drawing/2014/main" id="{5A99E96F-16A8-4C7B-B165-2D6DA89028F1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690;p47">
              <a:extLst>
                <a:ext uri="{FF2B5EF4-FFF2-40B4-BE49-F238E27FC236}">
                  <a16:creationId xmlns:a16="http://schemas.microsoft.com/office/drawing/2014/main" id="{DD93A312-656F-4804-90FE-64428DAD0F45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691;p47">
              <a:extLst>
                <a:ext uri="{FF2B5EF4-FFF2-40B4-BE49-F238E27FC236}">
                  <a16:creationId xmlns:a16="http://schemas.microsoft.com/office/drawing/2014/main" id="{37B2A1E3-84FA-4AF0-8D01-2AA7C4C70F9D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692;p47">
              <a:extLst>
                <a:ext uri="{FF2B5EF4-FFF2-40B4-BE49-F238E27FC236}">
                  <a16:creationId xmlns:a16="http://schemas.microsoft.com/office/drawing/2014/main" id="{D0604B1C-3DD6-40C2-830E-54FEB1DF79FD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693;p47">
              <a:extLst>
                <a:ext uri="{FF2B5EF4-FFF2-40B4-BE49-F238E27FC236}">
                  <a16:creationId xmlns:a16="http://schemas.microsoft.com/office/drawing/2014/main" id="{965D5C3F-17FF-486A-8346-9F92BA9BE1EB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694;p47">
              <a:extLst>
                <a:ext uri="{FF2B5EF4-FFF2-40B4-BE49-F238E27FC236}">
                  <a16:creationId xmlns:a16="http://schemas.microsoft.com/office/drawing/2014/main" id="{2CEE9057-23A5-43A1-AC6B-01991138BE25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695;p47">
              <a:extLst>
                <a:ext uri="{FF2B5EF4-FFF2-40B4-BE49-F238E27FC236}">
                  <a16:creationId xmlns:a16="http://schemas.microsoft.com/office/drawing/2014/main" id="{5E2291E8-614B-4EC0-AF98-25D46713384D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696;p47">
              <a:extLst>
                <a:ext uri="{FF2B5EF4-FFF2-40B4-BE49-F238E27FC236}">
                  <a16:creationId xmlns:a16="http://schemas.microsoft.com/office/drawing/2014/main" id="{5BD90C3C-BD6F-4BED-80F2-96D0A46EA6FA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697;p47">
              <a:extLst>
                <a:ext uri="{FF2B5EF4-FFF2-40B4-BE49-F238E27FC236}">
                  <a16:creationId xmlns:a16="http://schemas.microsoft.com/office/drawing/2014/main" id="{B3303318-A4AD-4E01-8FBE-8DB62B5F4B46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698;p47">
              <a:extLst>
                <a:ext uri="{FF2B5EF4-FFF2-40B4-BE49-F238E27FC236}">
                  <a16:creationId xmlns:a16="http://schemas.microsoft.com/office/drawing/2014/main" id="{154D93F3-7C5A-43E7-B542-7F6410BC6651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699;p47">
              <a:extLst>
                <a:ext uri="{FF2B5EF4-FFF2-40B4-BE49-F238E27FC236}">
                  <a16:creationId xmlns:a16="http://schemas.microsoft.com/office/drawing/2014/main" id="{8612669D-3DDB-4DAD-81B6-273C83BD3C8A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700;p47">
              <a:extLst>
                <a:ext uri="{FF2B5EF4-FFF2-40B4-BE49-F238E27FC236}">
                  <a16:creationId xmlns:a16="http://schemas.microsoft.com/office/drawing/2014/main" id="{C53F0EF8-D0BD-4A46-87AD-0D0BB26AFDFC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701;p47">
              <a:extLst>
                <a:ext uri="{FF2B5EF4-FFF2-40B4-BE49-F238E27FC236}">
                  <a16:creationId xmlns:a16="http://schemas.microsoft.com/office/drawing/2014/main" id="{F9A61815-76B6-4920-968E-C024AF23E197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702;p47">
              <a:extLst>
                <a:ext uri="{FF2B5EF4-FFF2-40B4-BE49-F238E27FC236}">
                  <a16:creationId xmlns:a16="http://schemas.microsoft.com/office/drawing/2014/main" id="{6D1A9810-E34D-41E8-A152-5F4129D1D29E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703;p47">
              <a:extLst>
                <a:ext uri="{FF2B5EF4-FFF2-40B4-BE49-F238E27FC236}">
                  <a16:creationId xmlns:a16="http://schemas.microsoft.com/office/drawing/2014/main" id="{BBA1BE42-B8DB-48E4-97D3-BF2859713314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704;p47">
              <a:extLst>
                <a:ext uri="{FF2B5EF4-FFF2-40B4-BE49-F238E27FC236}">
                  <a16:creationId xmlns:a16="http://schemas.microsoft.com/office/drawing/2014/main" id="{DB537CCB-D1E9-4580-B895-393BB4C229B2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705;p47">
              <a:extLst>
                <a:ext uri="{FF2B5EF4-FFF2-40B4-BE49-F238E27FC236}">
                  <a16:creationId xmlns:a16="http://schemas.microsoft.com/office/drawing/2014/main" id="{B58EBF33-E750-44B5-8125-82DCC3845C93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706;p47">
              <a:extLst>
                <a:ext uri="{FF2B5EF4-FFF2-40B4-BE49-F238E27FC236}">
                  <a16:creationId xmlns:a16="http://schemas.microsoft.com/office/drawing/2014/main" id="{7E728282-B5EA-4226-8944-42CEA9219601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707;p47">
              <a:extLst>
                <a:ext uri="{FF2B5EF4-FFF2-40B4-BE49-F238E27FC236}">
                  <a16:creationId xmlns:a16="http://schemas.microsoft.com/office/drawing/2014/main" id="{A75C1E55-20BB-492B-AAA8-8F0B3231FF01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708;p47">
              <a:extLst>
                <a:ext uri="{FF2B5EF4-FFF2-40B4-BE49-F238E27FC236}">
                  <a16:creationId xmlns:a16="http://schemas.microsoft.com/office/drawing/2014/main" id="{5FE30584-1C95-4DCB-8D0C-6B87F6759631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709;p47">
              <a:extLst>
                <a:ext uri="{FF2B5EF4-FFF2-40B4-BE49-F238E27FC236}">
                  <a16:creationId xmlns:a16="http://schemas.microsoft.com/office/drawing/2014/main" id="{8E6FEBCA-8E30-41B0-B801-EF1AE1FBC67C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710;p47">
              <a:extLst>
                <a:ext uri="{FF2B5EF4-FFF2-40B4-BE49-F238E27FC236}">
                  <a16:creationId xmlns:a16="http://schemas.microsoft.com/office/drawing/2014/main" id="{26752A3E-EF7F-47F9-9388-B063733FF022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711;p47">
              <a:extLst>
                <a:ext uri="{FF2B5EF4-FFF2-40B4-BE49-F238E27FC236}">
                  <a16:creationId xmlns:a16="http://schemas.microsoft.com/office/drawing/2014/main" id="{8F1B9FCB-85DA-4AA5-958C-C4E68E793B43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712;p47">
              <a:extLst>
                <a:ext uri="{FF2B5EF4-FFF2-40B4-BE49-F238E27FC236}">
                  <a16:creationId xmlns:a16="http://schemas.microsoft.com/office/drawing/2014/main" id="{1076C53F-22D2-4469-AC87-E5465A6AED3E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713;p47">
              <a:extLst>
                <a:ext uri="{FF2B5EF4-FFF2-40B4-BE49-F238E27FC236}">
                  <a16:creationId xmlns:a16="http://schemas.microsoft.com/office/drawing/2014/main" id="{7F980A95-F854-48FE-8EC2-0CF7AF30D9C8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714;p47">
              <a:extLst>
                <a:ext uri="{FF2B5EF4-FFF2-40B4-BE49-F238E27FC236}">
                  <a16:creationId xmlns:a16="http://schemas.microsoft.com/office/drawing/2014/main" id="{6E06F86A-5E24-47E9-A21E-CAECA8440832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715;p47">
              <a:extLst>
                <a:ext uri="{FF2B5EF4-FFF2-40B4-BE49-F238E27FC236}">
                  <a16:creationId xmlns:a16="http://schemas.microsoft.com/office/drawing/2014/main" id="{12D4FAA7-4E25-4324-973E-1B27C7812F30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716;p47">
              <a:extLst>
                <a:ext uri="{FF2B5EF4-FFF2-40B4-BE49-F238E27FC236}">
                  <a16:creationId xmlns:a16="http://schemas.microsoft.com/office/drawing/2014/main" id="{E18C1C51-32A8-46ED-AEFA-8F34C389EF97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717;p47">
              <a:extLst>
                <a:ext uri="{FF2B5EF4-FFF2-40B4-BE49-F238E27FC236}">
                  <a16:creationId xmlns:a16="http://schemas.microsoft.com/office/drawing/2014/main" id="{9E06D72B-A3A5-487D-B963-912356817806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718;p47">
              <a:extLst>
                <a:ext uri="{FF2B5EF4-FFF2-40B4-BE49-F238E27FC236}">
                  <a16:creationId xmlns:a16="http://schemas.microsoft.com/office/drawing/2014/main" id="{E4EE452D-D7DB-4154-AE7D-EACD23BCFA30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719;p47">
              <a:extLst>
                <a:ext uri="{FF2B5EF4-FFF2-40B4-BE49-F238E27FC236}">
                  <a16:creationId xmlns:a16="http://schemas.microsoft.com/office/drawing/2014/main" id="{A38CEE2E-F5B5-4B2A-8ACA-8179F17E62A6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720;p47">
              <a:extLst>
                <a:ext uri="{FF2B5EF4-FFF2-40B4-BE49-F238E27FC236}">
                  <a16:creationId xmlns:a16="http://schemas.microsoft.com/office/drawing/2014/main" id="{75E4230C-AA58-46E9-9314-F3C8C53B4706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721;p47">
              <a:extLst>
                <a:ext uri="{FF2B5EF4-FFF2-40B4-BE49-F238E27FC236}">
                  <a16:creationId xmlns:a16="http://schemas.microsoft.com/office/drawing/2014/main" id="{60270602-8149-4E6B-A0C8-96CDF9122D4F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722;p47">
              <a:extLst>
                <a:ext uri="{FF2B5EF4-FFF2-40B4-BE49-F238E27FC236}">
                  <a16:creationId xmlns:a16="http://schemas.microsoft.com/office/drawing/2014/main" id="{39F23DC3-B5E8-4166-8188-36743BA7D0B3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723;p47">
              <a:extLst>
                <a:ext uri="{FF2B5EF4-FFF2-40B4-BE49-F238E27FC236}">
                  <a16:creationId xmlns:a16="http://schemas.microsoft.com/office/drawing/2014/main" id="{3DFF8719-1DDE-4431-9F83-B3641B63EBF6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724;p47">
              <a:extLst>
                <a:ext uri="{FF2B5EF4-FFF2-40B4-BE49-F238E27FC236}">
                  <a16:creationId xmlns:a16="http://schemas.microsoft.com/office/drawing/2014/main" id="{D0E68479-6056-467A-AFB2-D6B15EFD3BCB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725;p47">
              <a:extLst>
                <a:ext uri="{FF2B5EF4-FFF2-40B4-BE49-F238E27FC236}">
                  <a16:creationId xmlns:a16="http://schemas.microsoft.com/office/drawing/2014/main" id="{99A497D1-76B1-413A-8AED-47F9C7103865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726;p47">
              <a:extLst>
                <a:ext uri="{FF2B5EF4-FFF2-40B4-BE49-F238E27FC236}">
                  <a16:creationId xmlns:a16="http://schemas.microsoft.com/office/drawing/2014/main" id="{E7BA3ECA-ACDC-42E5-8B9D-D28096FF1368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727;p47">
              <a:extLst>
                <a:ext uri="{FF2B5EF4-FFF2-40B4-BE49-F238E27FC236}">
                  <a16:creationId xmlns:a16="http://schemas.microsoft.com/office/drawing/2014/main" id="{D2837195-33D1-416A-9AF1-FAFE80496337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728;p47">
              <a:extLst>
                <a:ext uri="{FF2B5EF4-FFF2-40B4-BE49-F238E27FC236}">
                  <a16:creationId xmlns:a16="http://schemas.microsoft.com/office/drawing/2014/main" id="{BF82F546-7103-4FAA-AAF1-6EABAC4B1CC0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729;p47">
              <a:extLst>
                <a:ext uri="{FF2B5EF4-FFF2-40B4-BE49-F238E27FC236}">
                  <a16:creationId xmlns:a16="http://schemas.microsoft.com/office/drawing/2014/main" id="{2E1921D0-DE8E-4F41-91A5-E83B6E728831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730;p47">
              <a:extLst>
                <a:ext uri="{FF2B5EF4-FFF2-40B4-BE49-F238E27FC236}">
                  <a16:creationId xmlns:a16="http://schemas.microsoft.com/office/drawing/2014/main" id="{BB7A7979-DB18-49AB-8A4F-A3765D81F951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731;p47">
              <a:extLst>
                <a:ext uri="{FF2B5EF4-FFF2-40B4-BE49-F238E27FC236}">
                  <a16:creationId xmlns:a16="http://schemas.microsoft.com/office/drawing/2014/main" id="{9EC7D6AF-EECC-4CDB-BE5E-AE83CAE9F339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732;p47">
              <a:extLst>
                <a:ext uri="{FF2B5EF4-FFF2-40B4-BE49-F238E27FC236}">
                  <a16:creationId xmlns:a16="http://schemas.microsoft.com/office/drawing/2014/main" id="{4B249987-C427-4C09-AC28-110DF5A05100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733;p47">
              <a:extLst>
                <a:ext uri="{FF2B5EF4-FFF2-40B4-BE49-F238E27FC236}">
                  <a16:creationId xmlns:a16="http://schemas.microsoft.com/office/drawing/2014/main" id="{47F1F3A7-DF3B-492B-896D-F7AF131CC652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734;p47">
              <a:extLst>
                <a:ext uri="{FF2B5EF4-FFF2-40B4-BE49-F238E27FC236}">
                  <a16:creationId xmlns:a16="http://schemas.microsoft.com/office/drawing/2014/main" id="{A9F07DC1-7EDB-4CA7-AA45-583AF775AD8E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735;p47">
              <a:extLst>
                <a:ext uri="{FF2B5EF4-FFF2-40B4-BE49-F238E27FC236}">
                  <a16:creationId xmlns:a16="http://schemas.microsoft.com/office/drawing/2014/main" id="{347B4B3F-2426-4215-90AC-C4D90A8F0330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736;p47">
              <a:extLst>
                <a:ext uri="{FF2B5EF4-FFF2-40B4-BE49-F238E27FC236}">
                  <a16:creationId xmlns:a16="http://schemas.microsoft.com/office/drawing/2014/main" id="{D9C91D05-5ED6-4E77-B053-A1B87A4A1D48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737;p47">
              <a:extLst>
                <a:ext uri="{FF2B5EF4-FFF2-40B4-BE49-F238E27FC236}">
                  <a16:creationId xmlns:a16="http://schemas.microsoft.com/office/drawing/2014/main" id="{FF3C1156-C87E-4313-A784-3B9A04A0EB77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738;p47">
              <a:extLst>
                <a:ext uri="{FF2B5EF4-FFF2-40B4-BE49-F238E27FC236}">
                  <a16:creationId xmlns:a16="http://schemas.microsoft.com/office/drawing/2014/main" id="{FF391D05-8C22-4830-A3C1-8FE6D2791ECE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739;p47">
              <a:extLst>
                <a:ext uri="{FF2B5EF4-FFF2-40B4-BE49-F238E27FC236}">
                  <a16:creationId xmlns:a16="http://schemas.microsoft.com/office/drawing/2014/main" id="{2D3892C3-E08A-46C9-986D-21F69F69EA38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740;p47">
              <a:extLst>
                <a:ext uri="{FF2B5EF4-FFF2-40B4-BE49-F238E27FC236}">
                  <a16:creationId xmlns:a16="http://schemas.microsoft.com/office/drawing/2014/main" id="{69124BBF-D382-478D-8997-F9CF2965DE68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741;p47">
              <a:extLst>
                <a:ext uri="{FF2B5EF4-FFF2-40B4-BE49-F238E27FC236}">
                  <a16:creationId xmlns:a16="http://schemas.microsoft.com/office/drawing/2014/main" id="{4AA29EC0-3B84-49FB-9B5C-2A1E99163BEE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742;p47">
              <a:extLst>
                <a:ext uri="{FF2B5EF4-FFF2-40B4-BE49-F238E27FC236}">
                  <a16:creationId xmlns:a16="http://schemas.microsoft.com/office/drawing/2014/main" id="{4574FCE9-0DFF-43E9-9844-88563A7F92EA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743;p47">
              <a:extLst>
                <a:ext uri="{FF2B5EF4-FFF2-40B4-BE49-F238E27FC236}">
                  <a16:creationId xmlns:a16="http://schemas.microsoft.com/office/drawing/2014/main" id="{207F2A17-1AAA-4659-988D-82F3BFC67E4F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744;p47">
              <a:extLst>
                <a:ext uri="{FF2B5EF4-FFF2-40B4-BE49-F238E27FC236}">
                  <a16:creationId xmlns:a16="http://schemas.microsoft.com/office/drawing/2014/main" id="{D92A4A4C-BD2B-4863-B950-3C44E79FC551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745;p47">
              <a:extLst>
                <a:ext uri="{FF2B5EF4-FFF2-40B4-BE49-F238E27FC236}">
                  <a16:creationId xmlns:a16="http://schemas.microsoft.com/office/drawing/2014/main" id="{A9A91902-9117-411B-9F23-48A109FC776D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746;p47">
              <a:extLst>
                <a:ext uri="{FF2B5EF4-FFF2-40B4-BE49-F238E27FC236}">
                  <a16:creationId xmlns:a16="http://schemas.microsoft.com/office/drawing/2014/main" id="{21A1D3A0-DF2D-46B0-B580-FD95C574565E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747;p47">
              <a:extLst>
                <a:ext uri="{FF2B5EF4-FFF2-40B4-BE49-F238E27FC236}">
                  <a16:creationId xmlns:a16="http://schemas.microsoft.com/office/drawing/2014/main" id="{8A056697-3541-4852-B9CE-CA8FF6C5B347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748;p47">
              <a:extLst>
                <a:ext uri="{FF2B5EF4-FFF2-40B4-BE49-F238E27FC236}">
                  <a16:creationId xmlns:a16="http://schemas.microsoft.com/office/drawing/2014/main" id="{7A01F795-1F8E-4BA5-9D7F-9598E43A5AC9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749;p47">
              <a:extLst>
                <a:ext uri="{FF2B5EF4-FFF2-40B4-BE49-F238E27FC236}">
                  <a16:creationId xmlns:a16="http://schemas.microsoft.com/office/drawing/2014/main" id="{33AA5AE2-E1E2-41B0-A43E-65B4C7D95EEB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750;p47">
              <a:extLst>
                <a:ext uri="{FF2B5EF4-FFF2-40B4-BE49-F238E27FC236}">
                  <a16:creationId xmlns:a16="http://schemas.microsoft.com/office/drawing/2014/main" id="{7C2FC7FB-1392-4BD3-B591-2E35A9EF5AD7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751;p47">
              <a:extLst>
                <a:ext uri="{FF2B5EF4-FFF2-40B4-BE49-F238E27FC236}">
                  <a16:creationId xmlns:a16="http://schemas.microsoft.com/office/drawing/2014/main" id="{3903647C-BEBD-4EFC-8710-D01D144CF106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752;p47">
              <a:extLst>
                <a:ext uri="{FF2B5EF4-FFF2-40B4-BE49-F238E27FC236}">
                  <a16:creationId xmlns:a16="http://schemas.microsoft.com/office/drawing/2014/main" id="{B1029AE6-5A97-4121-A4C2-F74CC5DD2FFB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753;p47">
              <a:extLst>
                <a:ext uri="{FF2B5EF4-FFF2-40B4-BE49-F238E27FC236}">
                  <a16:creationId xmlns:a16="http://schemas.microsoft.com/office/drawing/2014/main" id="{2AA60A71-2B2E-4E09-8EAC-6C916E0B68FF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54;p47">
              <a:extLst>
                <a:ext uri="{FF2B5EF4-FFF2-40B4-BE49-F238E27FC236}">
                  <a16:creationId xmlns:a16="http://schemas.microsoft.com/office/drawing/2014/main" id="{FA1821C7-3ECA-4C34-875B-9618D12CDD3C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55;p47">
              <a:extLst>
                <a:ext uri="{FF2B5EF4-FFF2-40B4-BE49-F238E27FC236}">
                  <a16:creationId xmlns:a16="http://schemas.microsoft.com/office/drawing/2014/main" id="{4754C6D3-5CEC-40CF-8E87-4DBBC185BBBD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56;p47">
              <a:extLst>
                <a:ext uri="{FF2B5EF4-FFF2-40B4-BE49-F238E27FC236}">
                  <a16:creationId xmlns:a16="http://schemas.microsoft.com/office/drawing/2014/main" id="{56D74126-6953-4525-AE74-3DA597690B01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57;p47">
              <a:extLst>
                <a:ext uri="{FF2B5EF4-FFF2-40B4-BE49-F238E27FC236}">
                  <a16:creationId xmlns:a16="http://schemas.microsoft.com/office/drawing/2014/main" id="{4151B965-5F8B-4F78-930F-AF0011A50652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58;p47">
              <a:extLst>
                <a:ext uri="{FF2B5EF4-FFF2-40B4-BE49-F238E27FC236}">
                  <a16:creationId xmlns:a16="http://schemas.microsoft.com/office/drawing/2014/main" id="{7112EF2E-79B2-4CE1-8AC4-59746F1B2337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9;p47">
              <a:extLst>
                <a:ext uri="{FF2B5EF4-FFF2-40B4-BE49-F238E27FC236}">
                  <a16:creationId xmlns:a16="http://schemas.microsoft.com/office/drawing/2014/main" id="{56F3BAA5-E340-4055-8472-59619341FBA3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0;p47">
              <a:extLst>
                <a:ext uri="{FF2B5EF4-FFF2-40B4-BE49-F238E27FC236}">
                  <a16:creationId xmlns:a16="http://schemas.microsoft.com/office/drawing/2014/main" id="{3410FB07-3068-43C8-A8D9-0784430EA12B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61;p47">
              <a:extLst>
                <a:ext uri="{FF2B5EF4-FFF2-40B4-BE49-F238E27FC236}">
                  <a16:creationId xmlns:a16="http://schemas.microsoft.com/office/drawing/2014/main" id="{AB23B31D-13BD-4F88-A69C-A55E689C66B4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62;p47">
              <a:extLst>
                <a:ext uri="{FF2B5EF4-FFF2-40B4-BE49-F238E27FC236}">
                  <a16:creationId xmlns:a16="http://schemas.microsoft.com/office/drawing/2014/main" id="{CDB03FFD-6988-49B9-A53F-671F656A9F05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63;p47">
              <a:extLst>
                <a:ext uri="{FF2B5EF4-FFF2-40B4-BE49-F238E27FC236}">
                  <a16:creationId xmlns:a16="http://schemas.microsoft.com/office/drawing/2014/main" id="{0B56A6E9-DAB4-499C-A920-DF4D2307EB0C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764;p47">
              <a:extLst>
                <a:ext uri="{FF2B5EF4-FFF2-40B4-BE49-F238E27FC236}">
                  <a16:creationId xmlns:a16="http://schemas.microsoft.com/office/drawing/2014/main" id="{5CE7F135-F109-460E-B778-AC1C8876AE24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765;p47">
              <a:extLst>
                <a:ext uri="{FF2B5EF4-FFF2-40B4-BE49-F238E27FC236}">
                  <a16:creationId xmlns:a16="http://schemas.microsoft.com/office/drawing/2014/main" id="{54BFC72C-C733-4851-B981-74ECE5ED7FD1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766;p47">
              <a:extLst>
                <a:ext uri="{FF2B5EF4-FFF2-40B4-BE49-F238E27FC236}">
                  <a16:creationId xmlns:a16="http://schemas.microsoft.com/office/drawing/2014/main" id="{2DD011C0-1CB4-4AF7-B3D5-EF0D0CD48199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767;p47">
              <a:extLst>
                <a:ext uri="{FF2B5EF4-FFF2-40B4-BE49-F238E27FC236}">
                  <a16:creationId xmlns:a16="http://schemas.microsoft.com/office/drawing/2014/main" id="{7F06BCFF-68AF-412E-9244-220F68C4A1A9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768;p47">
              <a:extLst>
                <a:ext uri="{FF2B5EF4-FFF2-40B4-BE49-F238E27FC236}">
                  <a16:creationId xmlns:a16="http://schemas.microsoft.com/office/drawing/2014/main" id="{D220A9EF-27BF-4BB1-BD8D-43979350F982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769;p47">
              <a:extLst>
                <a:ext uri="{FF2B5EF4-FFF2-40B4-BE49-F238E27FC236}">
                  <a16:creationId xmlns:a16="http://schemas.microsoft.com/office/drawing/2014/main" id="{9D4E44CF-798E-4E8A-AC0C-FE447EF49FFA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6" name="Google Shape;2770;p47">
              <a:extLst>
                <a:ext uri="{FF2B5EF4-FFF2-40B4-BE49-F238E27FC236}">
                  <a16:creationId xmlns:a16="http://schemas.microsoft.com/office/drawing/2014/main" id="{B6FB2B1E-3127-43E0-94B2-74D4B86E3005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89" name="Google Shape;2771;p47">
                <a:extLst>
                  <a:ext uri="{FF2B5EF4-FFF2-40B4-BE49-F238E27FC236}">
                    <a16:creationId xmlns:a16="http://schemas.microsoft.com/office/drawing/2014/main" id="{B9599B1F-9D09-45A5-842B-F180E6886321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772;p47">
                <a:extLst>
                  <a:ext uri="{FF2B5EF4-FFF2-40B4-BE49-F238E27FC236}">
                    <a16:creationId xmlns:a16="http://schemas.microsoft.com/office/drawing/2014/main" id="{D573687F-9F61-42DA-A86A-DED919470182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773;p47">
                <a:extLst>
                  <a:ext uri="{FF2B5EF4-FFF2-40B4-BE49-F238E27FC236}">
                    <a16:creationId xmlns:a16="http://schemas.microsoft.com/office/drawing/2014/main" id="{6DA72A21-866A-404B-A317-A488F2DA187B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774;p47">
                <a:extLst>
                  <a:ext uri="{FF2B5EF4-FFF2-40B4-BE49-F238E27FC236}">
                    <a16:creationId xmlns:a16="http://schemas.microsoft.com/office/drawing/2014/main" id="{95D1FDF1-C172-4AA7-9528-1D5CAAC3BD4D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775;p47">
                <a:extLst>
                  <a:ext uri="{FF2B5EF4-FFF2-40B4-BE49-F238E27FC236}">
                    <a16:creationId xmlns:a16="http://schemas.microsoft.com/office/drawing/2014/main" id="{86FFBB14-8DA2-4DD7-B89B-0485D0A9FA00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7" name="Google Shape;2776;p47">
              <a:extLst>
                <a:ext uri="{FF2B5EF4-FFF2-40B4-BE49-F238E27FC236}">
                  <a16:creationId xmlns:a16="http://schemas.microsoft.com/office/drawing/2014/main" id="{1FE9886F-871E-4467-B821-E5866D6C7259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777;p47">
              <a:extLst>
                <a:ext uri="{FF2B5EF4-FFF2-40B4-BE49-F238E27FC236}">
                  <a16:creationId xmlns:a16="http://schemas.microsoft.com/office/drawing/2014/main" id="{59F3028A-74DE-4C00-B37D-DF73568F9E72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496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Times New Roman" panose="02020603050405020304" pitchFamily="18" charset="0"/>
              <a:ea typeface="Barlow"/>
              <a:cs typeface="Times New Roman" panose="02020603050405020304" pitchFamily="18" charset="0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4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Presentation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0" name="Google Shape;2420;p44"/>
          <p:cNvSpPr txBox="1"/>
          <p:nvPr/>
        </p:nvSpPr>
        <p:spPr>
          <a:xfrm>
            <a:off x="717363" y="1688300"/>
            <a:ext cx="2748038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ASWIN S HARI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endParaRPr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22" name="Google Shape;2422;p44"/>
          <p:cNvSpPr txBox="1"/>
          <p:nvPr/>
        </p:nvSpPr>
        <p:spPr>
          <a:xfrm>
            <a:off x="868692" y="2422400"/>
            <a:ext cx="295781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MEGHA LEKSHMI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-US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24" name="Google Shape;2424;p44"/>
          <p:cNvSpPr txBox="1"/>
          <p:nvPr/>
        </p:nvSpPr>
        <p:spPr>
          <a:xfrm>
            <a:off x="560249" y="3208288"/>
            <a:ext cx="295781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DEVADATH V</a:t>
            </a:r>
            <a:r>
              <a:rPr lang="en" sz="24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-US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26" name="Google Shape;2426;p44"/>
          <p:cNvSpPr txBox="1"/>
          <p:nvPr/>
        </p:nvSpPr>
        <p:spPr>
          <a:xfrm>
            <a:off x="717363" y="3994177"/>
            <a:ext cx="3529607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JEWEL S PRAKASH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-US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2902CC-7212-4F88-A45D-0CC3AF64C487}"/>
              </a:ext>
            </a:extLst>
          </p:cNvPr>
          <p:cNvSpPr txBox="1"/>
          <p:nvPr/>
        </p:nvSpPr>
        <p:spPr>
          <a:xfrm>
            <a:off x="5045996" y="646486"/>
            <a:ext cx="167225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(Group - 6)</a:t>
            </a:r>
          </a:p>
          <a:p>
            <a:endParaRPr lang="en-IN" dirty="0"/>
          </a:p>
        </p:txBody>
      </p:sp>
      <p:grpSp>
        <p:nvGrpSpPr>
          <p:cNvPr id="9" name="Google Shape;3050;p47">
            <a:extLst>
              <a:ext uri="{FF2B5EF4-FFF2-40B4-BE49-F238E27FC236}">
                <a16:creationId xmlns:a16="http://schemas.microsoft.com/office/drawing/2014/main" id="{EA120BE6-08E4-48DE-AADD-875846BE20C6}"/>
              </a:ext>
            </a:extLst>
          </p:cNvPr>
          <p:cNvGrpSpPr/>
          <p:nvPr/>
        </p:nvGrpSpPr>
        <p:grpSpPr>
          <a:xfrm>
            <a:off x="5024534" y="1743299"/>
            <a:ext cx="3179309" cy="3172457"/>
            <a:chOff x="2152750" y="271657"/>
            <a:chExt cx="4293756" cy="4681342"/>
          </a:xfrm>
        </p:grpSpPr>
        <p:sp>
          <p:nvSpPr>
            <p:cNvPr id="10" name="Google Shape;3051;p47">
              <a:extLst>
                <a:ext uri="{FF2B5EF4-FFF2-40B4-BE49-F238E27FC236}">
                  <a16:creationId xmlns:a16="http://schemas.microsoft.com/office/drawing/2014/main" id="{DFFFA716-0DD0-44E1-9F96-45775B2AB0EC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052;p47">
              <a:extLst>
                <a:ext uri="{FF2B5EF4-FFF2-40B4-BE49-F238E27FC236}">
                  <a16:creationId xmlns:a16="http://schemas.microsoft.com/office/drawing/2014/main" id="{33CAF8ED-1849-4723-9DA3-39C828F2A3AB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053;p47">
              <a:extLst>
                <a:ext uri="{FF2B5EF4-FFF2-40B4-BE49-F238E27FC236}">
                  <a16:creationId xmlns:a16="http://schemas.microsoft.com/office/drawing/2014/main" id="{45169D65-E28A-4F8F-9F96-B3BDBAEC2D98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054;p47">
              <a:extLst>
                <a:ext uri="{FF2B5EF4-FFF2-40B4-BE49-F238E27FC236}">
                  <a16:creationId xmlns:a16="http://schemas.microsoft.com/office/drawing/2014/main" id="{FB95C069-7CEF-47CF-B275-759C886C130C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055;p47">
              <a:extLst>
                <a:ext uri="{FF2B5EF4-FFF2-40B4-BE49-F238E27FC236}">
                  <a16:creationId xmlns:a16="http://schemas.microsoft.com/office/drawing/2014/main" id="{D9874A55-762F-45EC-AA94-8DB098415DAD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056;p47">
              <a:extLst>
                <a:ext uri="{FF2B5EF4-FFF2-40B4-BE49-F238E27FC236}">
                  <a16:creationId xmlns:a16="http://schemas.microsoft.com/office/drawing/2014/main" id="{55147BA1-E59F-425D-94FA-1AE85332C80D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057;p47">
              <a:extLst>
                <a:ext uri="{FF2B5EF4-FFF2-40B4-BE49-F238E27FC236}">
                  <a16:creationId xmlns:a16="http://schemas.microsoft.com/office/drawing/2014/main" id="{969EA977-CD00-48B2-8A60-2C773E1798BF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058;p47">
              <a:extLst>
                <a:ext uri="{FF2B5EF4-FFF2-40B4-BE49-F238E27FC236}">
                  <a16:creationId xmlns:a16="http://schemas.microsoft.com/office/drawing/2014/main" id="{C22261A2-7ED4-444B-B7BA-99EFB36C56AC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059;p47">
              <a:extLst>
                <a:ext uri="{FF2B5EF4-FFF2-40B4-BE49-F238E27FC236}">
                  <a16:creationId xmlns:a16="http://schemas.microsoft.com/office/drawing/2014/main" id="{5B3A076F-42A7-4185-80F6-004C3C12570D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060;p47">
              <a:extLst>
                <a:ext uri="{FF2B5EF4-FFF2-40B4-BE49-F238E27FC236}">
                  <a16:creationId xmlns:a16="http://schemas.microsoft.com/office/drawing/2014/main" id="{ECF18187-D9DA-4710-AC7D-FEA819390E54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061;p47">
              <a:extLst>
                <a:ext uri="{FF2B5EF4-FFF2-40B4-BE49-F238E27FC236}">
                  <a16:creationId xmlns:a16="http://schemas.microsoft.com/office/drawing/2014/main" id="{AF418AAE-96DC-4172-AC1B-CF8D7ADBAE96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062;p47">
              <a:extLst>
                <a:ext uri="{FF2B5EF4-FFF2-40B4-BE49-F238E27FC236}">
                  <a16:creationId xmlns:a16="http://schemas.microsoft.com/office/drawing/2014/main" id="{DD025630-9705-4A95-BD80-53EF8E94922C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063;p47">
              <a:extLst>
                <a:ext uri="{FF2B5EF4-FFF2-40B4-BE49-F238E27FC236}">
                  <a16:creationId xmlns:a16="http://schemas.microsoft.com/office/drawing/2014/main" id="{082FCD6C-7B15-4D28-9250-2221B5E5CA43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064;p47">
              <a:extLst>
                <a:ext uri="{FF2B5EF4-FFF2-40B4-BE49-F238E27FC236}">
                  <a16:creationId xmlns:a16="http://schemas.microsoft.com/office/drawing/2014/main" id="{92396409-94AD-4D6D-88DD-5BC9C29BAA76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065;p47">
              <a:extLst>
                <a:ext uri="{FF2B5EF4-FFF2-40B4-BE49-F238E27FC236}">
                  <a16:creationId xmlns:a16="http://schemas.microsoft.com/office/drawing/2014/main" id="{0742FCCF-120F-4FE0-941A-8C7B4A6F3913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066;p47">
              <a:extLst>
                <a:ext uri="{FF2B5EF4-FFF2-40B4-BE49-F238E27FC236}">
                  <a16:creationId xmlns:a16="http://schemas.microsoft.com/office/drawing/2014/main" id="{61A56190-4063-4416-B760-41AE3BE135B1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067;p47">
              <a:extLst>
                <a:ext uri="{FF2B5EF4-FFF2-40B4-BE49-F238E27FC236}">
                  <a16:creationId xmlns:a16="http://schemas.microsoft.com/office/drawing/2014/main" id="{D855105E-05C9-40A3-B5EA-5D6E2968F28E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068;p47">
              <a:extLst>
                <a:ext uri="{FF2B5EF4-FFF2-40B4-BE49-F238E27FC236}">
                  <a16:creationId xmlns:a16="http://schemas.microsoft.com/office/drawing/2014/main" id="{AD9A413C-E582-47BD-84DB-1CDCF7204F85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069;p47">
              <a:extLst>
                <a:ext uri="{FF2B5EF4-FFF2-40B4-BE49-F238E27FC236}">
                  <a16:creationId xmlns:a16="http://schemas.microsoft.com/office/drawing/2014/main" id="{E4FE9E10-9E05-497E-BC10-5B449D9318C3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070;p47">
              <a:extLst>
                <a:ext uri="{FF2B5EF4-FFF2-40B4-BE49-F238E27FC236}">
                  <a16:creationId xmlns:a16="http://schemas.microsoft.com/office/drawing/2014/main" id="{054BE6E1-A849-49D8-8007-2AA8EEE8E455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71;p47">
              <a:extLst>
                <a:ext uri="{FF2B5EF4-FFF2-40B4-BE49-F238E27FC236}">
                  <a16:creationId xmlns:a16="http://schemas.microsoft.com/office/drawing/2014/main" id="{92E363F7-D091-40F4-AE77-449EE7085292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072;p47">
              <a:extLst>
                <a:ext uri="{FF2B5EF4-FFF2-40B4-BE49-F238E27FC236}">
                  <a16:creationId xmlns:a16="http://schemas.microsoft.com/office/drawing/2014/main" id="{8C433AD8-59BE-4CDB-BA62-497C270C7AF8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073;p47">
              <a:extLst>
                <a:ext uri="{FF2B5EF4-FFF2-40B4-BE49-F238E27FC236}">
                  <a16:creationId xmlns:a16="http://schemas.microsoft.com/office/drawing/2014/main" id="{4ED09BA6-97C9-4E20-A937-84A5CE2BBF47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074;p47">
              <a:extLst>
                <a:ext uri="{FF2B5EF4-FFF2-40B4-BE49-F238E27FC236}">
                  <a16:creationId xmlns:a16="http://schemas.microsoft.com/office/drawing/2014/main" id="{E75FCBF8-7544-4668-94BD-3714B9C9DA81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075;p47">
              <a:extLst>
                <a:ext uri="{FF2B5EF4-FFF2-40B4-BE49-F238E27FC236}">
                  <a16:creationId xmlns:a16="http://schemas.microsoft.com/office/drawing/2014/main" id="{956E91EC-4ECB-4E69-ADEB-02ADE3C072FB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076;p47">
              <a:extLst>
                <a:ext uri="{FF2B5EF4-FFF2-40B4-BE49-F238E27FC236}">
                  <a16:creationId xmlns:a16="http://schemas.microsoft.com/office/drawing/2014/main" id="{116A6FBB-D2C3-4110-81F1-C9C645CA043D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077;p47">
              <a:extLst>
                <a:ext uri="{FF2B5EF4-FFF2-40B4-BE49-F238E27FC236}">
                  <a16:creationId xmlns:a16="http://schemas.microsoft.com/office/drawing/2014/main" id="{421204C4-8988-4D7D-BAF1-55B15A968BC9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078;p47">
              <a:extLst>
                <a:ext uri="{FF2B5EF4-FFF2-40B4-BE49-F238E27FC236}">
                  <a16:creationId xmlns:a16="http://schemas.microsoft.com/office/drawing/2014/main" id="{CE7DCC18-08A6-4DF6-9411-618CCBAC7B81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079;p47">
              <a:extLst>
                <a:ext uri="{FF2B5EF4-FFF2-40B4-BE49-F238E27FC236}">
                  <a16:creationId xmlns:a16="http://schemas.microsoft.com/office/drawing/2014/main" id="{7B3E1AD8-8C19-436F-91C0-20C31EC171E0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080;p47">
              <a:extLst>
                <a:ext uri="{FF2B5EF4-FFF2-40B4-BE49-F238E27FC236}">
                  <a16:creationId xmlns:a16="http://schemas.microsoft.com/office/drawing/2014/main" id="{9D96BC77-A831-4111-9157-0DBCCC42A0E4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081;p47">
              <a:extLst>
                <a:ext uri="{FF2B5EF4-FFF2-40B4-BE49-F238E27FC236}">
                  <a16:creationId xmlns:a16="http://schemas.microsoft.com/office/drawing/2014/main" id="{657BD129-F2CA-4D29-B692-3B40951D7864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082;p47">
              <a:extLst>
                <a:ext uri="{FF2B5EF4-FFF2-40B4-BE49-F238E27FC236}">
                  <a16:creationId xmlns:a16="http://schemas.microsoft.com/office/drawing/2014/main" id="{C21FE16D-D404-49B3-8F7C-F5A77DAA1262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083;p47">
              <a:extLst>
                <a:ext uri="{FF2B5EF4-FFF2-40B4-BE49-F238E27FC236}">
                  <a16:creationId xmlns:a16="http://schemas.microsoft.com/office/drawing/2014/main" id="{959DA917-25DC-4979-8405-0267C27A0F12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084;p47">
              <a:extLst>
                <a:ext uri="{FF2B5EF4-FFF2-40B4-BE49-F238E27FC236}">
                  <a16:creationId xmlns:a16="http://schemas.microsoft.com/office/drawing/2014/main" id="{C6AE4748-1E96-4AD9-9B3B-769FE60072B6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085;p47">
              <a:extLst>
                <a:ext uri="{FF2B5EF4-FFF2-40B4-BE49-F238E27FC236}">
                  <a16:creationId xmlns:a16="http://schemas.microsoft.com/office/drawing/2014/main" id="{DDE3D2E9-A1A0-4D4C-926C-8FF2C19027C2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086;p47">
              <a:extLst>
                <a:ext uri="{FF2B5EF4-FFF2-40B4-BE49-F238E27FC236}">
                  <a16:creationId xmlns:a16="http://schemas.microsoft.com/office/drawing/2014/main" id="{DD55E156-C1BB-498F-A00A-21D49A1F4121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087;p47">
              <a:extLst>
                <a:ext uri="{FF2B5EF4-FFF2-40B4-BE49-F238E27FC236}">
                  <a16:creationId xmlns:a16="http://schemas.microsoft.com/office/drawing/2014/main" id="{97C94096-E292-40B1-9EDB-355C1033C2EA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088;p47">
              <a:extLst>
                <a:ext uri="{FF2B5EF4-FFF2-40B4-BE49-F238E27FC236}">
                  <a16:creationId xmlns:a16="http://schemas.microsoft.com/office/drawing/2014/main" id="{FA78AA49-177D-425E-B7B4-64E3234940EF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089;p47">
              <a:extLst>
                <a:ext uri="{FF2B5EF4-FFF2-40B4-BE49-F238E27FC236}">
                  <a16:creationId xmlns:a16="http://schemas.microsoft.com/office/drawing/2014/main" id="{E10AD673-F380-4A60-9595-7468241F8953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090;p47">
              <a:extLst>
                <a:ext uri="{FF2B5EF4-FFF2-40B4-BE49-F238E27FC236}">
                  <a16:creationId xmlns:a16="http://schemas.microsoft.com/office/drawing/2014/main" id="{9A182AD1-EDBF-4B86-9E3F-EE058A4B613F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091;p47">
              <a:extLst>
                <a:ext uri="{FF2B5EF4-FFF2-40B4-BE49-F238E27FC236}">
                  <a16:creationId xmlns:a16="http://schemas.microsoft.com/office/drawing/2014/main" id="{DC8B071D-5F77-46CE-B89F-A941F4D6C0C9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092;p47">
              <a:extLst>
                <a:ext uri="{FF2B5EF4-FFF2-40B4-BE49-F238E27FC236}">
                  <a16:creationId xmlns:a16="http://schemas.microsoft.com/office/drawing/2014/main" id="{DB8DE039-DA1B-49CE-97F9-DB421AB9F91F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093;p47">
              <a:extLst>
                <a:ext uri="{FF2B5EF4-FFF2-40B4-BE49-F238E27FC236}">
                  <a16:creationId xmlns:a16="http://schemas.microsoft.com/office/drawing/2014/main" id="{B8884980-B3C9-4903-A8FB-825E1393C710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094;p47">
              <a:extLst>
                <a:ext uri="{FF2B5EF4-FFF2-40B4-BE49-F238E27FC236}">
                  <a16:creationId xmlns:a16="http://schemas.microsoft.com/office/drawing/2014/main" id="{B3005D04-8544-4A85-AA07-498A6B866679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095;p47">
              <a:extLst>
                <a:ext uri="{FF2B5EF4-FFF2-40B4-BE49-F238E27FC236}">
                  <a16:creationId xmlns:a16="http://schemas.microsoft.com/office/drawing/2014/main" id="{8EE86EA4-D532-4DC4-BA73-54DB449986BE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096;p47">
              <a:extLst>
                <a:ext uri="{FF2B5EF4-FFF2-40B4-BE49-F238E27FC236}">
                  <a16:creationId xmlns:a16="http://schemas.microsoft.com/office/drawing/2014/main" id="{7C13E2AD-19F6-4985-A19E-2927A46F0F1C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097;p47">
              <a:extLst>
                <a:ext uri="{FF2B5EF4-FFF2-40B4-BE49-F238E27FC236}">
                  <a16:creationId xmlns:a16="http://schemas.microsoft.com/office/drawing/2014/main" id="{BBBE49C6-41DB-4AC4-B42B-96C5D6DDF780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098;p47">
              <a:extLst>
                <a:ext uri="{FF2B5EF4-FFF2-40B4-BE49-F238E27FC236}">
                  <a16:creationId xmlns:a16="http://schemas.microsoft.com/office/drawing/2014/main" id="{4C33FD1E-35BD-4B12-A5AD-20979FE9D234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099;p47">
              <a:extLst>
                <a:ext uri="{FF2B5EF4-FFF2-40B4-BE49-F238E27FC236}">
                  <a16:creationId xmlns:a16="http://schemas.microsoft.com/office/drawing/2014/main" id="{994CD832-826B-41C3-AA58-E291FADE462C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100;p47">
              <a:extLst>
                <a:ext uri="{FF2B5EF4-FFF2-40B4-BE49-F238E27FC236}">
                  <a16:creationId xmlns:a16="http://schemas.microsoft.com/office/drawing/2014/main" id="{6E98CF9A-0A63-46D0-9ECA-48AA30F9038A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101;p47">
              <a:extLst>
                <a:ext uri="{FF2B5EF4-FFF2-40B4-BE49-F238E27FC236}">
                  <a16:creationId xmlns:a16="http://schemas.microsoft.com/office/drawing/2014/main" id="{932E91FE-864B-4CE1-962F-E198DBBA9C4B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102;p47">
              <a:extLst>
                <a:ext uri="{FF2B5EF4-FFF2-40B4-BE49-F238E27FC236}">
                  <a16:creationId xmlns:a16="http://schemas.microsoft.com/office/drawing/2014/main" id="{BCFA18B9-74AC-418D-9C81-5BE5F9D41133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103;p47">
              <a:extLst>
                <a:ext uri="{FF2B5EF4-FFF2-40B4-BE49-F238E27FC236}">
                  <a16:creationId xmlns:a16="http://schemas.microsoft.com/office/drawing/2014/main" id="{F8C9521A-F856-47C2-A7AF-049AE778758A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104;p47">
              <a:extLst>
                <a:ext uri="{FF2B5EF4-FFF2-40B4-BE49-F238E27FC236}">
                  <a16:creationId xmlns:a16="http://schemas.microsoft.com/office/drawing/2014/main" id="{0BEBA0C6-80AE-4157-B380-B2A43BD8DE17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105;p47">
              <a:extLst>
                <a:ext uri="{FF2B5EF4-FFF2-40B4-BE49-F238E27FC236}">
                  <a16:creationId xmlns:a16="http://schemas.microsoft.com/office/drawing/2014/main" id="{85630B46-273C-4341-9017-6BA4B47D2783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106;p47">
              <a:extLst>
                <a:ext uri="{FF2B5EF4-FFF2-40B4-BE49-F238E27FC236}">
                  <a16:creationId xmlns:a16="http://schemas.microsoft.com/office/drawing/2014/main" id="{7C90E155-3624-4D57-9C16-9D926B7FE59F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107;p47">
              <a:extLst>
                <a:ext uri="{FF2B5EF4-FFF2-40B4-BE49-F238E27FC236}">
                  <a16:creationId xmlns:a16="http://schemas.microsoft.com/office/drawing/2014/main" id="{C7B34F77-9D55-43C4-B06B-CF1A67E57597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108;p47">
              <a:extLst>
                <a:ext uri="{FF2B5EF4-FFF2-40B4-BE49-F238E27FC236}">
                  <a16:creationId xmlns:a16="http://schemas.microsoft.com/office/drawing/2014/main" id="{09E38E72-5AF4-4E40-AB82-3204C2F4A190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109;p47">
              <a:extLst>
                <a:ext uri="{FF2B5EF4-FFF2-40B4-BE49-F238E27FC236}">
                  <a16:creationId xmlns:a16="http://schemas.microsoft.com/office/drawing/2014/main" id="{F0D8A6FD-E362-4FEB-B5A7-34F39EBA210E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110;p47">
              <a:extLst>
                <a:ext uri="{FF2B5EF4-FFF2-40B4-BE49-F238E27FC236}">
                  <a16:creationId xmlns:a16="http://schemas.microsoft.com/office/drawing/2014/main" id="{0376460A-EA4A-427C-8D11-921859B388E7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111;p47">
              <a:extLst>
                <a:ext uri="{FF2B5EF4-FFF2-40B4-BE49-F238E27FC236}">
                  <a16:creationId xmlns:a16="http://schemas.microsoft.com/office/drawing/2014/main" id="{5339E0D8-34E1-4EFF-8C28-A4E0946BE3F5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3125;p47">
              <a:extLst>
                <a:ext uri="{FF2B5EF4-FFF2-40B4-BE49-F238E27FC236}">
                  <a16:creationId xmlns:a16="http://schemas.microsoft.com/office/drawing/2014/main" id="{2A105D31-5347-4919-ACF9-B9EA7B46504E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09" name="Google Shape;3126;p47">
                <a:extLst>
                  <a:ext uri="{FF2B5EF4-FFF2-40B4-BE49-F238E27FC236}">
                    <a16:creationId xmlns:a16="http://schemas.microsoft.com/office/drawing/2014/main" id="{004B99DE-BA77-4AF4-AD39-26B4E23EEB08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127;p47">
                <a:extLst>
                  <a:ext uri="{FF2B5EF4-FFF2-40B4-BE49-F238E27FC236}">
                    <a16:creationId xmlns:a16="http://schemas.microsoft.com/office/drawing/2014/main" id="{4B0FC9CC-D647-4A82-8D72-AE5A1719FED5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128;p47">
                <a:extLst>
                  <a:ext uri="{FF2B5EF4-FFF2-40B4-BE49-F238E27FC236}">
                    <a16:creationId xmlns:a16="http://schemas.microsoft.com/office/drawing/2014/main" id="{90B5CF7E-7119-4F6C-BF7B-CA1ACA3940CD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129;p47">
                <a:extLst>
                  <a:ext uri="{FF2B5EF4-FFF2-40B4-BE49-F238E27FC236}">
                    <a16:creationId xmlns:a16="http://schemas.microsoft.com/office/drawing/2014/main" id="{076AA879-CD96-4957-A2CC-4A35FF8C27E4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130;p47">
                <a:extLst>
                  <a:ext uri="{FF2B5EF4-FFF2-40B4-BE49-F238E27FC236}">
                    <a16:creationId xmlns:a16="http://schemas.microsoft.com/office/drawing/2014/main" id="{91ACF55F-DBEF-4763-B070-1C95E59950E8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131;p47">
                <a:extLst>
                  <a:ext uri="{FF2B5EF4-FFF2-40B4-BE49-F238E27FC236}">
                    <a16:creationId xmlns:a16="http://schemas.microsoft.com/office/drawing/2014/main" id="{B5D39D0A-A6A1-470D-80D2-A7A55C22C48D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132;p47">
                <a:extLst>
                  <a:ext uri="{FF2B5EF4-FFF2-40B4-BE49-F238E27FC236}">
                    <a16:creationId xmlns:a16="http://schemas.microsoft.com/office/drawing/2014/main" id="{30F021A5-4480-4169-8A5F-179E2EE050E1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133;p47">
                <a:extLst>
                  <a:ext uri="{FF2B5EF4-FFF2-40B4-BE49-F238E27FC236}">
                    <a16:creationId xmlns:a16="http://schemas.microsoft.com/office/drawing/2014/main" id="{9276F155-F53C-46FC-BF1E-F66A45B13572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134;p47">
                <a:extLst>
                  <a:ext uri="{FF2B5EF4-FFF2-40B4-BE49-F238E27FC236}">
                    <a16:creationId xmlns:a16="http://schemas.microsoft.com/office/drawing/2014/main" id="{1BBEF70D-FCE5-44A1-8E3F-BC9A6AF230B9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" name="Google Shape;3135;p47">
              <a:extLst>
                <a:ext uri="{FF2B5EF4-FFF2-40B4-BE49-F238E27FC236}">
                  <a16:creationId xmlns:a16="http://schemas.microsoft.com/office/drawing/2014/main" id="{0BB9A8BE-46A6-4BAF-9943-FA60A0643E34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04" name="Google Shape;3136;p47">
                <a:extLst>
                  <a:ext uri="{FF2B5EF4-FFF2-40B4-BE49-F238E27FC236}">
                    <a16:creationId xmlns:a16="http://schemas.microsoft.com/office/drawing/2014/main" id="{061311FE-6BAE-4981-B83E-2BBB8F5D8198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137;p47">
                <a:extLst>
                  <a:ext uri="{FF2B5EF4-FFF2-40B4-BE49-F238E27FC236}">
                    <a16:creationId xmlns:a16="http://schemas.microsoft.com/office/drawing/2014/main" id="{5236B02D-FDFF-454E-AEEA-C83C027D00D8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138;p47">
                <a:extLst>
                  <a:ext uri="{FF2B5EF4-FFF2-40B4-BE49-F238E27FC236}">
                    <a16:creationId xmlns:a16="http://schemas.microsoft.com/office/drawing/2014/main" id="{13F04DD8-8680-42D4-A9BE-8D963A0DC3CE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139;p47">
                <a:extLst>
                  <a:ext uri="{FF2B5EF4-FFF2-40B4-BE49-F238E27FC236}">
                    <a16:creationId xmlns:a16="http://schemas.microsoft.com/office/drawing/2014/main" id="{E83C9CB8-71A8-4259-A546-D354224FE15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140;p47">
                <a:extLst>
                  <a:ext uri="{FF2B5EF4-FFF2-40B4-BE49-F238E27FC236}">
                    <a16:creationId xmlns:a16="http://schemas.microsoft.com/office/drawing/2014/main" id="{92230906-38EF-42B0-9801-3F0FAF320F8C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" name="Google Shape;3141;p47">
              <a:extLst>
                <a:ext uri="{FF2B5EF4-FFF2-40B4-BE49-F238E27FC236}">
                  <a16:creationId xmlns:a16="http://schemas.microsoft.com/office/drawing/2014/main" id="{594FAC56-DC9A-4E37-8B98-07AE79CBF5C5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3142;p47">
              <a:extLst>
                <a:ext uri="{FF2B5EF4-FFF2-40B4-BE49-F238E27FC236}">
                  <a16:creationId xmlns:a16="http://schemas.microsoft.com/office/drawing/2014/main" id="{71EE4806-569D-4CC4-A044-86CC1C9D75E1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3143;p47">
              <a:extLst>
                <a:ext uri="{FF2B5EF4-FFF2-40B4-BE49-F238E27FC236}">
                  <a16:creationId xmlns:a16="http://schemas.microsoft.com/office/drawing/2014/main" id="{35A02948-117F-47D9-A581-59B178F5B553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3144;p47">
              <a:extLst>
                <a:ext uri="{FF2B5EF4-FFF2-40B4-BE49-F238E27FC236}">
                  <a16:creationId xmlns:a16="http://schemas.microsoft.com/office/drawing/2014/main" id="{8413C7F8-F125-478F-BA4B-4D672750A7F4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3145;p47">
              <a:extLst>
                <a:ext uri="{FF2B5EF4-FFF2-40B4-BE49-F238E27FC236}">
                  <a16:creationId xmlns:a16="http://schemas.microsoft.com/office/drawing/2014/main" id="{80492ADF-73A9-4E88-B7C7-C6772E57BA3B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3146;p47">
              <a:extLst>
                <a:ext uri="{FF2B5EF4-FFF2-40B4-BE49-F238E27FC236}">
                  <a16:creationId xmlns:a16="http://schemas.microsoft.com/office/drawing/2014/main" id="{809516BE-F1DC-408E-8A7D-7EB2D7571818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3147;p47">
              <a:extLst>
                <a:ext uri="{FF2B5EF4-FFF2-40B4-BE49-F238E27FC236}">
                  <a16:creationId xmlns:a16="http://schemas.microsoft.com/office/drawing/2014/main" id="{7D15DDBC-10C0-42F4-AB50-5A1A1A506EB7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3148;p47">
              <a:extLst>
                <a:ext uri="{FF2B5EF4-FFF2-40B4-BE49-F238E27FC236}">
                  <a16:creationId xmlns:a16="http://schemas.microsoft.com/office/drawing/2014/main" id="{C6F8C32B-6FB5-4369-B708-C71C25369921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3149;p47">
              <a:extLst>
                <a:ext uri="{FF2B5EF4-FFF2-40B4-BE49-F238E27FC236}">
                  <a16:creationId xmlns:a16="http://schemas.microsoft.com/office/drawing/2014/main" id="{48A34B7E-55E0-49D2-978D-163A8163C3F2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3150;p47">
              <a:extLst>
                <a:ext uri="{FF2B5EF4-FFF2-40B4-BE49-F238E27FC236}">
                  <a16:creationId xmlns:a16="http://schemas.microsoft.com/office/drawing/2014/main" id="{5FA8030C-DC49-4BC9-819C-B1953159B448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3151;p47">
              <a:extLst>
                <a:ext uri="{FF2B5EF4-FFF2-40B4-BE49-F238E27FC236}">
                  <a16:creationId xmlns:a16="http://schemas.microsoft.com/office/drawing/2014/main" id="{6960DE49-6BAD-4276-8B22-E3660B7D346D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3152;p47">
              <a:extLst>
                <a:ext uri="{FF2B5EF4-FFF2-40B4-BE49-F238E27FC236}">
                  <a16:creationId xmlns:a16="http://schemas.microsoft.com/office/drawing/2014/main" id="{D647C35F-FB4B-4FF5-BF35-B022B72F6CEE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3153;p47">
              <a:extLst>
                <a:ext uri="{FF2B5EF4-FFF2-40B4-BE49-F238E27FC236}">
                  <a16:creationId xmlns:a16="http://schemas.microsoft.com/office/drawing/2014/main" id="{AEEAF067-97AA-48F1-B778-DAD2F1A0F7F0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3154;p47">
              <a:extLst>
                <a:ext uri="{FF2B5EF4-FFF2-40B4-BE49-F238E27FC236}">
                  <a16:creationId xmlns:a16="http://schemas.microsoft.com/office/drawing/2014/main" id="{7F7FF572-887F-419F-88FB-41F08D56600F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3155;p47">
              <a:extLst>
                <a:ext uri="{FF2B5EF4-FFF2-40B4-BE49-F238E27FC236}">
                  <a16:creationId xmlns:a16="http://schemas.microsoft.com/office/drawing/2014/main" id="{A2E515B0-52EC-4A20-B170-D0FB14B3FDEE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3156;p47">
              <a:extLst>
                <a:ext uri="{FF2B5EF4-FFF2-40B4-BE49-F238E27FC236}">
                  <a16:creationId xmlns:a16="http://schemas.microsoft.com/office/drawing/2014/main" id="{2214A418-6C70-4AE7-83F2-8DC7036D0346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3157;p47">
              <a:extLst>
                <a:ext uri="{FF2B5EF4-FFF2-40B4-BE49-F238E27FC236}">
                  <a16:creationId xmlns:a16="http://schemas.microsoft.com/office/drawing/2014/main" id="{3DB030D6-5BDF-4548-9113-25C8CB7DB98E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3158;p47">
              <a:extLst>
                <a:ext uri="{FF2B5EF4-FFF2-40B4-BE49-F238E27FC236}">
                  <a16:creationId xmlns:a16="http://schemas.microsoft.com/office/drawing/2014/main" id="{8CEFC7E5-F85F-4D78-BCA7-B09630CF7E73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9C2F26-C959-41A3-A4DF-797E2383E144}"/>
              </a:ext>
            </a:extLst>
          </p:cNvPr>
          <p:cNvSpPr txBox="1"/>
          <p:nvPr/>
        </p:nvSpPr>
        <p:spPr>
          <a:xfrm>
            <a:off x="1182603" y="2125536"/>
            <a:ext cx="372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40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8" name="Google Shape;2038;p33"/>
          <p:cNvGrpSpPr/>
          <p:nvPr/>
        </p:nvGrpSpPr>
        <p:grpSpPr>
          <a:xfrm>
            <a:off x="3758600" y="775852"/>
            <a:ext cx="4542205" cy="2661224"/>
            <a:chOff x="1177450" y="241631"/>
            <a:chExt cx="6173152" cy="3616776"/>
          </a:xfrm>
        </p:grpSpPr>
        <p:sp>
          <p:nvSpPr>
            <p:cNvPr id="2039" name="Google Shape;2039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4" name="Google Shape;2044;p33"/>
          <p:cNvGrpSpPr/>
          <p:nvPr/>
        </p:nvGrpSpPr>
        <p:grpSpPr>
          <a:xfrm>
            <a:off x="7693503" y="2641250"/>
            <a:ext cx="1214233" cy="1885000"/>
            <a:chOff x="6492887" y="4126007"/>
            <a:chExt cx="271993" cy="422295"/>
          </a:xfrm>
        </p:grpSpPr>
        <p:sp>
          <p:nvSpPr>
            <p:cNvPr id="2045" name="Google Shape;2045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6" name="Google Shape;2066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67" name="Google Shape;2067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2806AB-065C-41B4-A0BD-0DF62E1B8506}"/>
              </a:ext>
            </a:extLst>
          </p:cNvPr>
          <p:cNvSpPr txBox="1"/>
          <p:nvPr/>
        </p:nvSpPr>
        <p:spPr>
          <a:xfrm>
            <a:off x="67782" y="2619161"/>
            <a:ext cx="3317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have to select them by taking free time slot through registration.</a:t>
            </a:r>
            <a:endParaRPr lang="en-I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18673-6DCA-4309-8700-94BA30788B39}"/>
              </a:ext>
            </a:extLst>
          </p:cNvPr>
          <p:cNvSpPr txBox="1"/>
          <p:nvPr/>
        </p:nvSpPr>
        <p:spPr>
          <a:xfrm>
            <a:off x="47133" y="666137"/>
            <a:ext cx="37536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want to connect anybody and take their advice you can search their name or field.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901DC7-867B-4505-8FE1-AEBA9E584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009" y="890070"/>
            <a:ext cx="3550427" cy="23054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1" name="Google Shape;1981;p31"/>
          <p:cNvGrpSpPr/>
          <p:nvPr/>
        </p:nvGrpSpPr>
        <p:grpSpPr>
          <a:xfrm>
            <a:off x="6246691" y="678485"/>
            <a:ext cx="1842985" cy="3822716"/>
            <a:chOff x="2547150" y="238125"/>
            <a:chExt cx="2525675" cy="5238750"/>
          </a:xfrm>
        </p:grpSpPr>
        <p:sp>
          <p:nvSpPr>
            <p:cNvPr id="1982" name="Google Shape;1982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6" name="Google Shape;1986;p31"/>
          <p:cNvGrpSpPr/>
          <p:nvPr/>
        </p:nvGrpSpPr>
        <p:grpSpPr>
          <a:xfrm>
            <a:off x="8008328" y="2415596"/>
            <a:ext cx="1041945" cy="2747812"/>
            <a:chOff x="2217389" y="2145281"/>
            <a:chExt cx="771754" cy="2035265"/>
          </a:xfrm>
        </p:grpSpPr>
        <p:sp>
          <p:nvSpPr>
            <p:cNvPr id="1987" name="Google Shape;1987;p31"/>
            <p:cNvSpPr/>
            <p:nvPr/>
          </p:nvSpPr>
          <p:spPr>
            <a:xfrm>
              <a:off x="2315715" y="3722434"/>
              <a:ext cx="673428" cy="45811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9D90EF-76D4-4B45-B2A9-FD9DD4D462AB}"/>
              </a:ext>
            </a:extLst>
          </p:cNvPr>
          <p:cNvSpPr txBox="1"/>
          <p:nvPr/>
        </p:nvSpPr>
        <p:spPr>
          <a:xfrm>
            <a:off x="94232" y="1233377"/>
            <a:ext cx="5769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calls are unlimited per head.</a:t>
            </a:r>
            <a:endParaRPr lang="en-I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6F12F-7937-4115-B133-A50A4821C6EA}"/>
              </a:ext>
            </a:extLst>
          </p:cNvPr>
          <p:cNvSpPr txBox="1"/>
          <p:nvPr/>
        </p:nvSpPr>
        <p:spPr>
          <a:xfrm>
            <a:off x="109131" y="2112719"/>
            <a:ext cx="573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booking you have to enter your name and purpose.</a:t>
            </a:r>
            <a:endParaRPr lang="en-I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50367-7D69-4DD2-B14A-0D04DE7BABEC}"/>
              </a:ext>
            </a:extLst>
          </p:cNvPr>
          <p:cNvSpPr txBox="1"/>
          <p:nvPr/>
        </p:nvSpPr>
        <p:spPr>
          <a:xfrm>
            <a:off x="94232" y="352161"/>
            <a:ext cx="463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minutes is allowed per head.</a:t>
            </a:r>
            <a:endParaRPr lang="en-I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54C58A-8D6C-4802-99C7-1904B6C5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948" y="1009731"/>
            <a:ext cx="1767657" cy="31937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F63A-9E86-4F39-9F1B-22FB0DA80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4343" y="2159434"/>
            <a:ext cx="4962600" cy="1416300"/>
          </a:xfrm>
        </p:spPr>
        <p:txBody>
          <a:bodyPr/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SYSTEM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85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AFCE31-9CBE-4C1F-94B9-DF909E038A94}"/>
              </a:ext>
            </a:extLst>
          </p:cNvPr>
          <p:cNvSpPr txBox="1"/>
          <p:nvPr/>
        </p:nvSpPr>
        <p:spPr>
          <a:xfrm>
            <a:off x="38075" y="365591"/>
            <a:ext cx="535485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tx2"/>
              </a:buClr>
            </a:pPr>
            <a:endParaRPr lang="en-US" sz="2400" b="1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procedure consists of different steps so the immediate   communication is not possible. </a:t>
            </a:r>
          </a:p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searching process for the existing system is not possible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2"/>
              </a:buClr>
            </a:pP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 and file handling is not easy. </a:t>
            </a:r>
          </a:p>
          <a:p>
            <a:endParaRPr lang="en-IN" dirty="0"/>
          </a:p>
        </p:txBody>
      </p:sp>
      <p:grpSp>
        <p:nvGrpSpPr>
          <p:cNvPr id="138" name="Google Shape;2623;p47">
            <a:extLst>
              <a:ext uri="{FF2B5EF4-FFF2-40B4-BE49-F238E27FC236}">
                <a16:creationId xmlns:a16="http://schemas.microsoft.com/office/drawing/2014/main" id="{723D5D40-8DCE-4576-B88D-E4733A0A6D87}"/>
              </a:ext>
            </a:extLst>
          </p:cNvPr>
          <p:cNvGrpSpPr/>
          <p:nvPr/>
        </p:nvGrpSpPr>
        <p:grpSpPr>
          <a:xfrm>
            <a:off x="5487063" y="1647265"/>
            <a:ext cx="3381921" cy="3314700"/>
            <a:chOff x="1926580" y="602477"/>
            <a:chExt cx="4456273" cy="4762466"/>
          </a:xfrm>
        </p:grpSpPr>
        <p:sp>
          <p:nvSpPr>
            <p:cNvPr id="139" name="Google Shape;2624;p47">
              <a:extLst>
                <a:ext uri="{FF2B5EF4-FFF2-40B4-BE49-F238E27FC236}">
                  <a16:creationId xmlns:a16="http://schemas.microsoft.com/office/drawing/2014/main" id="{D8142DE5-3603-49B0-BDC9-8A4FA7B7E716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625;p47">
              <a:extLst>
                <a:ext uri="{FF2B5EF4-FFF2-40B4-BE49-F238E27FC236}">
                  <a16:creationId xmlns:a16="http://schemas.microsoft.com/office/drawing/2014/main" id="{25AE0206-4204-464D-82EC-190EA528A3E9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626;p47">
              <a:extLst>
                <a:ext uri="{FF2B5EF4-FFF2-40B4-BE49-F238E27FC236}">
                  <a16:creationId xmlns:a16="http://schemas.microsoft.com/office/drawing/2014/main" id="{28C3A14A-2324-4D89-A6B8-E2D4DD1FB569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627;p47">
              <a:extLst>
                <a:ext uri="{FF2B5EF4-FFF2-40B4-BE49-F238E27FC236}">
                  <a16:creationId xmlns:a16="http://schemas.microsoft.com/office/drawing/2014/main" id="{2E1699CE-520A-43AD-9932-06B90E2B232A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628;p47">
              <a:extLst>
                <a:ext uri="{FF2B5EF4-FFF2-40B4-BE49-F238E27FC236}">
                  <a16:creationId xmlns:a16="http://schemas.microsoft.com/office/drawing/2014/main" id="{03F748C1-5BD2-461F-80A2-A46B912FE3C7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629;p47">
              <a:extLst>
                <a:ext uri="{FF2B5EF4-FFF2-40B4-BE49-F238E27FC236}">
                  <a16:creationId xmlns:a16="http://schemas.microsoft.com/office/drawing/2014/main" id="{53AAFF3F-16D7-4D57-A2B9-53BA850FC01A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630;p47">
              <a:extLst>
                <a:ext uri="{FF2B5EF4-FFF2-40B4-BE49-F238E27FC236}">
                  <a16:creationId xmlns:a16="http://schemas.microsoft.com/office/drawing/2014/main" id="{DB26EBCB-4B31-4123-8985-460BC337A13C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631;p47">
              <a:extLst>
                <a:ext uri="{FF2B5EF4-FFF2-40B4-BE49-F238E27FC236}">
                  <a16:creationId xmlns:a16="http://schemas.microsoft.com/office/drawing/2014/main" id="{A2364CD5-6938-4C20-B79D-8A46ABB68A09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632;p47">
              <a:extLst>
                <a:ext uri="{FF2B5EF4-FFF2-40B4-BE49-F238E27FC236}">
                  <a16:creationId xmlns:a16="http://schemas.microsoft.com/office/drawing/2014/main" id="{A9466AA0-0FEC-43CF-A1C2-AD97D2CD97F1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633;p47">
              <a:extLst>
                <a:ext uri="{FF2B5EF4-FFF2-40B4-BE49-F238E27FC236}">
                  <a16:creationId xmlns:a16="http://schemas.microsoft.com/office/drawing/2014/main" id="{1B1C28C5-1AEA-4095-90FF-8535DC6D0E4D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634;p47">
              <a:extLst>
                <a:ext uri="{FF2B5EF4-FFF2-40B4-BE49-F238E27FC236}">
                  <a16:creationId xmlns:a16="http://schemas.microsoft.com/office/drawing/2014/main" id="{F77F892F-40CE-4263-A334-B3534CE02E42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635;p47">
              <a:extLst>
                <a:ext uri="{FF2B5EF4-FFF2-40B4-BE49-F238E27FC236}">
                  <a16:creationId xmlns:a16="http://schemas.microsoft.com/office/drawing/2014/main" id="{BC01BAD6-0A33-46CE-B9DA-352CBC85AE00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636;p47">
              <a:extLst>
                <a:ext uri="{FF2B5EF4-FFF2-40B4-BE49-F238E27FC236}">
                  <a16:creationId xmlns:a16="http://schemas.microsoft.com/office/drawing/2014/main" id="{DAF44FE4-4322-4876-A6D2-981ACAFD4F6F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637;p47">
              <a:extLst>
                <a:ext uri="{FF2B5EF4-FFF2-40B4-BE49-F238E27FC236}">
                  <a16:creationId xmlns:a16="http://schemas.microsoft.com/office/drawing/2014/main" id="{2C01C804-6BE1-427D-9099-5911195146F0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638;p47">
              <a:extLst>
                <a:ext uri="{FF2B5EF4-FFF2-40B4-BE49-F238E27FC236}">
                  <a16:creationId xmlns:a16="http://schemas.microsoft.com/office/drawing/2014/main" id="{E70DA620-1601-4103-9C16-4E164B056152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639;p47">
              <a:extLst>
                <a:ext uri="{FF2B5EF4-FFF2-40B4-BE49-F238E27FC236}">
                  <a16:creationId xmlns:a16="http://schemas.microsoft.com/office/drawing/2014/main" id="{BB429859-5AD8-4042-9BDE-7363FB81BAAD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640;p47">
              <a:extLst>
                <a:ext uri="{FF2B5EF4-FFF2-40B4-BE49-F238E27FC236}">
                  <a16:creationId xmlns:a16="http://schemas.microsoft.com/office/drawing/2014/main" id="{8DAAB69B-2A84-4926-9B7B-639C6C81CB7A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641;p47">
              <a:extLst>
                <a:ext uri="{FF2B5EF4-FFF2-40B4-BE49-F238E27FC236}">
                  <a16:creationId xmlns:a16="http://schemas.microsoft.com/office/drawing/2014/main" id="{7A929A87-6681-4767-9EB0-CF99A4C13383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642;p47">
              <a:extLst>
                <a:ext uri="{FF2B5EF4-FFF2-40B4-BE49-F238E27FC236}">
                  <a16:creationId xmlns:a16="http://schemas.microsoft.com/office/drawing/2014/main" id="{FE3E1FB8-6F35-413C-9158-19E47F54A549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643;p47">
              <a:extLst>
                <a:ext uri="{FF2B5EF4-FFF2-40B4-BE49-F238E27FC236}">
                  <a16:creationId xmlns:a16="http://schemas.microsoft.com/office/drawing/2014/main" id="{9D38E5C3-8DCE-47CB-91AA-CB5051A28629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644;p47">
              <a:extLst>
                <a:ext uri="{FF2B5EF4-FFF2-40B4-BE49-F238E27FC236}">
                  <a16:creationId xmlns:a16="http://schemas.microsoft.com/office/drawing/2014/main" id="{FA607A28-2F30-44E1-8988-0C3E8A47971D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645;p47">
              <a:extLst>
                <a:ext uri="{FF2B5EF4-FFF2-40B4-BE49-F238E27FC236}">
                  <a16:creationId xmlns:a16="http://schemas.microsoft.com/office/drawing/2014/main" id="{8F4D93FD-0404-42B6-8CE9-A6B602C71420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646;p47">
              <a:extLst>
                <a:ext uri="{FF2B5EF4-FFF2-40B4-BE49-F238E27FC236}">
                  <a16:creationId xmlns:a16="http://schemas.microsoft.com/office/drawing/2014/main" id="{BEB4D4BD-1E0E-436D-BD0D-3A7E78404869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647;p47">
              <a:extLst>
                <a:ext uri="{FF2B5EF4-FFF2-40B4-BE49-F238E27FC236}">
                  <a16:creationId xmlns:a16="http://schemas.microsoft.com/office/drawing/2014/main" id="{01C9F4EC-ED54-45C5-9709-3879A9EC483C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648;p47">
              <a:extLst>
                <a:ext uri="{FF2B5EF4-FFF2-40B4-BE49-F238E27FC236}">
                  <a16:creationId xmlns:a16="http://schemas.microsoft.com/office/drawing/2014/main" id="{93A7E81E-A04D-47CC-89D2-B2D2055FF5BD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649;p47">
              <a:extLst>
                <a:ext uri="{FF2B5EF4-FFF2-40B4-BE49-F238E27FC236}">
                  <a16:creationId xmlns:a16="http://schemas.microsoft.com/office/drawing/2014/main" id="{8BDE24F6-AE7C-47A5-9DE7-DD412A63C2B1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650;p47">
              <a:extLst>
                <a:ext uri="{FF2B5EF4-FFF2-40B4-BE49-F238E27FC236}">
                  <a16:creationId xmlns:a16="http://schemas.microsoft.com/office/drawing/2014/main" id="{00119476-D402-4938-ABEA-2BA5CE88B36D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651;p47">
              <a:extLst>
                <a:ext uri="{FF2B5EF4-FFF2-40B4-BE49-F238E27FC236}">
                  <a16:creationId xmlns:a16="http://schemas.microsoft.com/office/drawing/2014/main" id="{79FC6417-15D0-480D-9BAD-12AD2056BE19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652;p47">
              <a:extLst>
                <a:ext uri="{FF2B5EF4-FFF2-40B4-BE49-F238E27FC236}">
                  <a16:creationId xmlns:a16="http://schemas.microsoft.com/office/drawing/2014/main" id="{C9943DE2-CC8C-426C-B737-A491BB1FCCF9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653;p47">
              <a:extLst>
                <a:ext uri="{FF2B5EF4-FFF2-40B4-BE49-F238E27FC236}">
                  <a16:creationId xmlns:a16="http://schemas.microsoft.com/office/drawing/2014/main" id="{1D925C33-E4D9-4551-9AF8-DB6437A3DEBE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654;p47">
              <a:extLst>
                <a:ext uri="{FF2B5EF4-FFF2-40B4-BE49-F238E27FC236}">
                  <a16:creationId xmlns:a16="http://schemas.microsoft.com/office/drawing/2014/main" id="{0C60137F-840A-4A58-9A0F-B441D6A8C124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655;p47">
              <a:extLst>
                <a:ext uri="{FF2B5EF4-FFF2-40B4-BE49-F238E27FC236}">
                  <a16:creationId xmlns:a16="http://schemas.microsoft.com/office/drawing/2014/main" id="{8E0230F3-D25D-4349-82C6-22AA979A3998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656;p47">
              <a:extLst>
                <a:ext uri="{FF2B5EF4-FFF2-40B4-BE49-F238E27FC236}">
                  <a16:creationId xmlns:a16="http://schemas.microsoft.com/office/drawing/2014/main" id="{A5A32F9B-ED1A-4237-9C0F-5F6473CEE539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657;p47">
              <a:extLst>
                <a:ext uri="{FF2B5EF4-FFF2-40B4-BE49-F238E27FC236}">
                  <a16:creationId xmlns:a16="http://schemas.microsoft.com/office/drawing/2014/main" id="{B9273372-D76A-4238-A715-AB0923AA9257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658;p47">
              <a:extLst>
                <a:ext uri="{FF2B5EF4-FFF2-40B4-BE49-F238E27FC236}">
                  <a16:creationId xmlns:a16="http://schemas.microsoft.com/office/drawing/2014/main" id="{74780478-21DA-4506-9B42-18F1F10E8FE1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659;p47">
              <a:extLst>
                <a:ext uri="{FF2B5EF4-FFF2-40B4-BE49-F238E27FC236}">
                  <a16:creationId xmlns:a16="http://schemas.microsoft.com/office/drawing/2014/main" id="{A2C740B0-E750-4956-A6D8-112BA5233D6A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660;p47">
              <a:extLst>
                <a:ext uri="{FF2B5EF4-FFF2-40B4-BE49-F238E27FC236}">
                  <a16:creationId xmlns:a16="http://schemas.microsoft.com/office/drawing/2014/main" id="{CA6F9E38-50BF-40A0-8528-EE5BE57D8990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661;p47">
              <a:extLst>
                <a:ext uri="{FF2B5EF4-FFF2-40B4-BE49-F238E27FC236}">
                  <a16:creationId xmlns:a16="http://schemas.microsoft.com/office/drawing/2014/main" id="{083D8BBB-0800-4CEA-9F76-1DDFE23B3E92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662;p47">
              <a:extLst>
                <a:ext uri="{FF2B5EF4-FFF2-40B4-BE49-F238E27FC236}">
                  <a16:creationId xmlns:a16="http://schemas.microsoft.com/office/drawing/2014/main" id="{37EFDBD2-A097-49E9-AF61-EA4DFF98C44A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663;p47">
              <a:extLst>
                <a:ext uri="{FF2B5EF4-FFF2-40B4-BE49-F238E27FC236}">
                  <a16:creationId xmlns:a16="http://schemas.microsoft.com/office/drawing/2014/main" id="{5CC5FE88-C069-487D-8E2E-E8F6B668652D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664;p47">
              <a:extLst>
                <a:ext uri="{FF2B5EF4-FFF2-40B4-BE49-F238E27FC236}">
                  <a16:creationId xmlns:a16="http://schemas.microsoft.com/office/drawing/2014/main" id="{1DB3A8A3-29A0-41E3-A3FF-895468FB9788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665;p47">
              <a:extLst>
                <a:ext uri="{FF2B5EF4-FFF2-40B4-BE49-F238E27FC236}">
                  <a16:creationId xmlns:a16="http://schemas.microsoft.com/office/drawing/2014/main" id="{B55D4061-AC96-4D9A-A627-B7BE24C3956E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666;p47">
              <a:extLst>
                <a:ext uri="{FF2B5EF4-FFF2-40B4-BE49-F238E27FC236}">
                  <a16:creationId xmlns:a16="http://schemas.microsoft.com/office/drawing/2014/main" id="{D5E78675-85A4-4F03-87A0-2570C5E5A9D4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667;p47">
              <a:extLst>
                <a:ext uri="{FF2B5EF4-FFF2-40B4-BE49-F238E27FC236}">
                  <a16:creationId xmlns:a16="http://schemas.microsoft.com/office/drawing/2014/main" id="{4C9387A5-0EEF-496B-9D20-187DA01369B2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668;p47">
              <a:extLst>
                <a:ext uri="{FF2B5EF4-FFF2-40B4-BE49-F238E27FC236}">
                  <a16:creationId xmlns:a16="http://schemas.microsoft.com/office/drawing/2014/main" id="{C1B201B9-672A-4323-BA9D-E10C16D6113C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669;p47">
              <a:extLst>
                <a:ext uri="{FF2B5EF4-FFF2-40B4-BE49-F238E27FC236}">
                  <a16:creationId xmlns:a16="http://schemas.microsoft.com/office/drawing/2014/main" id="{62EDCB8D-4610-4824-BF2C-088912A93E45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670;p47">
              <a:extLst>
                <a:ext uri="{FF2B5EF4-FFF2-40B4-BE49-F238E27FC236}">
                  <a16:creationId xmlns:a16="http://schemas.microsoft.com/office/drawing/2014/main" id="{64B806FB-D703-4C84-BB30-FD115696C690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671;p47">
              <a:extLst>
                <a:ext uri="{FF2B5EF4-FFF2-40B4-BE49-F238E27FC236}">
                  <a16:creationId xmlns:a16="http://schemas.microsoft.com/office/drawing/2014/main" id="{A7572663-202F-4E81-9C4B-031D8ABB03B3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672;p47">
              <a:extLst>
                <a:ext uri="{FF2B5EF4-FFF2-40B4-BE49-F238E27FC236}">
                  <a16:creationId xmlns:a16="http://schemas.microsoft.com/office/drawing/2014/main" id="{FA987BF5-3A71-4FDD-A78A-37D2687C4E90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673;p47">
              <a:extLst>
                <a:ext uri="{FF2B5EF4-FFF2-40B4-BE49-F238E27FC236}">
                  <a16:creationId xmlns:a16="http://schemas.microsoft.com/office/drawing/2014/main" id="{EF02C1D3-6D1A-42FE-818F-B634CA0FE70E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674;p47">
              <a:extLst>
                <a:ext uri="{FF2B5EF4-FFF2-40B4-BE49-F238E27FC236}">
                  <a16:creationId xmlns:a16="http://schemas.microsoft.com/office/drawing/2014/main" id="{155A53D6-E559-45C6-8534-CFA8A52B6A8B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675;p47">
              <a:extLst>
                <a:ext uri="{FF2B5EF4-FFF2-40B4-BE49-F238E27FC236}">
                  <a16:creationId xmlns:a16="http://schemas.microsoft.com/office/drawing/2014/main" id="{E74F5834-0461-4E22-98F8-2F7EEA0E9274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676;p47">
              <a:extLst>
                <a:ext uri="{FF2B5EF4-FFF2-40B4-BE49-F238E27FC236}">
                  <a16:creationId xmlns:a16="http://schemas.microsoft.com/office/drawing/2014/main" id="{B8F73411-BC33-4B4B-A564-2DB404A0D132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677;p47">
              <a:extLst>
                <a:ext uri="{FF2B5EF4-FFF2-40B4-BE49-F238E27FC236}">
                  <a16:creationId xmlns:a16="http://schemas.microsoft.com/office/drawing/2014/main" id="{C3E8763C-4B28-4C38-AA35-6CD5F15B5567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678;p47">
              <a:extLst>
                <a:ext uri="{FF2B5EF4-FFF2-40B4-BE49-F238E27FC236}">
                  <a16:creationId xmlns:a16="http://schemas.microsoft.com/office/drawing/2014/main" id="{7FE14796-F463-4F62-9350-389E77229657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679;p47">
              <a:extLst>
                <a:ext uri="{FF2B5EF4-FFF2-40B4-BE49-F238E27FC236}">
                  <a16:creationId xmlns:a16="http://schemas.microsoft.com/office/drawing/2014/main" id="{CBCBD613-50E8-4150-A944-77A0836D94D6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680;p47">
              <a:extLst>
                <a:ext uri="{FF2B5EF4-FFF2-40B4-BE49-F238E27FC236}">
                  <a16:creationId xmlns:a16="http://schemas.microsoft.com/office/drawing/2014/main" id="{F9A3948F-2A32-4603-A9C2-65C11D6B8D67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681;p47">
              <a:extLst>
                <a:ext uri="{FF2B5EF4-FFF2-40B4-BE49-F238E27FC236}">
                  <a16:creationId xmlns:a16="http://schemas.microsoft.com/office/drawing/2014/main" id="{B6B73047-55BB-4AD3-96A6-C9CB5AF7E0FC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682;p47">
              <a:extLst>
                <a:ext uri="{FF2B5EF4-FFF2-40B4-BE49-F238E27FC236}">
                  <a16:creationId xmlns:a16="http://schemas.microsoft.com/office/drawing/2014/main" id="{A0575131-8525-47B0-A25E-750BE13D3FE2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683;p47">
              <a:extLst>
                <a:ext uri="{FF2B5EF4-FFF2-40B4-BE49-F238E27FC236}">
                  <a16:creationId xmlns:a16="http://schemas.microsoft.com/office/drawing/2014/main" id="{4D5B6055-D28A-4D8D-956B-C179F9E010C6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684;p47">
              <a:extLst>
                <a:ext uri="{FF2B5EF4-FFF2-40B4-BE49-F238E27FC236}">
                  <a16:creationId xmlns:a16="http://schemas.microsoft.com/office/drawing/2014/main" id="{FBD753AD-E5DF-4626-9E0B-FDC80C0BAFC1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685;p47">
              <a:extLst>
                <a:ext uri="{FF2B5EF4-FFF2-40B4-BE49-F238E27FC236}">
                  <a16:creationId xmlns:a16="http://schemas.microsoft.com/office/drawing/2014/main" id="{81FDB9B7-1414-4860-95C4-3EB3762D1B05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686;p47">
              <a:extLst>
                <a:ext uri="{FF2B5EF4-FFF2-40B4-BE49-F238E27FC236}">
                  <a16:creationId xmlns:a16="http://schemas.microsoft.com/office/drawing/2014/main" id="{DF6026DA-5DD0-41E8-9360-5A52A7B6F442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687;p47">
              <a:extLst>
                <a:ext uri="{FF2B5EF4-FFF2-40B4-BE49-F238E27FC236}">
                  <a16:creationId xmlns:a16="http://schemas.microsoft.com/office/drawing/2014/main" id="{B3FC6A2E-26C1-4F4F-86AE-C66E0D80CEF7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688;p47">
              <a:extLst>
                <a:ext uri="{FF2B5EF4-FFF2-40B4-BE49-F238E27FC236}">
                  <a16:creationId xmlns:a16="http://schemas.microsoft.com/office/drawing/2014/main" id="{2434CFED-CA6D-47CD-96C2-A3D1571F9522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689;p47">
              <a:extLst>
                <a:ext uri="{FF2B5EF4-FFF2-40B4-BE49-F238E27FC236}">
                  <a16:creationId xmlns:a16="http://schemas.microsoft.com/office/drawing/2014/main" id="{9FC6E197-DF30-48A7-A740-17D9E5ADDD84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690;p47">
              <a:extLst>
                <a:ext uri="{FF2B5EF4-FFF2-40B4-BE49-F238E27FC236}">
                  <a16:creationId xmlns:a16="http://schemas.microsoft.com/office/drawing/2014/main" id="{04988CB0-B7DD-4F96-AE36-F71B6D31DA6F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691;p47">
              <a:extLst>
                <a:ext uri="{FF2B5EF4-FFF2-40B4-BE49-F238E27FC236}">
                  <a16:creationId xmlns:a16="http://schemas.microsoft.com/office/drawing/2014/main" id="{82B28A88-6E6A-4DB9-AF01-5AD31D66D880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692;p47">
              <a:extLst>
                <a:ext uri="{FF2B5EF4-FFF2-40B4-BE49-F238E27FC236}">
                  <a16:creationId xmlns:a16="http://schemas.microsoft.com/office/drawing/2014/main" id="{25C2C0E0-CC4A-4A9E-8A06-826563B52F01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693;p47">
              <a:extLst>
                <a:ext uri="{FF2B5EF4-FFF2-40B4-BE49-F238E27FC236}">
                  <a16:creationId xmlns:a16="http://schemas.microsoft.com/office/drawing/2014/main" id="{FF379C80-D50A-4B2E-9C6C-14884FA9F7A1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694;p47">
              <a:extLst>
                <a:ext uri="{FF2B5EF4-FFF2-40B4-BE49-F238E27FC236}">
                  <a16:creationId xmlns:a16="http://schemas.microsoft.com/office/drawing/2014/main" id="{6BE6931A-E126-4775-B800-F823CB4DEFF1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695;p47">
              <a:extLst>
                <a:ext uri="{FF2B5EF4-FFF2-40B4-BE49-F238E27FC236}">
                  <a16:creationId xmlns:a16="http://schemas.microsoft.com/office/drawing/2014/main" id="{EA73D8AA-EFC7-46B8-AC63-659097C59C51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696;p47">
              <a:extLst>
                <a:ext uri="{FF2B5EF4-FFF2-40B4-BE49-F238E27FC236}">
                  <a16:creationId xmlns:a16="http://schemas.microsoft.com/office/drawing/2014/main" id="{7049909E-D175-4426-AAC3-F2CFA4AEE084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697;p47">
              <a:extLst>
                <a:ext uri="{FF2B5EF4-FFF2-40B4-BE49-F238E27FC236}">
                  <a16:creationId xmlns:a16="http://schemas.microsoft.com/office/drawing/2014/main" id="{C6BF464B-9582-4D9F-B4BF-D3D97A94DEE5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698;p47">
              <a:extLst>
                <a:ext uri="{FF2B5EF4-FFF2-40B4-BE49-F238E27FC236}">
                  <a16:creationId xmlns:a16="http://schemas.microsoft.com/office/drawing/2014/main" id="{C70F3060-A785-416C-87EB-441C12781B9D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699;p47">
              <a:extLst>
                <a:ext uri="{FF2B5EF4-FFF2-40B4-BE49-F238E27FC236}">
                  <a16:creationId xmlns:a16="http://schemas.microsoft.com/office/drawing/2014/main" id="{5DB0F5A6-DBD1-4E14-8807-7F0AB3927BD7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700;p47">
              <a:extLst>
                <a:ext uri="{FF2B5EF4-FFF2-40B4-BE49-F238E27FC236}">
                  <a16:creationId xmlns:a16="http://schemas.microsoft.com/office/drawing/2014/main" id="{F293AD76-F122-4F29-9AC3-07DAB3B8D40F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701;p47">
              <a:extLst>
                <a:ext uri="{FF2B5EF4-FFF2-40B4-BE49-F238E27FC236}">
                  <a16:creationId xmlns:a16="http://schemas.microsoft.com/office/drawing/2014/main" id="{59312996-F75D-4A92-92C2-857AC52173CD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702;p47">
              <a:extLst>
                <a:ext uri="{FF2B5EF4-FFF2-40B4-BE49-F238E27FC236}">
                  <a16:creationId xmlns:a16="http://schemas.microsoft.com/office/drawing/2014/main" id="{322C741B-B598-4BDF-AC2D-D44F3970D67C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703;p47">
              <a:extLst>
                <a:ext uri="{FF2B5EF4-FFF2-40B4-BE49-F238E27FC236}">
                  <a16:creationId xmlns:a16="http://schemas.microsoft.com/office/drawing/2014/main" id="{1D4348DF-4D64-4937-A4FA-605553DF2B63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704;p47">
              <a:extLst>
                <a:ext uri="{FF2B5EF4-FFF2-40B4-BE49-F238E27FC236}">
                  <a16:creationId xmlns:a16="http://schemas.microsoft.com/office/drawing/2014/main" id="{F8560D43-012A-4036-87B2-75E06C2F0B70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705;p47">
              <a:extLst>
                <a:ext uri="{FF2B5EF4-FFF2-40B4-BE49-F238E27FC236}">
                  <a16:creationId xmlns:a16="http://schemas.microsoft.com/office/drawing/2014/main" id="{CCF200E1-7BAC-4871-8A78-90F55635331B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706;p47">
              <a:extLst>
                <a:ext uri="{FF2B5EF4-FFF2-40B4-BE49-F238E27FC236}">
                  <a16:creationId xmlns:a16="http://schemas.microsoft.com/office/drawing/2014/main" id="{18F77AE0-3808-41CC-8DF6-B1BC642749B1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707;p47">
              <a:extLst>
                <a:ext uri="{FF2B5EF4-FFF2-40B4-BE49-F238E27FC236}">
                  <a16:creationId xmlns:a16="http://schemas.microsoft.com/office/drawing/2014/main" id="{8B9B4F9E-F26D-46A9-BBC0-AA838BFA644A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708;p47">
              <a:extLst>
                <a:ext uri="{FF2B5EF4-FFF2-40B4-BE49-F238E27FC236}">
                  <a16:creationId xmlns:a16="http://schemas.microsoft.com/office/drawing/2014/main" id="{A4D49ED6-2536-440C-BAD4-0ED66F4B4C39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709;p47">
              <a:extLst>
                <a:ext uri="{FF2B5EF4-FFF2-40B4-BE49-F238E27FC236}">
                  <a16:creationId xmlns:a16="http://schemas.microsoft.com/office/drawing/2014/main" id="{EECD3052-6A49-459A-80DD-159789A94DBB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710;p47">
              <a:extLst>
                <a:ext uri="{FF2B5EF4-FFF2-40B4-BE49-F238E27FC236}">
                  <a16:creationId xmlns:a16="http://schemas.microsoft.com/office/drawing/2014/main" id="{26714032-5680-4994-B8CA-E36A0AE14439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711;p47">
              <a:extLst>
                <a:ext uri="{FF2B5EF4-FFF2-40B4-BE49-F238E27FC236}">
                  <a16:creationId xmlns:a16="http://schemas.microsoft.com/office/drawing/2014/main" id="{B72AAAFD-3EB5-41AA-8E34-E4A86DC10F78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712;p47">
              <a:extLst>
                <a:ext uri="{FF2B5EF4-FFF2-40B4-BE49-F238E27FC236}">
                  <a16:creationId xmlns:a16="http://schemas.microsoft.com/office/drawing/2014/main" id="{201C76D9-7987-4A21-9FB7-7457F4D6A694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713;p47">
              <a:extLst>
                <a:ext uri="{FF2B5EF4-FFF2-40B4-BE49-F238E27FC236}">
                  <a16:creationId xmlns:a16="http://schemas.microsoft.com/office/drawing/2014/main" id="{985B6DC5-8CF8-485B-A75D-69A9B7AA59A0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714;p47">
              <a:extLst>
                <a:ext uri="{FF2B5EF4-FFF2-40B4-BE49-F238E27FC236}">
                  <a16:creationId xmlns:a16="http://schemas.microsoft.com/office/drawing/2014/main" id="{2A5F7F0F-1F71-4607-8832-3BE241FA2A42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715;p47">
              <a:extLst>
                <a:ext uri="{FF2B5EF4-FFF2-40B4-BE49-F238E27FC236}">
                  <a16:creationId xmlns:a16="http://schemas.microsoft.com/office/drawing/2014/main" id="{82CCEA23-ACC2-4E4F-AF36-4B69BE364E02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716;p47">
              <a:extLst>
                <a:ext uri="{FF2B5EF4-FFF2-40B4-BE49-F238E27FC236}">
                  <a16:creationId xmlns:a16="http://schemas.microsoft.com/office/drawing/2014/main" id="{3ABC5BA4-EFEF-4513-83DB-10948E332022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717;p47">
              <a:extLst>
                <a:ext uri="{FF2B5EF4-FFF2-40B4-BE49-F238E27FC236}">
                  <a16:creationId xmlns:a16="http://schemas.microsoft.com/office/drawing/2014/main" id="{39F4B211-A41A-4D46-A823-2E6F59A78DF2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718;p47">
              <a:extLst>
                <a:ext uri="{FF2B5EF4-FFF2-40B4-BE49-F238E27FC236}">
                  <a16:creationId xmlns:a16="http://schemas.microsoft.com/office/drawing/2014/main" id="{B0E8BCAF-E1DC-46FA-9D78-D63AE098921C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719;p47">
              <a:extLst>
                <a:ext uri="{FF2B5EF4-FFF2-40B4-BE49-F238E27FC236}">
                  <a16:creationId xmlns:a16="http://schemas.microsoft.com/office/drawing/2014/main" id="{45F05E7F-E672-4166-9A1E-B07FFEA24CF6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720;p47">
              <a:extLst>
                <a:ext uri="{FF2B5EF4-FFF2-40B4-BE49-F238E27FC236}">
                  <a16:creationId xmlns:a16="http://schemas.microsoft.com/office/drawing/2014/main" id="{06A16AE2-107E-4794-85CF-BC1BBF7F8D39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721;p47">
              <a:extLst>
                <a:ext uri="{FF2B5EF4-FFF2-40B4-BE49-F238E27FC236}">
                  <a16:creationId xmlns:a16="http://schemas.microsoft.com/office/drawing/2014/main" id="{58FE2F5B-A00B-4510-B01A-5BBF8DB7D0D4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722;p47">
              <a:extLst>
                <a:ext uri="{FF2B5EF4-FFF2-40B4-BE49-F238E27FC236}">
                  <a16:creationId xmlns:a16="http://schemas.microsoft.com/office/drawing/2014/main" id="{8D94705B-486D-4362-BFAA-06060511325E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723;p47">
              <a:extLst>
                <a:ext uri="{FF2B5EF4-FFF2-40B4-BE49-F238E27FC236}">
                  <a16:creationId xmlns:a16="http://schemas.microsoft.com/office/drawing/2014/main" id="{F68D60B6-580E-4F3E-9372-A5E994BF0FE7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724;p47">
              <a:extLst>
                <a:ext uri="{FF2B5EF4-FFF2-40B4-BE49-F238E27FC236}">
                  <a16:creationId xmlns:a16="http://schemas.microsoft.com/office/drawing/2014/main" id="{75E8D08D-65EC-40D9-91AE-D8E14B58B52E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725;p47">
              <a:extLst>
                <a:ext uri="{FF2B5EF4-FFF2-40B4-BE49-F238E27FC236}">
                  <a16:creationId xmlns:a16="http://schemas.microsoft.com/office/drawing/2014/main" id="{622CD898-1715-4860-88A0-C6A913F6D3C0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726;p47">
              <a:extLst>
                <a:ext uri="{FF2B5EF4-FFF2-40B4-BE49-F238E27FC236}">
                  <a16:creationId xmlns:a16="http://schemas.microsoft.com/office/drawing/2014/main" id="{F90F17B5-79C2-4B72-BBE7-9F45384F8379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727;p47">
              <a:extLst>
                <a:ext uri="{FF2B5EF4-FFF2-40B4-BE49-F238E27FC236}">
                  <a16:creationId xmlns:a16="http://schemas.microsoft.com/office/drawing/2014/main" id="{D2ED3D5E-B500-4C09-A52F-901E39502768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728;p47">
              <a:extLst>
                <a:ext uri="{FF2B5EF4-FFF2-40B4-BE49-F238E27FC236}">
                  <a16:creationId xmlns:a16="http://schemas.microsoft.com/office/drawing/2014/main" id="{0AFA99AA-C998-4F6B-A607-ADFAAE26BF78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729;p47">
              <a:extLst>
                <a:ext uri="{FF2B5EF4-FFF2-40B4-BE49-F238E27FC236}">
                  <a16:creationId xmlns:a16="http://schemas.microsoft.com/office/drawing/2014/main" id="{902624FA-9E2C-4ED7-A0C4-50D4E2FE3E08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730;p47">
              <a:extLst>
                <a:ext uri="{FF2B5EF4-FFF2-40B4-BE49-F238E27FC236}">
                  <a16:creationId xmlns:a16="http://schemas.microsoft.com/office/drawing/2014/main" id="{5C15538C-ECBA-4B09-B673-FBD380E9BD90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731;p47">
              <a:extLst>
                <a:ext uri="{FF2B5EF4-FFF2-40B4-BE49-F238E27FC236}">
                  <a16:creationId xmlns:a16="http://schemas.microsoft.com/office/drawing/2014/main" id="{FD9EE1E4-E899-4916-800E-8A590EF89599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732;p47">
              <a:extLst>
                <a:ext uri="{FF2B5EF4-FFF2-40B4-BE49-F238E27FC236}">
                  <a16:creationId xmlns:a16="http://schemas.microsoft.com/office/drawing/2014/main" id="{CA270845-23D3-4601-A33B-4D89923C7FF0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733;p47">
              <a:extLst>
                <a:ext uri="{FF2B5EF4-FFF2-40B4-BE49-F238E27FC236}">
                  <a16:creationId xmlns:a16="http://schemas.microsoft.com/office/drawing/2014/main" id="{FDA86833-6E84-432F-8AAD-455ED3D10D0D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734;p47">
              <a:extLst>
                <a:ext uri="{FF2B5EF4-FFF2-40B4-BE49-F238E27FC236}">
                  <a16:creationId xmlns:a16="http://schemas.microsoft.com/office/drawing/2014/main" id="{E1E6527A-A832-4B90-9C3C-AF7C6EE29684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735;p47">
              <a:extLst>
                <a:ext uri="{FF2B5EF4-FFF2-40B4-BE49-F238E27FC236}">
                  <a16:creationId xmlns:a16="http://schemas.microsoft.com/office/drawing/2014/main" id="{CC443A9E-7B46-4899-B021-767E828B82F9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736;p47">
              <a:extLst>
                <a:ext uri="{FF2B5EF4-FFF2-40B4-BE49-F238E27FC236}">
                  <a16:creationId xmlns:a16="http://schemas.microsoft.com/office/drawing/2014/main" id="{AE631E84-A20E-462A-960B-769A6960F583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737;p47">
              <a:extLst>
                <a:ext uri="{FF2B5EF4-FFF2-40B4-BE49-F238E27FC236}">
                  <a16:creationId xmlns:a16="http://schemas.microsoft.com/office/drawing/2014/main" id="{7866DEE7-523E-4886-9CB7-B063748C43AF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738;p47">
              <a:extLst>
                <a:ext uri="{FF2B5EF4-FFF2-40B4-BE49-F238E27FC236}">
                  <a16:creationId xmlns:a16="http://schemas.microsoft.com/office/drawing/2014/main" id="{C0BE45D7-DA54-4DFE-BFE7-9FD447A99CAF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739;p47">
              <a:extLst>
                <a:ext uri="{FF2B5EF4-FFF2-40B4-BE49-F238E27FC236}">
                  <a16:creationId xmlns:a16="http://schemas.microsoft.com/office/drawing/2014/main" id="{F5D77BD5-19B0-4DEA-AEA2-A4D5C34A1EC4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740;p47">
              <a:extLst>
                <a:ext uri="{FF2B5EF4-FFF2-40B4-BE49-F238E27FC236}">
                  <a16:creationId xmlns:a16="http://schemas.microsoft.com/office/drawing/2014/main" id="{B6CD31AA-3652-4C3E-868D-C725DC8FFD36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741;p47">
              <a:extLst>
                <a:ext uri="{FF2B5EF4-FFF2-40B4-BE49-F238E27FC236}">
                  <a16:creationId xmlns:a16="http://schemas.microsoft.com/office/drawing/2014/main" id="{2AC9DDF5-1A3D-4856-9C89-777822CBECA9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742;p47">
              <a:extLst>
                <a:ext uri="{FF2B5EF4-FFF2-40B4-BE49-F238E27FC236}">
                  <a16:creationId xmlns:a16="http://schemas.microsoft.com/office/drawing/2014/main" id="{3175321F-2C29-42F8-9A7B-E2B203A08016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743;p47">
              <a:extLst>
                <a:ext uri="{FF2B5EF4-FFF2-40B4-BE49-F238E27FC236}">
                  <a16:creationId xmlns:a16="http://schemas.microsoft.com/office/drawing/2014/main" id="{BE618126-602B-4126-B4AA-6E47D618DE44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744;p47">
              <a:extLst>
                <a:ext uri="{FF2B5EF4-FFF2-40B4-BE49-F238E27FC236}">
                  <a16:creationId xmlns:a16="http://schemas.microsoft.com/office/drawing/2014/main" id="{1FD86844-6AE3-4A70-B8FF-89598C5A1D1B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745;p47">
              <a:extLst>
                <a:ext uri="{FF2B5EF4-FFF2-40B4-BE49-F238E27FC236}">
                  <a16:creationId xmlns:a16="http://schemas.microsoft.com/office/drawing/2014/main" id="{4FDFF755-1343-43DD-9AB8-4C6C2A7EAFE0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746;p47">
              <a:extLst>
                <a:ext uri="{FF2B5EF4-FFF2-40B4-BE49-F238E27FC236}">
                  <a16:creationId xmlns:a16="http://schemas.microsoft.com/office/drawing/2014/main" id="{F08A83F7-996B-47F3-BEAD-86AD47EBE958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747;p47">
              <a:extLst>
                <a:ext uri="{FF2B5EF4-FFF2-40B4-BE49-F238E27FC236}">
                  <a16:creationId xmlns:a16="http://schemas.microsoft.com/office/drawing/2014/main" id="{C360B1B9-23EA-4489-A4C2-14E0612FF6CB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748;p47">
              <a:extLst>
                <a:ext uri="{FF2B5EF4-FFF2-40B4-BE49-F238E27FC236}">
                  <a16:creationId xmlns:a16="http://schemas.microsoft.com/office/drawing/2014/main" id="{2F0FC433-533A-434E-B7EA-FFDCC3AF12F6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749;p47">
              <a:extLst>
                <a:ext uri="{FF2B5EF4-FFF2-40B4-BE49-F238E27FC236}">
                  <a16:creationId xmlns:a16="http://schemas.microsoft.com/office/drawing/2014/main" id="{615CDD5F-241C-4E23-87E4-D140DAAF13CA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750;p47">
              <a:extLst>
                <a:ext uri="{FF2B5EF4-FFF2-40B4-BE49-F238E27FC236}">
                  <a16:creationId xmlns:a16="http://schemas.microsoft.com/office/drawing/2014/main" id="{F46FAAEE-4305-4A3D-95DE-57A8754F8F53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751;p47">
              <a:extLst>
                <a:ext uri="{FF2B5EF4-FFF2-40B4-BE49-F238E27FC236}">
                  <a16:creationId xmlns:a16="http://schemas.microsoft.com/office/drawing/2014/main" id="{027B3330-2D3C-409A-A78A-5C51A22D2FC7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752;p47">
              <a:extLst>
                <a:ext uri="{FF2B5EF4-FFF2-40B4-BE49-F238E27FC236}">
                  <a16:creationId xmlns:a16="http://schemas.microsoft.com/office/drawing/2014/main" id="{5A341D44-3508-4993-AF82-3FBD4753F345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753;p47">
              <a:extLst>
                <a:ext uri="{FF2B5EF4-FFF2-40B4-BE49-F238E27FC236}">
                  <a16:creationId xmlns:a16="http://schemas.microsoft.com/office/drawing/2014/main" id="{F2A511A9-ED6F-4490-9924-340D54508D09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754;p47">
              <a:extLst>
                <a:ext uri="{FF2B5EF4-FFF2-40B4-BE49-F238E27FC236}">
                  <a16:creationId xmlns:a16="http://schemas.microsoft.com/office/drawing/2014/main" id="{F79E91D4-6157-4A5C-A2F3-64FDE5785C97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55;p47">
              <a:extLst>
                <a:ext uri="{FF2B5EF4-FFF2-40B4-BE49-F238E27FC236}">
                  <a16:creationId xmlns:a16="http://schemas.microsoft.com/office/drawing/2014/main" id="{2F0F698D-035E-41FC-91CD-036BFFC7C12E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56;p47">
              <a:extLst>
                <a:ext uri="{FF2B5EF4-FFF2-40B4-BE49-F238E27FC236}">
                  <a16:creationId xmlns:a16="http://schemas.microsoft.com/office/drawing/2014/main" id="{8E5AE677-1D5B-4F67-8EA2-D83BAFEEF01B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57;p47">
              <a:extLst>
                <a:ext uri="{FF2B5EF4-FFF2-40B4-BE49-F238E27FC236}">
                  <a16:creationId xmlns:a16="http://schemas.microsoft.com/office/drawing/2014/main" id="{E1522C9C-C1ED-48ED-95C5-77A50A032DBF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58;p47">
              <a:extLst>
                <a:ext uri="{FF2B5EF4-FFF2-40B4-BE49-F238E27FC236}">
                  <a16:creationId xmlns:a16="http://schemas.microsoft.com/office/drawing/2014/main" id="{6DFA832B-2151-4379-A1EA-D84B88F9E15B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59;p47">
              <a:extLst>
                <a:ext uri="{FF2B5EF4-FFF2-40B4-BE49-F238E27FC236}">
                  <a16:creationId xmlns:a16="http://schemas.microsoft.com/office/drawing/2014/main" id="{02AE8834-F2A8-47FC-AB71-6529BC175293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60;p47">
              <a:extLst>
                <a:ext uri="{FF2B5EF4-FFF2-40B4-BE49-F238E27FC236}">
                  <a16:creationId xmlns:a16="http://schemas.microsoft.com/office/drawing/2014/main" id="{83826E28-895E-4A33-B8A4-212D91FD405B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1;p47">
              <a:extLst>
                <a:ext uri="{FF2B5EF4-FFF2-40B4-BE49-F238E27FC236}">
                  <a16:creationId xmlns:a16="http://schemas.microsoft.com/office/drawing/2014/main" id="{63BDE133-A0A5-4DAE-90CF-44DAB44C7787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62;p47">
              <a:extLst>
                <a:ext uri="{FF2B5EF4-FFF2-40B4-BE49-F238E27FC236}">
                  <a16:creationId xmlns:a16="http://schemas.microsoft.com/office/drawing/2014/main" id="{86558F74-8FFE-43C8-A722-CE63033EB2B1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63;p47">
              <a:extLst>
                <a:ext uri="{FF2B5EF4-FFF2-40B4-BE49-F238E27FC236}">
                  <a16:creationId xmlns:a16="http://schemas.microsoft.com/office/drawing/2014/main" id="{CC0F6D7B-399F-4804-880C-AEEDB6782037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64;p47">
              <a:extLst>
                <a:ext uri="{FF2B5EF4-FFF2-40B4-BE49-F238E27FC236}">
                  <a16:creationId xmlns:a16="http://schemas.microsoft.com/office/drawing/2014/main" id="{92A39AE4-9DE8-4EB9-B247-853F4478C923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765;p47">
              <a:extLst>
                <a:ext uri="{FF2B5EF4-FFF2-40B4-BE49-F238E27FC236}">
                  <a16:creationId xmlns:a16="http://schemas.microsoft.com/office/drawing/2014/main" id="{DADDC06F-99F2-4071-B151-9121897BDD44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766;p47">
              <a:extLst>
                <a:ext uri="{FF2B5EF4-FFF2-40B4-BE49-F238E27FC236}">
                  <a16:creationId xmlns:a16="http://schemas.microsoft.com/office/drawing/2014/main" id="{60960707-DDE5-4887-AA5B-3557072689B4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767;p47">
              <a:extLst>
                <a:ext uri="{FF2B5EF4-FFF2-40B4-BE49-F238E27FC236}">
                  <a16:creationId xmlns:a16="http://schemas.microsoft.com/office/drawing/2014/main" id="{8B3E3CCC-87FA-42AC-AC29-DFF10D3B8C86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768;p47">
              <a:extLst>
                <a:ext uri="{FF2B5EF4-FFF2-40B4-BE49-F238E27FC236}">
                  <a16:creationId xmlns:a16="http://schemas.microsoft.com/office/drawing/2014/main" id="{96DB6E3A-4777-446E-BEE5-D15BE6541BB3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769;p47">
              <a:extLst>
                <a:ext uri="{FF2B5EF4-FFF2-40B4-BE49-F238E27FC236}">
                  <a16:creationId xmlns:a16="http://schemas.microsoft.com/office/drawing/2014/main" id="{8FECE1A9-FD5A-4BAE-B224-B5604C61BD79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5" name="Google Shape;2770;p47">
              <a:extLst>
                <a:ext uri="{FF2B5EF4-FFF2-40B4-BE49-F238E27FC236}">
                  <a16:creationId xmlns:a16="http://schemas.microsoft.com/office/drawing/2014/main" id="{A4C750C9-A7C0-4533-A76F-82ED1A893293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88" name="Google Shape;2771;p47">
                <a:extLst>
                  <a:ext uri="{FF2B5EF4-FFF2-40B4-BE49-F238E27FC236}">
                    <a16:creationId xmlns:a16="http://schemas.microsoft.com/office/drawing/2014/main" id="{654A7CE8-EBC2-405B-A1DC-A63AA810583E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772;p47">
                <a:extLst>
                  <a:ext uri="{FF2B5EF4-FFF2-40B4-BE49-F238E27FC236}">
                    <a16:creationId xmlns:a16="http://schemas.microsoft.com/office/drawing/2014/main" id="{EA60A520-AFFF-404A-9C3C-8CAA69FD626E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773;p47">
                <a:extLst>
                  <a:ext uri="{FF2B5EF4-FFF2-40B4-BE49-F238E27FC236}">
                    <a16:creationId xmlns:a16="http://schemas.microsoft.com/office/drawing/2014/main" id="{ADF29D3B-3D21-4319-8D98-CED412AAC13E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774;p47">
                <a:extLst>
                  <a:ext uri="{FF2B5EF4-FFF2-40B4-BE49-F238E27FC236}">
                    <a16:creationId xmlns:a16="http://schemas.microsoft.com/office/drawing/2014/main" id="{FDE72C2B-370B-49EC-9C3C-BA2499E0C8AA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775;p47">
                <a:extLst>
                  <a:ext uri="{FF2B5EF4-FFF2-40B4-BE49-F238E27FC236}">
                    <a16:creationId xmlns:a16="http://schemas.microsoft.com/office/drawing/2014/main" id="{C5CACE5B-4711-4BD9-AB9E-71350B11B08D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6" name="Google Shape;2776;p47">
              <a:extLst>
                <a:ext uri="{FF2B5EF4-FFF2-40B4-BE49-F238E27FC236}">
                  <a16:creationId xmlns:a16="http://schemas.microsoft.com/office/drawing/2014/main" id="{19AF7D08-6979-416F-9760-1A592A0E218F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777;p47">
              <a:extLst>
                <a:ext uri="{FF2B5EF4-FFF2-40B4-BE49-F238E27FC236}">
                  <a16:creationId xmlns:a16="http://schemas.microsoft.com/office/drawing/2014/main" id="{41ECBC5E-31FA-43B1-BFAA-17938DAFE6E4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006333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371</Words>
  <Application>Microsoft Office PowerPoint</Application>
  <PresentationFormat>On-screen Show (16:9)</PresentationFormat>
  <Paragraphs>92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Raleway</vt:lpstr>
      <vt:lpstr>Calibri</vt:lpstr>
      <vt:lpstr>Barlow Light</vt:lpstr>
      <vt:lpstr>Barlow</vt:lpstr>
      <vt:lpstr>Arial</vt:lpstr>
      <vt:lpstr>Wingdings</vt:lpstr>
      <vt:lpstr>Times New Roman</vt:lpstr>
      <vt:lpstr>Raleway Thin</vt:lpstr>
      <vt:lpstr>Barlow SemiBold</vt:lpstr>
      <vt:lpstr>Gaoler template</vt:lpstr>
      <vt:lpstr>PowerPoint Presentation</vt:lpstr>
      <vt:lpstr>PowerPoint Presentation</vt:lpstr>
      <vt:lpstr> </vt:lpstr>
      <vt:lpstr>Team Presentation</vt:lpstr>
      <vt:lpstr>PowerPoint Presentation</vt:lpstr>
      <vt:lpstr>PowerPoint Presentation</vt:lpstr>
      <vt:lpstr>PowerPoint Presentation</vt:lpstr>
      <vt:lpstr>EXISTING SYSTEM </vt:lpstr>
      <vt:lpstr>PowerPoint Presentation</vt:lpstr>
      <vt:lpstr>PowerPoint Presentation</vt:lpstr>
      <vt:lpstr>PROPOSED SYSTEM </vt:lpstr>
      <vt:lpstr>PowerPoint Presentation</vt:lpstr>
      <vt:lpstr>PowerPoint Presentation</vt:lpstr>
      <vt:lpstr>MODULES</vt:lpstr>
      <vt:lpstr>PowerPoint Presentation</vt:lpstr>
      <vt:lpstr>PowerPoint Presentation</vt:lpstr>
      <vt:lpstr>PowerPoint Presentation</vt:lpstr>
      <vt:lpstr>DATA FLOW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</dc:title>
  <dc:creator>Aswin Sreehari</dc:creator>
  <cp:lastModifiedBy>Aswin Sreehari</cp:lastModifiedBy>
  <cp:revision>40</cp:revision>
  <dcterms:modified xsi:type="dcterms:W3CDTF">2023-03-31T14:38:59Z</dcterms:modified>
</cp:coreProperties>
</file>