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ASHIKA K R</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p48182010@gmail.com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au963321104009</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133</TotalTime>
  <Words>821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11</cp:revision>
  <dcterms:created xsi:type="dcterms:W3CDTF">2024-03-31T20:47:29Z</dcterms:created>
  <dcterms:modified xsi:type="dcterms:W3CDTF">2024-04-05T20:10:00Z</dcterms:modified>
</cp:coreProperties>
</file>