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Midlaj R" userId="4ffee0e4288d9683" providerId="LiveId" clId="{34D3A0A6-93D2-4A0C-9DC3-66BFE2B5BF88}"/>
    <pc:docChg chg="modSld">
      <pc:chgData name="Muhammed Midlaj R" userId="4ffee0e4288d9683" providerId="LiveId" clId="{34D3A0A6-93D2-4A0C-9DC3-66BFE2B5BF88}" dt="2024-04-08T17:25:26.296" v="53" actId="20577"/>
      <pc:docMkLst>
        <pc:docMk/>
      </pc:docMkLst>
      <pc:sldChg chg="modSp mod">
        <pc:chgData name="Muhammed Midlaj R" userId="4ffee0e4288d9683" providerId="LiveId" clId="{34D3A0A6-93D2-4A0C-9DC3-66BFE2B5BF88}" dt="2024-04-08T17:25:26.296" v="53" actId="20577"/>
        <pc:sldMkLst>
          <pc:docMk/>
          <pc:sldMk cId="0" sldId="256"/>
        </pc:sldMkLst>
        <pc:spChg chg="mod">
          <ac:chgData name="Muhammed Midlaj R" userId="4ffee0e4288d9683" providerId="LiveId" clId="{34D3A0A6-93D2-4A0C-9DC3-66BFE2B5BF88}" dt="2024-04-08T17:25:26.296" v="53" actId="20577"/>
          <ac:spMkLst>
            <pc:docMk/>
            <pc:sldMk cId="0" sldId="256"/>
            <ac:spMk id="10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dirty="0">
                <a:solidFill>
                  <a:schemeClr val="lt1"/>
                </a:solidFill>
                <a:latin typeface="Arial"/>
                <a:ea typeface="Arial"/>
                <a:cs typeface="Arial"/>
                <a:sym typeface="Arial"/>
              </a:rPr>
              <a:t>n</a:t>
            </a: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126871" y="3930373"/>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Adharsh</a:t>
            </a:r>
            <a:r>
              <a:rPr lang="en-US" sz="1100" dirty="0">
                <a:solidFill>
                  <a:schemeClr val="dk1"/>
                </a:solidFill>
              </a:rPr>
              <a:t> S</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:720921244002</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1199</Words>
  <Application>Microsoft Office PowerPoint</Application>
  <PresentationFormat>On-screen Show (16:9)</PresentationFormat>
  <Paragraphs>72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 R</cp:lastModifiedBy>
  <cp:revision>4</cp:revision>
  <dcterms:modified xsi:type="dcterms:W3CDTF">2024-04-08T17:25:31Z</dcterms:modified>
</cp:coreProperties>
</file>