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7" r:id="rId4"/>
    <p:sldId id="271" r:id="rId5"/>
    <p:sldId id="275" r:id="rId6"/>
    <p:sldId id="276" r:id="rId7"/>
    <p:sldId id="27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366" y="-10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C3AE-F905-73AD-0091-EACDE4A0B29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872FA39-728C-9FCC-D422-46900BF4B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C69EE3B-4C90-BC66-AACA-9116B81ED8FF}"/>
              </a:ext>
            </a:extLst>
          </p:cNvPr>
          <p:cNvSpPr>
            <a:spLocks noGrp="1"/>
          </p:cNvSpPr>
          <p:nvPr>
            <p:ph type="dt" sz="half" idx="10"/>
          </p:nvPr>
        </p:nvSpPr>
        <p:spPr/>
        <p:txBody>
          <a:bodyPr/>
          <a:lstStyle/>
          <a:p>
            <a:fld id="{3255CB98-23EE-CE47-8442-98F21838550F}" type="datetimeFigureOut">
              <a:rPr lang="en-US" smtClean="0"/>
              <a:pPr/>
              <a:t>10/11/2023</a:t>
            </a:fld>
            <a:endParaRPr lang="en-US"/>
          </a:p>
        </p:txBody>
      </p:sp>
      <p:sp>
        <p:nvSpPr>
          <p:cNvPr id="5" name="Footer Placeholder 4">
            <a:extLst>
              <a:ext uri="{FF2B5EF4-FFF2-40B4-BE49-F238E27FC236}">
                <a16:creationId xmlns:a16="http://schemas.microsoft.com/office/drawing/2014/main" id="{61FA48E4-4DBC-1BC1-1738-BC7854D606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D0469-5937-28B0-9543-539C8E682FAE}"/>
              </a:ext>
            </a:extLst>
          </p:cNvPr>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516973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6A5D-5B32-7DF4-A661-2B76F145131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C6EB7DB-0B7D-C2B6-6943-44EE4CC8C16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AB7D694-A51D-8168-13EC-FBCCF7413BDC}"/>
              </a:ext>
            </a:extLst>
          </p:cNvPr>
          <p:cNvSpPr>
            <a:spLocks noGrp="1"/>
          </p:cNvSpPr>
          <p:nvPr>
            <p:ph type="dt" sz="half" idx="10"/>
          </p:nvPr>
        </p:nvSpPr>
        <p:spPr/>
        <p:txBody>
          <a:bodyPr/>
          <a:lstStyle/>
          <a:p>
            <a:fld id="{3255CB98-23EE-CE47-8442-98F21838550F}" type="datetimeFigureOut">
              <a:rPr lang="en-US" smtClean="0"/>
              <a:pPr/>
              <a:t>10/11/2023</a:t>
            </a:fld>
            <a:endParaRPr lang="en-US"/>
          </a:p>
        </p:txBody>
      </p:sp>
      <p:sp>
        <p:nvSpPr>
          <p:cNvPr id="5" name="Footer Placeholder 4">
            <a:extLst>
              <a:ext uri="{FF2B5EF4-FFF2-40B4-BE49-F238E27FC236}">
                <a16:creationId xmlns:a16="http://schemas.microsoft.com/office/drawing/2014/main" id="{F6A17279-023F-79E9-9768-04E84BFC8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58562-D49C-0408-86CA-A12E1976B1A1}"/>
              </a:ext>
            </a:extLst>
          </p:cNvPr>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191684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E7F4EF-7DF2-97AC-BE8E-E891FBFD069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6CE7E1D-98E6-3E32-6B42-F604EE5BE0A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D63679-9D32-89FB-F054-EAD015DE1F34}"/>
              </a:ext>
            </a:extLst>
          </p:cNvPr>
          <p:cNvSpPr>
            <a:spLocks noGrp="1"/>
          </p:cNvSpPr>
          <p:nvPr>
            <p:ph type="dt" sz="half" idx="10"/>
          </p:nvPr>
        </p:nvSpPr>
        <p:spPr/>
        <p:txBody>
          <a:bodyPr/>
          <a:lstStyle/>
          <a:p>
            <a:fld id="{3255CB98-23EE-CE47-8442-98F21838550F}" type="datetimeFigureOut">
              <a:rPr lang="en-US" smtClean="0"/>
              <a:pPr/>
              <a:t>10/11/2023</a:t>
            </a:fld>
            <a:endParaRPr lang="en-US"/>
          </a:p>
        </p:txBody>
      </p:sp>
      <p:sp>
        <p:nvSpPr>
          <p:cNvPr id="5" name="Footer Placeholder 4">
            <a:extLst>
              <a:ext uri="{FF2B5EF4-FFF2-40B4-BE49-F238E27FC236}">
                <a16:creationId xmlns:a16="http://schemas.microsoft.com/office/drawing/2014/main" id="{80085555-1536-C789-7FB3-4000FFA872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A8843-DA2C-76E2-E6E9-6345378E24FC}"/>
              </a:ext>
            </a:extLst>
          </p:cNvPr>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1164580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146E-0FA2-B450-E1BF-85D04BA951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2044EF-7499-487E-F4AB-0F8817AA350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2B2661-6C35-9E7F-393B-D33CFEE973B3}"/>
              </a:ext>
            </a:extLst>
          </p:cNvPr>
          <p:cNvSpPr>
            <a:spLocks noGrp="1"/>
          </p:cNvSpPr>
          <p:nvPr>
            <p:ph type="dt" sz="half" idx="10"/>
          </p:nvPr>
        </p:nvSpPr>
        <p:spPr/>
        <p:txBody>
          <a:bodyPr/>
          <a:lstStyle/>
          <a:p>
            <a:fld id="{3255CB98-23EE-CE47-8442-98F21838550F}" type="datetimeFigureOut">
              <a:rPr lang="en-US" smtClean="0"/>
              <a:pPr/>
              <a:t>10/11/2023</a:t>
            </a:fld>
            <a:endParaRPr lang="en-US"/>
          </a:p>
        </p:txBody>
      </p:sp>
      <p:sp>
        <p:nvSpPr>
          <p:cNvPr id="5" name="Footer Placeholder 4">
            <a:extLst>
              <a:ext uri="{FF2B5EF4-FFF2-40B4-BE49-F238E27FC236}">
                <a16:creationId xmlns:a16="http://schemas.microsoft.com/office/drawing/2014/main" id="{E99ECB0D-7D0B-3FB8-CAC4-B13CAEBC5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0C4B7A-5217-3765-3F82-28D9A2393ACC}"/>
              </a:ext>
            </a:extLst>
          </p:cNvPr>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4058449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0FDB3-07B0-E926-300A-3D4676158EE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3842300-E987-C649-3EC9-EE9EC1FBFA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AC80A6A-DDCA-2613-5EAD-A356849B717A}"/>
              </a:ext>
            </a:extLst>
          </p:cNvPr>
          <p:cNvSpPr>
            <a:spLocks noGrp="1"/>
          </p:cNvSpPr>
          <p:nvPr>
            <p:ph type="dt" sz="half" idx="10"/>
          </p:nvPr>
        </p:nvSpPr>
        <p:spPr/>
        <p:txBody>
          <a:bodyPr/>
          <a:lstStyle/>
          <a:p>
            <a:fld id="{3255CB98-23EE-CE47-8442-98F21838550F}" type="datetimeFigureOut">
              <a:rPr lang="en-US" smtClean="0"/>
              <a:pPr/>
              <a:t>10/11/2023</a:t>
            </a:fld>
            <a:endParaRPr lang="en-US"/>
          </a:p>
        </p:txBody>
      </p:sp>
      <p:sp>
        <p:nvSpPr>
          <p:cNvPr id="5" name="Footer Placeholder 4">
            <a:extLst>
              <a:ext uri="{FF2B5EF4-FFF2-40B4-BE49-F238E27FC236}">
                <a16:creationId xmlns:a16="http://schemas.microsoft.com/office/drawing/2014/main" id="{E7FB0826-F88E-53F7-61A4-E4FD26B45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D07B0-9730-7574-1C2B-4DF1B98A41CC}"/>
              </a:ext>
            </a:extLst>
          </p:cNvPr>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149635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6EEAE-3356-3F77-BA84-B3B88EE1C11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E1A1885-57F4-6EE5-2DD2-EE7F7679DE5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7D7CCAC-37B2-7C9E-F4B9-48BAF79C907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A68947C-3373-2A37-9342-F19F11E1BB07}"/>
              </a:ext>
            </a:extLst>
          </p:cNvPr>
          <p:cNvSpPr>
            <a:spLocks noGrp="1"/>
          </p:cNvSpPr>
          <p:nvPr>
            <p:ph type="dt" sz="half" idx="10"/>
          </p:nvPr>
        </p:nvSpPr>
        <p:spPr/>
        <p:txBody>
          <a:bodyPr/>
          <a:lstStyle/>
          <a:p>
            <a:fld id="{3255CB98-23EE-CE47-8442-98F21838550F}" type="datetimeFigureOut">
              <a:rPr lang="en-US" smtClean="0"/>
              <a:pPr/>
              <a:t>10/11/2023</a:t>
            </a:fld>
            <a:endParaRPr lang="en-US"/>
          </a:p>
        </p:txBody>
      </p:sp>
      <p:sp>
        <p:nvSpPr>
          <p:cNvPr id="6" name="Footer Placeholder 5">
            <a:extLst>
              <a:ext uri="{FF2B5EF4-FFF2-40B4-BE49-F238E27FC236}">
                <a16:creationId xmlns:a16="http://schemas.microsoft.com/office/drawing/2014/main" id="{795C9474-24DA-C7C4-57A9-9BD627281A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5582E0-8D3A-C52F-C544-1D907E1D2C8D}"/>
              </a:ext>
            </a:extLst>
          </p:cNvPr>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97066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8E31B-F647-BE3E-8C65-FF63D8E3194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B129E1-7B99-0FAA-3BE7-953B38AE39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2CE6067-180A-AAD3-AFA9-DCE89D0782C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E5BF6C7-62DD-386A-894B-DB6F11F1E2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508640C-0418-012D-77E3-A9F402720F0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BAAD32A-A231-AC6A-2742-37CF463FD923}"/>
              </a:ext>
            </a:extLst>
          </p:cNvPr>
          <p:cNvSpPr>
            <a:spLocks noGrp="1"/>
          </p:cNvSpPr>
          <p:nvPr>
            <p:ph type="dt" sz="half" idx="10"/>
          </p:nvPr>
        </p:nvSpPr>
        <p:spPr/>
        <p:txBody>
          <a:bodyPr/>
          <a:lstStyle/>
          <a:p>
            <a:fld id="{3255CB98-23EE-CE47-8442-98F21838550F}" type="datetimeFigureOut">
              <a:rPr lang="en-US" smtClean="0"/>
              <a:pPr/>
              <a:t>10/11/2023</a:t>
            </a:fld>
            <a:endParaRPr lang="en-US"/>
          </a:p>
        </p:txBody>
      </p:sp>
      <p:sp>
        <p:nvSpPr>
          <p:cNvPr id="8" name="Footer Placeholder 7">
            <a:extLst>
              <a:ext uri="{FF2B5EF4-FFF2-40B4-BE49-F238E27FC236}">
                <a16:creationId xmlns:a16="http://schemas.microsoft.com/office/drawing/2014/main" id="{12B5AEEB-ED84-A93E-D080-176766F20D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8B4529-2DC9-01D0-07AE-45F4F2DA5217}"/>
              </a:ext>
            </a:extLst>
          </p:cNvPr>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349636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7440-74A0-6099-7973-1FA3A78DFA9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A2E66E8-250B-88FF-52AF-71043CFFB64F}"/>
              </a:ext>
            </a:extLst>
          </p:cNvPr>
          <p:cNvSpPr>
            <a:spLocks noGrp="1"/>
          </p:cNvSpPr>
          <p:nvPr>
            <p:ph type="dt" sz="half" idx="10"/>
          </p:nvPr>
        </p:nvSpPr>
        <p:spPr/>
        <p:txBody>
          <a:bodyPr/>
          <a:lstStyle/>
          <a:p>
            <a:fld id="{3255CB98-23EE-CE47-8442-98F21838550F}" type="datetimeFigureOut">
              <a:rPr lang="en-US" smtClean="0"/>
              <a:pPr/>
              <a:t>10/11/2023</a:t>
            </a:fld>
            <a:endParaRPr lang="en-US"/>
          </a:p>
        </p:txBody>
      </p:sp>
      <p:sp>
        <p:nvSpPr>
          <p:cNvPr id="4" name="Footer Placeholder 3">
            <a:extLst>
              <a:ext uri="{FF2B5EF4-FFF2-40B4-BE49-F238E27FC236}">
                <a16:creationId xmlns:a16="http://schemas.microsoft.com/office/drawing/2014/main" id="{CDF8DAEF-4ED4-C031-9D35-FA10C74368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CEED37-7BE5-15D2-2DEB-A69C096A8F8A}"/>
              </a:ext>
            </a:extLst>
          </p:cNvPr>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79916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2321A7-69B1-134D-4270-CEF2B08D84B3}"/>
              </a:ext>
            </a:extLst>
          </p:cNvPr>
          <p:cNvSpPr>
            <a:spLocks noGrp="1"/>
          </p:cNvSpPr>
          <p:nvPr>
            <p:ph type="dt" sz="half" idx="10"/>
          </p:nvPr>
        </p:nvSpPr>
        <p:spPr/>
        <p:txBody>
          <a:bodyPr/>
          <a:lstStyle/>
          <a:p>
            <a:fld id="{3255CB98-23EE-CE47-8442-98F21838550F}" type="datetimeFigureOut">
              <a:rPr lang="en-US" smtClean="0"/>
              <a:pPr/>
              <a:t>10/11/2023</a:t>
            </a:fld>
            <a:endParaRPr lang="en-US"/>
          </a:p>
        </p:txBody>
      </p:sp>
      <p:sp>
        <p:nvSpPr>
          <p:cNvPr id="3" name="Footer Placeholder 2">
            <a:extLst>
              <a:ext uri="{FF2B5EF4-FFF2-40B4-BE49-F238E27FC236}">
                <a16:creationId xmlns:a16="http://schemas.microsoft.com/office/drawing/2014/main" id="{D7B211D5-5CF1-A51F-F0BA-E97E30BF5A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D59F08-B9D0-592A-8608-4D4084E06504}"/>
              </a:ext>
            </a:extLst>
          </p:cNvPr>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3895263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D913-682C-A6F2-93F2-44F2D334E70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3B19F70-E36E-C041-B33B-B46DF1B90C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BFBCD2F-5FEA-E430-E739-4B3602371F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1A5DDA-BEC7-3602-5DBC-1727F20251E4}"/>
              </a:ext>
            </a:extLst>
          </p:cNvPr>
          <p:cNvSpPr>
            <a:spLocks noGrp="1"/>
          </p:cNvSpPr>
          <p:nvPr>
            <p:ph type="dt" sz="half" idx="10"/>
          </p:nvPr>
        </p:nvSpPr>
        <p:spPr/>
        <p:txBody>
          <a:bodyPr/>
          <a:lstStyle/>
          <a:p>
            <a:fld id="{3255CB98-23EE-CE47-8442-98F21838550F}" type="datetimeFigureOut">
              <a:rPr lang="en-US" smtClean="0"/>
              <a:pPr/>
              <a:t>10/11/2023</a:t>
            </a:fld>
            <a:endParaRPr lang="en-US"/>
          </a:p>
        </p:txBody>
      </p:sp>
      <p:sp>
        <p:nvSpPr>
          <p:cNvPr id="6" name="Footer Placeholder 5">
            <a:extLst>
              <a:ext uri="{FF2B5EF4-FFF2-40B4-BE49-F238E27FC236}">
                <a16:creationId xmlns:a16="http://schemas.microsoft.com/office/drawing/2014/main" id="{2F6DADCC-2A65-F2A2-E7BF-22501539D8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3159BE-74B0-F9D7-8023-FCC558A1B431}"/>
              </a:ext>
            </a:extLst>
          </p:cNvPr>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3255203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1B18-EF88-BA02-1873-7784CA366E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098B4C4-E483-D091-CA9F-B2CCD6EE80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E1D711-D688-3DF2-0B93-806BC064C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2F1683-AF3D-520C-0844-52057129FD98}"/>
              </a:ext>
            </a:extLst>
          </p:cNvPr>
          <p:cNvSpPr>
            <a:spLocks noGrp="1"/>
          </p:cNvSpPr>
          <p:nvPr>
            <p:ph type="dt" sz="half" idx="10"/>
          </p:nvPr>
        </p:nvSpPr>
        <p:spPr/>
        <p:txBody>
          <a:bodyPr/>
          <a:lstStyle/>
          <a:p>
            <a:fld id="{3255CB98-23EE-CE47-8442-98F21838550F}" type="datetimeFigureOut">
              <a:rPr lang="en-US" smtClean="0"/>
              <a:pPr/>
              <a:t>10/11/2023</a:t>
            </a:fld>
            <a:endParaRPr lang="en-US"/>
          </a:p>
        </p:txBody>
      </p:sp>
      <p:sp>
        <p:nvSpPr>
          <p:cNvPr id="6" name="Footer Placeholder 5">
            <a:extLst>
              <a:ext uri="{FF2B5EF4-FFF2-40B4-BE49-F238E27FC236}">
                <a16:creationId xmlns:a16="http://schemas.microsoft.com/office/drawing/2014/main" id="{74D33EA0-E233-E25C-1322-2610CCE2AB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615C4C-61BA-2140-60B1-A0550D617580}"/>
              </a:ext>
            </a:extLst>
          </p:cNvPr>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294754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7B3AC0-C058-47AB-34B7-54C5D7436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55633AE-EB03-F92D-A2FD-C62FD7790F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0A3B0C-3425-418C-33C5-4B274B2E18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5CB98-23EE-CE47-8442-98F21838550F}" type="datetimeFigureOut">
              <a:rPr lang="en-US" smtClean="0"/>
              <a:pPr/>
              <a:t>10/11/2023</a:t>
            </a:fld>
            <a:endParaRPr lang="en-US"/>
          </a:p>
        </p:txBody>
      </p:sp>
      <p:sp>
        <p:nvSpPr>
          <p:cNvPr id="5" name="Footer Placeholder 4">
            <a:extLst>
              <a:ext uri="{FF2B5EF4-FFF2-40B4-BE49-F238E27FC236}">
                <a16:creationId xmlns:a16="http://schemas.microsoft.com/office/drawing/2014/main" id="{86D7638B-62C3-D152-6DDA-2E77244996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6A8C20-7E8E-B0F6-FA15-6B5CC8AB78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8E111-A9FE-204E-AF22-0A0D10355B7B}" type="slidenum">
              <a:rPr lang="en-US" smtClean="0"/>
              <a:pPr/>
              <a:t>‹#›</a:t>
            </a:fld>
            <a:endParaRPr lang="en-US"/>
          </a:p>
        </p:txBody>
      </p:sp>
    </p:spTree>
    <p:extLst>
      <p:ext uri="{BB962C8B-B14F-4D97-AF65-F5344CB8AC3E}">
        <p14:creationId xmlns:p14="http://schemas.microsoft.com/office/powerpoint/2010/main" val="3254756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AB49932-8BD7-20EB-F022-700F324F7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5827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20" y="1"/>
            <a:ext cx="9544080" cy="928669"/>
          </a:xfrm>
        </p:spPr>
        <p:txBody>
          <a:bodyPr>
            <a:normAutofit/>
          </a:bodyPr>
          <a:lstStyle/>
          <a:p>
            <a:r>
              <a:rPr lang="en-US" sz="3200" u="sng" dirty="0">
                <a:latin typeface="+mn-lt"/>
              </a:rPr>
              <a:t>objective</a:t>
            </a:r>
          </a:p>
        </p:txBody>
      </p:sp>
      <p:sp>
        <p:nvSpPr>
          <p:cNvPr id="3" name="Content Placeholder 2"/>
          <p:cNvSpPr>
            <a:spLocks noGrp="1"/>
          </p:cNvSpPr>
          <p:nvPr>
            <p:ph idx="1"/>
          </p:nvPr>
        </p:nvSpPr>
        <p:spPr>
          <a:xfrm>
            <a:off x="523836" y="1071546"/>
            <a:ext cx="6429420" cy="5208594"/>
          </a:xfrm>
        </p:spPr>
        <p:txBody>
          <a:bodyPr/>
          <a:lstStyle/>
          <a:p>
            <a:r>
              <a:rPr lang="en-US" sz="2400" dirty="0"/>
              <a:t>Nowadays, the internet of things has been improved greatly with the progress of the sensor, big data, mobile Internet and other relative technologies. One water fountain with intelligent monitoring system based on the internet of things is discussed in this paper. The key parameters of the water fountain were derived from the sensors and transmitted the encrypted data by GPRS or WIFI net to central server automatically. The Access database was established according to the real time running data of each water fountain fixed everywhere.</a:t>
            </a:r>
          </a:p>
          <a:p>
            <a:endParaRPr lang="en-US" dirty="0"/>
          </a:p>
        </p:txBody>
      </p:sp>
      <p:pic>
        <p:nvPicPr>
          <p:cNvPr id="4" name="Picture 4">
            <a:extLst>
              <a:ext uri="{FF2B5EF4-FFF2-40B4-BE49-F238E27FC236}">
                <a16:creationId xmlns:a16="http://schemas.microsoft.com/office/drawing/2014/main" id="{A501F540-E9B0-0745-9652-2F11EE5E73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7570" y="1214422"/>
            <a:ext cx="4429156" cy="410453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338B-F901-D064-CE49-C4774A6A3F4C}"/>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4B4D6DCA-6991-5990-AEC2-893755D001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7018811"/>
          </a:xfrm>
        </p:spPr>
      </p:pic>
    </p:spTree>
    <p:extLst>
      <p:ext uri="{BB962C8B-B14F-4D97-AF65-F5344CB8AC3E}">
        <p14:creationId xmlns:p14="http://schemas.microsoft.com/office/powerpoint/2010/main" val="848191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7F003-809F-F897-C14E-D96B786DBF68}"/>
              </a:ext>
            </a:extLst>
          </p:cNvPr>
          <p:cNvSpPr>
            <a:spLocks noGrp="1"/>
          </p:cNvSpPr>
          <p:nvPr>
            <p:ph type="title"/>
          </p:nvPr>
        </p:nvSpPr>
        <p:spPr>
          <a:xfrm>
            <a:off x="825830" y="365125"/>
            <a:ext cx="6645729" cy="822407"/>
          </a:xfrm>
        </p:spPr>
        <p:txBody>
          <a:bodyPr>
            <a:normAutofit fontScale="90000"/>
          </a:bodyPr>
          <a:lstStyle/>
          <a:p>
            <a:r>
              <a:rPr lang="en-IN" b="1" dirty="0"/>
              <a:t>Innovations and ideas of Smart Water </a:t>
            </a:r>
            <a:r>
              <a:rPr lang="en-IN" b="1" dirty="0" err="1"/>
              <a:t>Fountation</a:t>
            </a:r>
            <a:endParaRPr lang="en-US" b="1" dirty="0"/>
          </a:p>
        </p:txBody>
      </p:sp>
      <p:sp>
        <p:nvSpPr>
          <p:cNvPr id="5" name="Content Placeholder 4">
            <a:extLst>
              <a:ext uri="{FF2B5EF4-FFF2-40B4-BE49-F238E27FC236}">
                <a16:creationId xmlns:a16="http://schemas.microsoft.com/office/drawing/2014/main" id="{CFAE6ACA-F5A9-F54E-B10D-F701C791522F}"/>
              </a:ext>
            </a:extLst>
          </p:cNvPr>
          <p:cNvSpPr>
            <a:spLocks noGrp="1"/>
          </p:cNvSpPr>
          <p:nvPr>
            <p:ph idx="1"/>
          </p:nvPr>
        </p:nvSpPr>
        <p:spPr>
          <a:xfrm>
            <a:off x="359026" y="1782803"/>
            <a:ext cx="8324806" cy="4351338"/>
          </a:xfrm>
        </p:spPr>
        <p:txBody>
          <a:bodyPr>
            <a:normAutofit fontScale="92500" lnSpcReduction="20000"/>
          </a:bodyPr>
          <a:lstStyle/>
          <a:p>
            <a:r>
              <a:rPr lang="en-US" b="1" u="sng" dirty="0"/>
              <a:t>Hydration Tracking:</a:t>
            </a:r>
            <a:r>
              <a:rPr lang="en-US" dirty="0"/>
              <a:t> Implement sensors that can measure water intake and sync with health apps to provide users with personalized hydration recommendations.</a:t>
            </a:r>
            <a:endParaRPr lang="en-IN" dirty="0"/>
          </a:p>
          <a:p>
            <a:r>
              <a:rPr lang="en-US" b="1" u="sng" dirty="0"/>
              <a:t>Real-Time Water Quality Monitoring:</a:t>
            </a:r>
            <a:r>
              <a:rPr lang="en-US" dirty="0"/>
              <a:t> Integrate sensors to monitor water quality in real-time, providing users with information about impurities and contaminants in the water.</a:t>
            </a:r>
            <a:endParaRPr lang="en-IN" dirty="0"/>
          </a:p>
          <a:p>
            <a:r>
              <a:rPr lang="en-US" b="1" u="sng" dirty="0"/>
              <a:t>Solar-Powered Fountains: </a:t>
            </a:r>
            <a:r>
              <a:rPr lang="en-US" dirty="0"/>
              <a:t>Create water fountains powered by solar energy, making them energy-efficient and environmentally friendly.</a:t>
            </a:r>
            <a:endParaRPr lang="en-IN" dirty="0"/>
          </a:p>
          <a:p>
            <a:r>
              <a:rPr lang="en-US" b="1" u="sng" dirty="0"/>
              <a:t>Smart Bottle Refill Stations: </a:t>
            </a:r>
            <a:r>
              <a:rPr lang="en-US" dirty="0"/>
              <a:t>Develop smart refill stations that detect and refill reusable water bottles automatically, promoting the use of eco-friendly containers.</a:t>
            </a:r>
            <a:endParaRPr lang="en-IN" dirty="0"/>
          </a:p>
          <a:p>
            <a:endParaRPr lang="en-IN" dirty="0"/>
          </a:p>
          <a:p>
            <a:endParaRPr lang="en-US" dirty="0"/>
          </a:p>
        </p:txBody>
      </p:sp>
      <p:pic>
        <p:nvPicPr>
          <p:cNvPr id="6" name="Picture 6">
            <a:extLst>
              <a:ext uri="{FF2B5EF4-FFF2-40B4-BE49-F238E27FC236}">
                <a16:creationId xmlns:a16="http://schemas.microsoft.com/office/drawing/2014/main" id="{DF296588-0DA1-4620-3F5F-08F1E735F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3832" y="2254153"/>
            <a:ext cx="3423361" cy="3408637"/>
          </a:xfrm>
          <a:prstGeom prst="rect">
            <a:avLst/>
          </a:prstGeom>
        </p:spPr>
      </p:pic>
    </p:spTree>
    <p:extLst>
      <p:ext uri="{BB962C8B-B14F-4D97-AF65-F5344CB8AC3E}">
        <p14:creationId xmlns:p14="http://schemas.microsoft.com/office/powerpoint/2010/main" val="255977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1589-6C11-B37F-8657-2955151F7F88}"/>
              </a:ext>
            </a:extLst>
          </p:cNvPr>
          <p:cNvSpPr>
            <a:spLocks noGrp="1"/>
          </p:cNvSpPr>
          <p:nvPr>
            <p:ph type="title"/>
          </p:nvPr>
        </p:nvSpPr>
        <p:spPr>
          <a:xfrm>
            <a:off x="1345375" y="-3741759"/>
            <a:ext cx="10515600" cy="1325563"/>
          </a:xfrm>
        </p:spPr>
        <p:txBody>
          <a:bodyPr/>
          <a:lstStyle/>
          <a:p>
            <a:endParaRPr lang="en-US"/>
          </a:p>
        </p:txBody>
      </p:sp>
      <p:sp>
        <p:nvSpPr>
          <p:cNvPr id="3" name="Content Placeholder 2">
            <a:extLst>
              <a:ext uri="{FF2B5EF4-FFF2-40B4-BE49-F238E27FC236}">
                <a16:creationId xmlns:a16="http://schemas.microsoft.com/office/drawing/2014/main" id="{E88DEF08-2FE5-F850-53A6-7847B5D50081}"/>
              </a:ext>
            </a:extLst>
          </p:cNvPr>
          <p:cNvSpPr>
            <a:spLocks noGrp="1"/>
          </p:cNvSpPr>
          <p:nvPr>
            <p:ph idx="1"/>
          </p:nvPr>
        </p:nvSpPr>
        <p:spPr>
          <a:xfrm>
            <a:off x="392874" y="1253330"/>
            <a:ext cx="7140534" cy="4351338"/>
          </a:xfrm>
        </p:spPr>
        <p:txBody>
          <a:bodyPr>
            <a:normAutofit fontScale="85000" lnSpcReduction="20000"/>
          </a:bodyPr>
          <a:lstStyle/>
          <a:p>
            <a:r>
              <a:rPr lang="en-US" b="1" u="sng" dirty="0"/>
              <a:t>Gesture-Controlled Fountains:</a:t>
            </a:r>
            <a:r>
              <a:rPr lang="en-US" dirty="0"/>
              <a:t> Design fountains that respond to gestures, allowing users to control the water flow and temperature with simple hand movements.</a:t>
            </a:r>
            <a:endParaRPr lang="en-IN" dirty="0"/>
          </a:p>
          <a:p>
            <a:r>
              <a:rPr lang="en-US" b="1" u="sng" dirty="0"/>
              <a:t>Water Saving Modes:</a:t>
            </a:r>
            <a:r>
              <a:rPr lang="en-US" dirty="0"/>
              <a:t> Include intelligent water-saving modes that adjust water flow based on the demand, optimizing water usage in different scenarios.</a:t>
            </a:r>
            <a:endParaRPr lang="en-IN" dirty="0"/>
          </a:p>
          <a:p>
            <a:r>
              <a:rPr lang="en-US" b="1" u="sng" dirty="0"/>
              <a:t>Educational Displays:</a:t>
            </a:r>
            <a:r>
              <a:rPr lang="en-US" dirty="0"/>
              <a:t> Incorporate interactive screens that display information about the importance of hydration, local water sources, and environmental impact, raising awareness among users.</a:t>
            </a:r>
            <a:endParaRPr lang="en-IN" dirty="0"/>
          </a:p>
          <a:p>
            <a:r>
              <a:rPr lang="en-US" b="1" u="sng" dirty="0"/>
              <a:t>Mobile App Integration: </a:t>
            </a:r>
            <a:r>
              <a:rPr lang="en-US" dirty="0"/>
              <a:t>Create dedicated mobile apps that allow users to locate nearby smart water fountains, check water quality reports, and receive notifications when they need to hydrate.</a:t>
            </a:r>
          </a:p>
        </p:txBody>
      </p:sp>
      <p:pic>
        <p:nvPicPr>
          <p:cNvPr id="4" name="Picture 4">
            <a:extLst>
              <a:ext uri="{FF2B5EF4-FFF2-40B4-BE49-F238E27FC236}">
                <a16:creationId xmlns:a16="http://schemas.microsoft.com/office/drawing/2014/main" id="{B037B167-B557-0CF3-BA81-E76188880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2369" y="719666"/>
            <a:ext cx="4336171" cy="5418667"/>
          </a:xfrm>
          <a:prstGeom prst="rect">
            <a:avLst/>
          </a:prstGeom>
        </p:spPr>
      </p:pic>
    </p:spTree>
    <p:extLst>
      <p:ext uri="{BB962C8B-B14F-4D97-AF65-F5344CB8AC3E}">
        <p14:creationId xmlns:p14="http://schemas.microsoft.com/office/powerpoint/2010/main" val="2163743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4388-4071-6E04-EC38-8B0CEBC32B3F}"/>
              </a:ext>
            </a:extLst>
          </p:cNvPr>
          <p:cNvSpPr>
            <a:spLocks noGrp="1"/>
          </p:cNvSpPr>
          <p:nvPr>
            <p:ph type="title"/>
          </p:nvPr>
        </p:nvSpPr>
        <p:spPr>
          <a:xfrm>
            <a:off x="838200" y="-2727407"/>
            <a:ext cx="10515600" cy="1325563"/>
          </a:xfrm>
        </p:spPr>
        <p:txBody>
          <a:bodyPr/>
          <a:lstStyle/>
          <a:p>
            <a:endParaRPr lang="en-US"/>
          </a:p>
        </p:txBody>
      </p:sp>
      <p:sp>
        <p:nvSpPr>
          <p:cNvPr id="3" name="Content Placeholder 2">
            <a:extLst>
              <a:ext uri="{FF2B5EF4-FFF2-40B4-BE49-F238E27FC236}">
                <a16:creationId xmlns:a16="http://schemas.microsoft.com/office/drawing/2014/main" id="{226D0836-0BD1-95CE-1C5E-D6F134D45427}"/>
              </a:ext>
            </a:extLst>
          </p:cNvPr>
          <p:cNvSpPr>
            <a:spLocks noGrp="1"/>
          </p:cNvSpPr>
          <p:nvPr>
            <p:ph idx="1"/>
          </p:nvPr>
        </p:nvSpPr>
        <p:spPr>
          <a:xfrm>
            <a:off x="244434" y="347495"/>
            <a:ext cx="7165274" cy="6731754"/>
          </a:xfrm>
        </p:spPr>
        <p:txBody>
          <a:bodyPr>
            <a:normAutofit fontScale="70000" lnSpcReduction="20000"/>
          </a:bodyPr>
          <a:lstStyle/>
          <a:p>
            <a:r>
              <a:rPr lang="en-US" b="1" u="sng" dirty="0"/>
              <a:t>Voice Command Integration: </a:t>
            </a:r>
            <a:r>
              <a:rPr lang="en-US" dirty="0"/>
              <a:t>Enable voice-activated controls, allowing users to operate the fountain and access information through voice commands, enhancing accessibility.</a:t>
            </a:r>
            <a:endParaRPr lang="en-IN" dirty="0"/>
          </a:p>
          <a:p>
            <a:r>
              <a:rPr lang="en-US" b="1" u="sng" dirty="0"/>
              <a:t>Aromatherapy Infusion:</a:t>
            </a:r>
            <a:r>
              <a:rPr lang="en-US" dirty="0"/>
              <a:t> Introduce aromatherapy features that allow users to infuse water with natural scents, providing a refreshing and pleasant drinking experience.</a:t>
            </a:r>
            <a:endParaRPr lang="en-IN" dirty="0"/>
          </a:p>
          <a:p>
            <a:r>
              <a:rPr lang="en-US" b="1" u="sng" dirty="0"/>
              <a:t>Emergency Response System:</a:t>
            </a:r>
            <a:r>
              <a:rPr lang="en-US" dirty="0"/>
              <a:t> Include a panic button or sensor that, when activated, dispenses clean drinking water, aiding in emergency situations and natural disasters.</a:t>
            </a:r>
            <a:endParaRPr lang="en-IN" dirty="0"/>
          </a:p>
          <a:p>
            <a:r>
              <a:rPr lang="en-US" b="1" u="sng" dirty="0"/>
              <a:t>Smart Payment Integration: </a:t>
            </a:r>
            <a:r>
              <a:rPr lang="en-US" dirty="0"/>
              <a:t>Implement contactless payment systems for paid water dispensing, enabling users to pay through mobile wallets or contactless cards.</a:t>
            </a:r>
            <a:endParaRPr lang="en-IN" dirty="0"/>
          </a:p>
          <a:p>
            <a:r>
              <a:rPr lang="en-US" b="1" u="sng" dirty="0"/>
              <a:t>Interactive Art Installations: </a:t>
            </a:r>
            <a:r>
              <a:rPr lang="en-US" dirty="0"/>
              <a:t>Combine water fountains with interactive art installations, creating visually appealing and engaging public spaces that also serve a functional purpose.</a:t>
            </a:r>
            <a:endParaRPr lang="en-IN" dirty="0"/>
          </a:p>
          <a:p>
            <a:r>
              <a:rPr lang="en-US" b="1" u="sng" dirty="0"/>
              <a:t>Weather-Responsive Controls: </a:t>
            </a:r>
            <a:r>
              <a:rPr lang="en-US" dirty="0"/>
              <a:t>Integrate weather sensors to adjust water temperature and flow rate based on the ambient temperature, ensuring users receive comfortable and refreshing hydration.</a:t>
            </a:r>
            <a:endParaRPr lang="en-IN" dirty="0"/>
          </a:p>
          <a:p>
            <a:r>
              <a:rPr lang="en-US" b="1" u="sng" dirty="0"/>
              <a:t>Customizable Designs:</a:t>
            </a:r>
            <a:r>
              <a:rPr lang="en-US" dirty="0"/>
              <a:t> Offer customizable designs for smart water fountains, allowing cities and businesses to incorporate their branding, fostering a sense of community </a:t>
            </a:r>
            <a:r>
              <a:rPr lang="en-US" dirty="0" err="1"/>
              <a:t>ownership.These</a:t>
            </a:r>
            <a:r>
              <a:rPr lang="en-US" dirty="0"/>
              <a:t> ideas leverage technology and creativity to enhance user experience, promote hydration, and contribute to sustainable practices.</a:t>
            </a:r>
          </a:p>
        </p:txBody>
      </p:sp>
      <p:pic>
        <p:nvPicPr>
          <p:cNvPr id="4" name="Picture 4">
            <a:extLst>
              <a:ext uri="{FF2B5EF4-FFF2-40B4-BE49-F238E27FC236}">
                <a16:creationId xmlns:a16="http://schemas.microsoft.com/office/drawing/2014/main" id="{C5DB8FF9-458E-CF1A-5229-E419AF98F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3044" y="1606784"/>
            <a:ext cx="4300429" cy="3644431"/>
          </a:xfrm>
          <a:prstGeom prst="rect">
            <a:avLst/>
          </a:prstGeom>
        </p:spPr>
      </p:pic>
    </p:spTree>
    <p:extLst>
      <p:ext uri="{BB962C8B-B14F-4D97-AF65-F5344CB8AC3E}">
        <p14:creationId xmlns:p14="http://schemas.microsoft.com/office/powerpoint/2010/main" val="3349461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B93C-2F3D-6CC5-7EF2-51251CFE8363}"/>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F594B693-48EB-7212-6996-F149084E2E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848780" cy="7227439"/>
          </a:xfrm>
        </p:spPr>
      </p:pic>
    </p:spTree>
    <p:extLst>
      <p:ext uri="{BB962C8B-B14F-4D97-AF65-F5344CB8AC3E}">
        <p14:creationId xmlns:p14="http://schemas.microsoft.com/office/powerpoint/2010/main" val="1827060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1108</Words>
  <Application>Microsoft Office PowerPoint</Application>
  <PresentationFormat>Widescreen</PresentationFormat>
  <Paragraphs>84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objective</vt:lpstr>
      <vt:lpstr>PowerPoint Presentation</vt:lpstr>
      <vt:lpstr>Innovations and ideas of Smart Water Fountation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dc:title>
  <dc:creator>aswinalingal2001@gmail.com</dc:creator>
  <cp:lastModifiedBy>aswinalingal2001@gmail.com</cp:lastModifiedBy>
  <cp:revision>20</cp:revision>
  <dcterms:created xsi:type="dcterms:W3CDTF">2023-09-27T08:47:53Z</dcterms:created>
  <dcterms:modified xsi:type="dcterms:W3CDTF">2023-10-11T08:53:50Z</dcterms:modified>
</cp:coreProperties>
</file>