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2308324"/>
          </a:xfrm>
          <a:prstGeom prst="rect">
            <a:avLst/>
          </a:prstGeom>
          <a:noFill/>
        </p:spPr>
        <p:txBody>
          <a:bodyPr wrap="square" rtlCol="0">
            <a:spAutoFit/>
          </a:bodyPr>
          <a:lstStyle/>
          <a:p>
            <a:r>
              <a:rPr lang="en-US" sz="2400" b="1" dirty="0"/>
              <a:t>STUDENT NAME   </a:t>
            </a:r>
            <a:r>
              <a:rPr lang="en-US" sz="2400" dirty="0"/>
              <a:t>: ASWIN KS</a:t>
            </a:r>
          </a:p>
          <a:p>
            <a:r>
              <a:rPr lang="en-US" sz="2400" b="1" dirty="0"/>
              <a:t>REGISTER NO        </a:t>
            </a:r>
            <a:r>
              <a:rPr lang="en-US" sz="2400" dirty="0"/>
              <a:t>: 312203017(unm133312203017)</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21</cp:revision>
  <dcterms:created xsi:type="dcterms:W3CDTF">2024-03-29T15:07:22Z</dcterms:created>
  <dcterms:modified xsi:type="dcterms:W3CDTF">2024-09-13T05:52:10Z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