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Rainfall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2858770"/>
            <a:ext cx="10949305" cy="302323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Presented By: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Name: Aswin. R</a:t>
            </a:r>
            <a:endParaRPr lang="en-US">
              <a:solidFill>
                <a:schemeClr val="tx1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algn="l"/>
            <a:r>
              <a:rPr lang="en-US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college: St. Peter’s College of Engnieering &amp; Technology</a:t>
            </a:r>
            <a:endParaRPr lang="en-US">
              <a:solidFill>
                <a:schemeClr val="tx1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algn="l"/>
            <a:r>
              <a:rPr lang="en-US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Department: Civil Engnieering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Design a comprehensive rainfall data analysis and predictive Therefore, there is a critical need for advanced rainfall data analysis accurately assess rainfall patterns, predict future trends, and develop resilient infrastructure solutions that mitigate flood risks and ensure sustainable urban development."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System 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System Requirements:</a:t>
            </a:r>
            <a:endParaRPr lang="en-US"/>
          </a:p>
          <a:p>
            <a:pPr marL="0" indent="0">
              <a:buNone/>
            </a:pPr>
            <a:r>
              <a:rPr lang="en-US" b="1"/>
              <a:t>Hardware:</a:t>
            </a:r>
            <a:endParaRPr lang="en-US"/>
          </a:p>
          <a:p>
            <a:r>
              <a:rPr lang="en-US"/>
              <a:t>CPU: intel core i5 9th gen </a:t>
            </a:r>
            <a:endParaRPr lang="en-US"/>
          </a:p>
          <a:p>
            <a:r>
              <a:rPr lang="en-US"/>
              <a:t>RAM: 4GB</a:t>
            </a:r>
            <a:endParaRPr lang="en-US"/>
          </a:p>
          <a:p>
            <a:pPr marL="0" indent="0">
              <a:buNone/>
            </a:pPr>
            <a:r>
              <a:rPr lang="en-US"/>
              <a:t>Data Sources: Meteorological stations, satellite imagery, hydrological models</a:t>
            </a:r>
            <a:endParaRPr lang="en-US"/>
          </a:p>
          <a:p>
            <a:pPr marL="0" indent="0">
              <a:buNone/>
            </a:pPr>
            <a:r>
              <a:rPr lang="en-US"/>
              <a:t>Data Storage: cloud storage solutions, 1GB storage max</a:t>
            </a:r>
            <a:endParaRPr lang="en-US"/>
          </a:p>
          <a:p>
            <a:pPr marL="0" indent="0">
              <a:buNone/>
            </a:pPr>
            <a:r>
              <a:rPr lang="en-US"/>
              <a:t>Software Environment: Python or R, as well as specific software packages for statistical analysis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Library 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Library Requirements: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b="1"/>
              <a:t>Pandas:</a:t>
            </a:r>
            <a:r>
              <a:rPr lang="en-US"/>
              <a:t> Pandas is a powerful Python library for data manipulation and analysis.</a:t>
            </a:r>
            <a:endParaRPr lang="en-US"/>
          </a:p>
          <a:p>
            <a:r>
              <a:rPr lang="en-US" b="1"/>
              <a:t>NumPy:</a:t>
            </a:r>
            <a:r>
              <a:rPr lang="en-US"/>
              <a:t> NumPy is a fundamental package for scientific computing with Python.</a:t>
            </a:r>
            <a:endParaRPr lang="en-US"/>
          </a:p>
          <a:p>
            <a:r>
              <a:rPr lang="en-US" b="1"/>
              <a:t>Matplotlib:</a:t>
            </a:r>
            <a:r>
              <a:rPr lang="en-US"/>
              <a:t> Matplotlib is a popular Python library for creating static, interactive, and animated visualizations.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Algorithm &amp; Deployment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Algorithm in Rainfall Data Analysis:</a:t>
            </a:r>
            <a:endParaRPr lang="en-US"/>
          </a:p>
          <a:p>
            <a:endParaRPr lang="en-US"/>
          </a:p>
          <a:p>
            <a:r>
              <a:rPr lang="en-US" b="1"/>
              <a:t>Data Cleaning and Preprocessing:</a:t>
            </a:r>
            <a:r>
              <a:rPr lang="en-US"/>
              <a:t> Algorithms are used to clean and preprocess rainfall data by handling missing values, removing outliers, and standardizing formats.</a:t>
            </a:r>
            <a:endParaRPr lang="en-US"/>
          </a:p>
          <a:p>
            <a:r>
              <a:rPr lang="en-US" b="1"/>
              <a:t>Exploratory Data Analysis (EDA):</a:t>
            </a:r>
            <a:r>
              <a:rPr lang="en-US"/>
              <a:t>  Visualization algorithms, statistical methods, and machine learning techniques are often employed for EDA.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77875"/>
          </a:xfrm>
        </p:spPr>
        <p:txBody>
          <a:bodyPr/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Algorithm &amp; Deployment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4845"/>
            <a:ext cx="10972800" cy="4192905"/>
          </a:xfrm>
        </p:spPr>
        <p:txBody>
          <a:bodyPr/>
          <a:p>
            <a:r>
              <a:rPr lang="en-US" b="1">
                <a:sym typeface="+mn-ea"/>
              </a:rPr>
              <a:t>Machine Learning Models:</a:t>
            </a:r>
            <a:r>
              <a:rPr lang="en-US">
                <a:sym typeface="+mn-ea"/>
              </a:rPr>
              <a:t> Machine learning algorithms are used for predictive modeling and forecasting of rainfall patterns. Regression algorithms, such as linear regression, and time series forecasting algorithms</a:t>
            </a:r>
            <a:endParaRPr lang="en-US"/>
          </a:p>
          <a:p>
            <a:r>
              <a:rPr lang="en-US" b="1">
                <a:sym typeface="+mn-ea"/>
              </a:rPr>
              <a:t>Statistical Analysis:</a:t>
            </a:r>
            <a:r>
              <a:rPr lang="en-US">
                <a:sym typeface="+mn-ea"/>
              </a:rPr>
              <a:t> Various statistical algorithms are applied to rainfall data to quantify variability, calculate summary statistics, and test hypotheses.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918335"/>
            <a:ext cx="5384800" cy="346519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18335"/>
            <a:ext cx="5384800" cy="3465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597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Conclusion: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4520"/>
            <a:ext cx="10972800" cy="4253230"/>
          </a:xfrm>
        </p:spPr>
        <p:txBody>
          <a:bodyPr/>
          <a:p>
            <a:pPr marL="0" indent="0">
              <a:buNone/>
            </a:pPr>
            <a:r>
              <a:rPr lang="en-US"/>
              <a:t>Understanding rainfall patterns is essential for building climate-resilient cities and ensuring the long-term sustainability of urban ecosystems. By leveraging data-driven insights and innovative approaches, Through collaborative efforts and informed decision-making, we can pave the way towards a sustainable future for generations to come.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21610"/>
            <a:ext cx="10972800" cy="141541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600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Thanks you</a:t>
            </a:r>
            <a:endParaRPr lang="en-US" sz="600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2188</Words>
  <Application>WPS Presentation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</vt:lpstr>
      <vt:lpstr>Calibri Light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Rainfall analysis</dc:title>
  <dc:creator/>
  <cp:lastModifiedBy>HP</cp:lastModifiedBy>
  <cp:revision>1</cp:revision>
  <dcterms:created xsi:type="dcterms:W3CDTF">2024-04-01T06:11:26Z</dcterms:created>
  <dcterms:modified xsi:type="dcterms:W3CDTF">2024-04-01T06:11:26Z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1C360550807E4553B22118DBAE435114_11</vt:lpwstr>
  </property>
  <property fmtid="{D5CDD505-2E9C-101B-9397-08002B2CF9AE}" pid="3" name="KSOProductBuildVer">
    <vt:lpwstr>1033-12.2.0.13489</vt:lpwstr>
  </property>
</Properties>
</file>