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1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3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4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L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s</a:t>
            </a:r>
            <a:r>
              <a:rPr sz="2400" lang="en-US"/>
              <a:t>w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7</a:t>
            </a:r>
            <a:r>
              <a:rPr dirty="0" sz="2400" lang="en-US"/>
              <a:t>3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object 8"/>
          <p:cNvSpPr txBox="1"/>
          <p:nvPr/>
        </p:nvSpPr>
        <p:spPr>
          <a:xfrm>
            <a:off x="739775" y="291147"/>
            <a:ext cx="3303904" cy="724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0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0" name=""/>
          <p:cNvSpPr txBox="1"/>
          <p:nvPr/>
        </p:nvSpPr>
        <p:spPr>
          <a:xfrm>
            <a:off x="2039144" y="1916429"/>
            <a:ext cx="5419927" cy="30251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By using this modeling approach, the Excel dashboard will provide a comprehensive analysis of employee attrition, enabling organizations to identify key drivers, predict turnover risk, and develop data-driven retention strategies.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24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0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250281" y="1454002"/>
            <a:ext cx="7988033" cy="502061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450284" y="1433220"/>
            <a:ext cx="9161348" cy="4701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Employee Performance Analysis Using Excel project provides a robust and user-friendly solution for evaluating and managing employee performance. By leveraging Excel's powerful tools-such as fitering, pivot tables, charts, and conditional formatting-the project transforms raw performance data into actionable insights. The resulting interactive dashboards and customizable reports empower managers to make data-driven decisions, optimize workforce productivity, and foster continuous improvement across the organization. This solution not only streamlines performance management but also offers a cost- effective, scalable approach to enhancing overall organizational efficiency.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3"/>
          <p:cNvGrpSpPr/>
          <p:nvPr/>
        </p:nvGrpSpPr>
        <p:grpSpPr>
          <a:xfrm>
            <a:off x="11744110" y="0"/>
            <a:ext cx="452714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3" name=""/>
          <p:cNvSpPr txBox="1"/>
          <p:nvPr/>
        </p:nvSpPr>
        <p:spPr>
          <a:xfrm>
            <a:off x="965465" y="2019299"/>
            <a:ext cx="6412970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attrition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9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5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24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5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>
            <a:off x="963661" y="3251200"/>
            <a:ext cx="7418337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Successful employees meet deadlines, make sales, and build the brand through positive customer interactions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2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3" name=""/>
          <p:cNvSpPr txBox="1"/>
          <p:nvPr/>
        </p:nvSpPr>
        <p:spPr>
          <a:xfrm rot="21600000">
            <a:off x="1086908" y="3437889"/>
            <a:ext cx="7033417" cy="2186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Employee Attrition Analysis project aims to create an interactive Excel dashboard to analyze and visualize employee turnover data, helping organizations identify key factors contributing to attrition and make data-driven decisions to reduce it.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79" name=""/>
          <p:cNvSpPr txBox="1"/>
          <p:nvPr/>
        </p:nvSpPr>
        <p:spPr>
          <a:xfrm>
            <a:off x="699451" y="1424114"/>
            <a:ext cx="4572000" cy="4701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Easily exploring attrition data
Identifying trends and patterns Making data-driven decisions
Tracking the effectiveness of retention initiatives
Gaining insights to improve employee experience and engagement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5" name=""/>
          <p:cNvSpPr txBox="1"/>
          <p:nvPr/>
        </p:nvSpPr>
        <p:spPr>
          <a:xfrm>
            <a:off x="3459360" y="2794635"/>
            <a:ext cx="513040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Our solution, "Attrition Insights," is an interactive Excel dashboard that empowers organizations to analyze and understand employee attrition trends, identify key drivers, and make data-driven decisions to reduce turnover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87" name=""/>
          <p:cNvSpPr txBox="1"/>
          <p:nvPr/>
        </p:nvSpPr>
        <p:spPr>
          <a:xfrm>
            <a:off x="1147361" y="2125979"/>
            <a:ext cx="5563666" cy="21869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This data set contains
employee-level information for a large organization, including demographic details, job information, and attrition status.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7" name="TextBox 8"/>
          <p:cNvSpPr txBox="1"/>
          <p:nvPr/>
        </p:nvSpPr>
        <p:spPr>
          <a:xfrm>
            <a:off x="2440589" y="2291840"/>
            <a:ext cx="8510971" cy="2606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Predictive Attrition Risk Score provides a game-changing insight into employee turnover, enabling organizations to anticipate and prevent attrition. This proactive approach sets our solution apart, making it a must-have for HR and business leaders seeking to optimize talent management and reduce turnover costs.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2024-03-21T20:07:22Z</dcterms:created>
  <dcterms:modified xsi:type="dcterms:W3CDTF">2024-08-31T12:40:57Z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586b851f5b154225b65357674eb37161</vt:lpwstr>
  </property>
</Properties>
</file>