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9/7/2024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9/7/2024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9/7/2024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9/7/2024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a:t>
            </a:r>
            <a:r>
              <a:rPr lang="en-IN" dirty="0"/>
              <a:t> ASWINI V</a:t>
            </a:r>
            <a:endParaRPr lang="en-US" dirty="0"/>
          </a:p>
          <a:p>
            <a:r>
              <a:rPr lang="en-US" dirty="0"/>
              <a:t>REGISTER NO : 312215408</a:t>
            </a:r>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59</TotalTime>
  <Words>418</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Dhina karan</cp:lastModifiedBy>
  <cp:revision>6</cp:revision>
  <dcterms:created xsi:type="dcterms:W3CDTF">2024-08-30T08:57:43Z</dcterms:created>
  <dcterms:modified xsi:type="dcterms:W3CDTF">2024-09-07T07:22:17Z</dcterms:modified>
</cp:coreProperties>
</file>