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4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8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L</a:t>
            </a:r>
            <a:r>
              <a:rPr sz="2400" lang="en-US"/>
              <a:t>.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W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C</a:t>
            </a:r>
            <a:r>
              <a:rPr dirty="0" sz="2400" lang="en-US"/>
              <a:t>Z</a:t>
            </a:r>
            <a:r>
              <a:rPr dirty="0" sz="2400" lang="en-US"/>
              <a:t>-</a:t>
            </a:r>
            <a:r>
              <a:rPr dirty="0" sz="2400" lang="en-US"/>
              <a:t>A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COMMERCE </a:t>
            </a:r>
            <a:r>
              <a:rPr dirty="0" sz="2400" lang="en-US"/>
              <a:t>(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ERAL</a:t>
            </a:r>
            <a:r>
              <a:rPr dirty="0" sz="2400" lang="en-US"/>
              <a:t>)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EE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NDRAPRABHU 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N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LEGE</a:t>
            </a:r>
            <a:r>
              <a:rPr dirty="0" sz="2400" lang="en-US"/>
              <a:t>,</a:t>
            </a:r>
            <a:r>
              <a:rPr dirty="0" sz="2400" lang="en-US"/>
              <a:t> MINJUR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442853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"/>
          <p:cNvSpPr txBox="1"/>
          <p:nvPr/>
        </p:nvSpPr>
        <p:spPr>
          <a:xfrm>
            <a:off x="1171808" y="1907515"/>
            <a:ext cx="7213432" cy="42824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CONTENT: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~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Data cleaning and preprocessing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~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Using excel functions for statistical analysis 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~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Visualization using excel charts and pivot tables 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75622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1724" y="1112513"/>
            <a:ext cx="10669240" cy="574548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755332" y="2128547"/>
            <a:ext cx="7813021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CONTENT: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∆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Summary of insights gained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∆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mpact on decision- making and empolyee management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∆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Future steps for futher analysis or implementation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/>
          <p:nvPr/>
        </p:nvSpPr>
        <p:spPr>
          <a:xfrm flipV="1">
            <a:off x="0" y="-1878316"/>
            <a:ext cx="12192000" cy="916291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596387" y="2042159"/>
            <a:ext cx="7919234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Employee Performance Analysis using Excel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5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52493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1" name=""/>
          <p:cNvSpPr txBox="1"/>
          <p:nvPr/>
        </p:nvSpPr>
        <p:spPr>
          <a:xfrm>
            <a:off x="676274" y="2318257"/>
            <a:ext cx="6281638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Inconisistent employee performance data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Identifying pattrens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3. Employee metrics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decision making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actionable insights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7" name=""/>
          <p:cNvSpPr txBox="1"/>
          <p:nvPr/>
        </p:nvSpPr>
        <p:spPr>
          <a:xfrm>
            <a:off x="739775" y="1857374"/>
            <a:ext cx="8195461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•AIM; To streamline employee data analysis using excel tools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•OBJECTIVES; Identify key metrics, analyae trends &amp; provide data - driven insigh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3" name=""/>
          <p:cNvSpPr txBox="1"/>
          <p:nvPr/>
        </p:nvSpPr>
        <p:spPr>
          <a:xfrm>
            <a:off x="1309549" y="3251200"/>
            <a:ext cx="7072449" cy="13487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▪ HR mangers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▪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leads &amp; departments heds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▪ company exectives company manager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9" name=""/>
          <p:cNvSpPr txBox="1"/>
          <p:nvPr/>
        </p:nvSpPr>
        <p:spPr>
          <a:xfrm rot="7866">
            <a:off x="2822850" y="1703585"/>
            <a:ext cx="7115383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CONTENT: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Implement excel- based data analysis techniques.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enerate automated reports and dashboards.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Enable easy data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manipulation and visualizatio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1" name=""/>
          <p:cNvSpPr txBox="1"/>
          <p:nvPr/>
        </p:nvSpPr>
        <p:spPr>
          <a:xfrm>
            <a:off x="755331" y="1856631"/>
            <a:ext cx="9630881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CONTENT: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Data collected from employee records,including performance,attendance,&amp; demographics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Number of records,time span,&amp; key variables 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"/>
          <p:cNvSpPr txBox="1"/>
          <p:nvPr/>
        </p:nvSpPr>
        <p:spPr>
          <a:xfrm>
            <a:off x="2533650" y="2478404"/>
            <a:ext cx="7268529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CONTENT: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tomated reporting : our excel based system automates complex reporting tasks, saving HR managers hours of manual work. Tise enables quick access to insightful data withoout the need for extensive excel expertise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2024-09-11T08:48:17Z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344e193710214f39a1755bea57d54a7f</vt:lpwstr>
  </property>
</Properties>
</file>