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4" y="3013710"/>
            <a:ext cx="8610600" cy="28346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A</a:t>
            </a:r>
            <a:r>
              <a:rPr b="1" dirty="0" sz="2000" lang="en-US">
                <a:latin typeface="Arial Rounded MT Bold" panose="020F0704030504030204" pitchFamily="34" charset="0"/>
              </a:rPr>
              <a:t>S</a:t>
            </a:r>
            <a:r>
              <a:rPr b="1" dirty="0" sz="2000" lang="en-US">
                <a:latin typeface="Arial Rounded MT Bold" panose="020F0704030504030204" pitchFamily="34" charset="0"/>
              </a:rPr>
              <a:t>W</a:t>
            </a:r>
            <a:r>
              <a:rPr b="1" dirty="0" sz="2000" lang="en-US">
                <a:latin typeface="Arial Rounded MT Bold" panose="020F0704030504030204" pitchFamily="34" charset="0"/>
              </a:rPr>
              <a:t>I</a:t>
            </a:r>
            <a:r>
              <a:rPr b="1" dirty="0" sz="2000" lang="en-US">
                <a:latin typeface="Arial Rounded MT Bold" panose="020F0704030504030204" pitchFamily="34" charset="0"/>
              </a:rPr>
              <a:t>N</a:t>
            </a:r>
            <a:r>
              <a:rPr b="1" dirty="0" sz="2000" lang="en-US">
                <a:latin typeface="Arial Rounded MT Bold" panose="020F0704030504030204" pitchFamily="34" charset="0"/>
              </a:rPr>
              <a:t>I</a:t>
            </a:r>
            <a:r>
              <a:rPr b="1" dirty="0" sz="2000" lang="en-US">
                <a:latin typeface="Arial Rounded MT Bold" panose="020F0704030504030204" pitchFamily="34" charset="0"/>
              </a:rPr>
              <a:t> </a:t>
            </a:r>
            <a:r>
              <a:rPr b="1" dirty="0" sz="2000" lang="en-US">
                <a:latin typeface="Arial Rounded MT Bold" panose="020F0704030504030204" pitchFamily="34" charset="0"/>
              </a:rPr>
              <a:t>K</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b="1" dirty="0" sz="2000" lang="en-US">
                <a:latin typeface="Arial Rounded MT Bold" panose="020F0704030504030204" pitchFamily="34" charset="0"/>
              </a:rPr>
              <a:t>0</a:t>
            </a:r>
            <a:r>
              <a:rPr b="1" dirty="0" sz="2000" lang="en-US">
                <a:latin typeface="Arial Rounded MT Bold" panose="020F0704030504030204" pitchFamily="34" charset="0"/>
              </a:rPr>
              <a:t>4</a:t>
            </a:r>
            <a:r>
              <a:rPr b="1" dirty="0" sz="2000" lang="en-US">
                <a:latin typeface="Arial Rounded MT Bold" panose="020F0704030504030204" pitchFamily="34" charset="0"/>
              </a:rPr>
              <a:t>,</a:t>
            </a:r>
            <a:r>
              <a:rPr b="1" dirty="0" sz="2000" lang="en-US">
                <a:latin typeface="Arial Rounded MT Bold" panose="020F0704030504030204" pitchFamily="34" charset="0"/>
              </a:rPr>
              <a:t> </a:t>
            </a:r>
            <a:r>
              <a:rPr b="1" dirty="0" sz="2000" lang="en-US">
                <a:latin typeface="Arial Rounded MT Bold" panose="020F0704030504030204" pitchFamily="34" charset="0"/>
              </a:rPr>
              <a:t>4372FE2A0D003179D8F4C1BFC1A60577</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2024-03-26T10:07:22Z</dcterms:created>
  <dcterms:modified xsi:type="dcterms:W3CDTF">2024-09-05T05:39:17Z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695e4f0c6c7a4c11a58a59191a37ff36</vt:lpwstr>
  </property>
</Properties>
</file>