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7" roundtripDataSignature="AMtx7mgY1oBXZ526eHTgP43LC7pZi5NG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ru-RU"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1" name="Google Shape;16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42aef78d3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lang="ru-RU"/>
              <a:t>After applying stepwise selection to the model with T-stage, we found the following important variables:</a:t>
            </a:r>
            <a:endParaRPr/>
          </a:p>
          <a:p>
            <a:pPr indent="0" lvl="0" marL="0" rtl="0" algn="l">
              <a:lnSpc>
                <a:spcPct val="100000"/>
              </a:lnSpc>
              <a:spcBef>
                <a:spcPts val="360"/>
              </a:spcBef>
              <a:spcAft>
                <a:spcPts val="0"/>
              </a:spcAft>
              <a:buClr>
                <a:schemeClr val="dk1"/>
              </a:buClr>
              <a:buSzPts val="1100"/>
              <a:buFont typeface="Arial"/>
              <a:buNone/>
            </a:pPr>
            <a:r>
              <a:t/>
            </a:r>
            <a:endParaRPr/>
          </a:p>
          <a:p>
            <a:pPr indent="0" lvl="0" marL="0" rtl="0" algn="l">
              <a:lnSpc>
                <a:spcPct val="100000"/>
              </a:lnSpc>
              <a:spcBef>
                <a:spcPts val="360"/>
              </a:spcBef>
              <a:spcAft>
                <a:spcPts val="0"/>
              </a:spcAft>
              <a:buClr>
                <a:schemeClr val="dk1"/>
              </a:buClr>
              <a:buSzPts val="1100"/>
              <a:buFont typeface="Arial"/>
              <a:buNone/>
            </a:pPr>
            <a:r>
              <a:rPr lang="ru-RU"/>
              <a:t>On the training set, the area under the curve (AUC) was 86.4%, which is considered good. On the validation set, the AUC improved to 87%, which is also considered good. Additionally, the AIC and BIC were lower on the validation set than on the training set, indicating no signs of overfitting. </a:t>
            </a:r>
            <a:endParaRPr/>
          </a:p>
          <a:p>
            <a:pPr indent="0" lvl="0" marL="0" rtl="0" algn="l">
              <a:lnSpc>
                <a:spcPct val="100000"/>
              </a:lnSpc>
              <a:spcBef>
                <a:spcPts val="360"/>
              </a:spcBef>
              <a:spcAft>
                <a:spcPts val="0"/>
              </a:spcAft>
              <a:buSzPts val="1400"/>
              <a:buNone/>
            </a:pPr>
            <a:r>
              <a:t/>
            </a:r>
            <a:endParaRPr/>
          </a:p>
        </p:txBody>
      </p:sp>
      <p:sp>
        <p:nvSpPr>
          <p:cNvPr id="231" name="Google Shape;231;g2142aef78d3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42aef78d3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lang="ru-RU"/>
              <a:t>Our second model was CART, and we applied both GINI and ENTROPY measures for models with T-stage and tumor size. We found that GINI with tumor size performed better, resulting in 13 leaves after pruning, with a better AUC and specificity and a moderate sensitivity.</a:t>
            </a:r>
            <a:endParaRPr/>
          </a:p>
          <a:p>
            <a:pPr indent="0" lvl="0" marL="0" rtl="0" algn="l">
              <a:lnSpc>
                <a:spcPct val="100000"/>
              </a:lnSpc>
              <a:spcBef>
                <a:spcPts val="360"/>
              </a:spcBef>
              <a:spcAft>
                <a:spcPts val="0"/>
              </a:spcAft>
              <a:buClr>
                <a:schemeClr val="dk1"/>
              </a:buClr>
              <a:buSzPts val="1100"/>
              <a:buFont typeface="Arial"/>
              <a:buNone/>
            </a:pPr>
            <a:r>
              <a:rPr lang="ru-RU"/>
              <a:t>On the other hand, although ENTROPY with T-stage had the lowest number of leaves after pruning among the four models applied, its sensitivity and AUC were considerably lower compared to GINI with tumor size.</a:t>
            </a:r>
            <a:endParaRPr/>
          </a:p>
          <a:p>
            <a:pPr indent="0" lvl="0" marL="0" rtl="0" algn="l">
              <a:lnSpc>
                <a:spcPct val="100000"/>
              </a:lnSpc>
              <a:spcBef>
                <a:spcPts val="360"/>
              </a:spcBef>
              <a:spcAft>
                <a:spcPts val="0"/>
              </a:spcAft>
              <a:buSzPts val="1400"/>
              <a:buNone/>
            </a:pPr>
            <a:r>
              <a:t/>
            </a:r>
            <a:endParaRPr/>
          </a:p>
        </p:txBody>
      </p:sp>
      <p:sp>
        <p:nvSpPr>
          <p:cNvPr id="240" name="Google Shape;240;g2142aef78d3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142aef78d3_0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ru-RU"/>
              <a:t>These are the important variables from the model Gini with Tumor Size</a:t>
            </a:r>
            <a:endParaRPr/>
          </a:p>
          <a:p>
            <a:pPr indent="0" lvl="0" marL="0" rtl="0" algn="l">
              <a:lnSpc>
                <a:spcPct val="100000"/>
              </a:lnSpc>
              <a:spcBef>
                <a:spcPts val="360"/>
              </a:spcBef>
              <a:spcAft>
                <a:spcPts val="0"/>
              </a:spcAft>
              <a:buSzPts val="1400"/>
              <a:buNone/>
            </a:pPr>
            <a:r>
              <a:rPr lang="ru-RU"/>
              <a:t>While interpreting the node criteria for Node 5, we can see that for patients with a survival months ranging between 47.64 and 67.78 months, there is an 86.09% chance that their status is alive.</a:t>
            </a:r>
            <a:endParaRPr/>
          </a:p>
        </p:txBody>
      </p:sp>
      <p:sp>
        <p:nvSpPr>
          <p:cNvPr id="251" name="Google Shape;251;g2142aef78d3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42aef78d3_0_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1" name="Google Shape;261;g2142aef78d3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72" name="Google Shape;27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80" name="Google Shape;28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85f5e24f4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88" name="Google Shape;288;g2185f5e24f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6" name="Google Shape;29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3" name="Google Shape;30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bc4a62a15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10" name="Google Shape;310;g22bc4a62a15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8" name="Google Shape;1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bc4a62a15_0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15" name="Google Shape;315;g22bc4a62a15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07916"/>
              </a:lnSpc>
              <a:spcBef>
                <a:spcPts val="0"/>
              </a:spcBef>
              <a:spcAft>
                <a:spcPts val="0"/>
              </a:spcAft>
              <a:buSzPts val="1100"/>
              <a:buNone/>
            </a:pPr>
            <a:r>
              <a:rPr lang="ru-RU">
                <a:highlight>
                  <a:srgbClr val="EEF2FA"/>
                </a:highlight>
                <a:latin typeface="Times New Roman"/>
                <a:ea typeface="Times New Roman"/>
                <a:cs typeface="Times New Roman"/>
                <a:sym typeface="Times New Roman"/>
              </a:rPr>
              <a:t>Breast cancer is a disease in which the healthy cells of the tissue in the breast are invaded(spread) and mutated(change, evolve), which further grow in large numbers to form a malignant(infectious, uncontrollable, harmful) tumor. </a:t>
            </a:r>
            <a:endParaRPr>
              <a:highlight>
                <a:srgbClr val="EEF2FA"/>
              </a:highlight>
              <a:latin typeface="Times New Roman"/>
              <a:ea typeface="Times New Roman"/>
              <a:cs typeface="Times New Roman"/>
              <a:sym typeface="Times New Roman"/>
            </a:endParaRPr>
          </a:p>
          <a:p>
            <a:pPr indent="0" lvl="0" marL="0" rtl="0" algn="just">
              <a:lnSpc>
                <a:spcPct val="107916"/>
              </a:lnSpc>
              <a:spcBef>
                <a:spcPts val="800"/>
              </a:spcBef>
              <a:spcAft>
                <a:spcPts val="0"/>
              </a:spcAft>
              <a:buSzPts val="1100"/>
              <a:buNone/>
            </a:pPr>
            <a:r>
              <a:rPr lang="ru-RU">
                <a:highlight>
                  <a:srgbClr val="EEF2FA"/>
                </a:highlight>
                <a:latin typeface="Times New Roman"/>
                <a:ea typeface="Times New Roman"/>
                <a:cs typeface="Times New Roman"/>
                <a:sym typeface="Times New Roman"/>
              </a:rPr>
              <a:t>It is one of the most common types of cancer in women, and it can also occur in men, although it is much less common</a:t>
            </a:r>
            <a:endParaRPr>
              <a:highlight>
                <a:srgbClr val="EEF2FA"/>
              </a:highlight>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ru-RU">
                <a:highlight>
                  <a:srgbClr val="EEF2FA"/>
                </a:highlight>
                <a:latin typeface="Times New Roman"/>
                <a:ea typeface="Times New Roman"/>
                <a:cs typeface="Times New Roman"/>
                <a:sym typeface="Times New Roman"/>
              </a:rPr>
              <a:t>It can most likely occur at any age.</a:t>
            </a:r>
            <a:endParaRPr>
              <a:highlight>
                <a:srgbClr val="EEF2FA"/>
              </a:highlight>
              <a:latin typeface="Times New Roman"/>
              <a:ea typeface="Times New Roman"/>
              <a:cs typeface="Times New Roman"/>
              <a:sym typeface="Times New Roman"/>
            </a:endParaRPr>
          </a:p>
          <a:p>
            <a:pPr indent="0" lvl="0" marL="0" rtl="0" algn="just">
              <a:lnSpc>
                <a:spcPct val="107916"/>
              </a:lnSpc>
              <a:spcBef>
                <a:spcPts val="800"/>
              </a:spcBef>
              <a:spcAft>
                <a:spcPts val="800"/>
              </a:spcAft>
              <a:buClr>
                <a:schemeClr val="dk1"/>
              </a:buClr>
              <a:buSzPts val="1100"/>
              <a:buFont typeface="Arial"/>
              <a:buNone/>
            </a:pPr>
            <a:r>
              <a:rPr lang="ru-RU">
                <a:highlight>
                  <a:srgbClr val="EEF2FA"/>
                </a:highlight>
                <a:latin typeface="Times New Roman"/>
                <a:ea typeface="Times New Roman"/>
                <a:cs typeface="Times New Roman"/>
                <a:sym typeface="Times New Roman"/>
              </a:rPr>
              <a:t>80% of the patients who have breast cancer are above 50 years of age</a:t>
            </a:r>
            <a:endParaRPr>
              <a:highlight>
                <a:srgbClr val="EEF2FA"/>
              </a:highlight>
              <a:latin typeface="Times New Roman"/>
              <a:ea typeface="Times New Roman"/>
              <a:cs typeface="Times New Roman"/>
              <a:sym typeface="Times New Roman"/>
            </a:endParaRPr>
          </a:p>
        </p:txBody>
      </p:sp>
      <p:sp>
        <p:nvSpPr>
          <p:cNvPr id="175" name="Google Shape;17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07916"/>
              </a:lnSpc>
              <a:spcBef>
                <a:spcPts val="0"/>
              </a:spcBef>
              <a:spcAft>
                <a:spcPts val="0"/>
              </a:spcAft>
              <a:buClr>
                <a:schemeClr val="dk1"/>
              </a:buClr>
              <a:buSzPts val="1100"/>
              <a:buFont typeface="Arial"/>
              <a:buNone/>
            </a:pPr>
            <a:r>
              <a:rPr lang="ru-RU">
                <a:latin typeface="Times New Roman"/>
                <a:ea typeface="Times New Roman"/>
                <a:cs typeface="Times New Roman"/>
                <a:sym typeface="Times New Roman"/>
              </a:rPr>
              <a:t>our goal is to understand the relation between the variables and target variables</a:t>
            </a:r>
            <a:endParaRPr>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rPr lang="ru-RU">
                <a:latin typeface="Times New Roman"/>
                <a:ea typeface="Times New Roman"/>
                <a:cs typeface="Times New Roman"/>
                <a:sym typeface="Times New Roman"/>
              </a:rPr>
              <a:t>to analyze and find the best model that will help to predict the status (Alive or Dead) of the new patient. </a:t>
            </a:r>
            <a:endParaRPr>
              <a:latin typeface="Times New Roman"/>
              <a:ea typeface="Times New Roman"/>
              <a:cs typeface="Times New Roman"/>
              <a:sym typeface="Times New Roman"/>
            </a:endParaRPr>
          </a:p>
          <a:p>
            <a:pPr indent="0" lvl="0" marL="0" rtl="0" algn="just">
              <a:lnSpc>
                <a:spcPct val="107916"/>
              </a:lnSpc>
              <a:spcBef>
                <a:spcPts val="8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just">
              <a:lnSpc>
                <a:spcPct val="107916"/>
              </a:lnSpc>
              <a:spcBef>
                <a:spcPts val="800"/>
              </a:spcBef>
              <a:spcAft>
                <a:spcPts val="800"/>
              </a:spcAft>
              <a:buClr>
                <a:schemeClr val="dk1"/>
              </a:buClr>
              <a:buSzPts val="1100"/>
              <a:buFont typeface="Arial"/>
              <a:buNone/>
            </a:pPr>
            <a:r>
              <a:rPr lang="ru-RU">
                <a:latin typeface="Times New Roman"/>
                <a:ea typeface="Times New Roman"/>
                <a:cs typeface="Times New Roman"/>
                <a:sym typeface="Times New Roman"/>
              </a:rPr>
              <a:t>We will also be analyzing which variables are important for target variable that is status and how they affect the results in different models.</a:t>
            </a:r>
            <a:endParaRPr>
              <a:latin typeface="Times New Roman"/>
              <a:ea typeface="Times New Roman"/>
              <a:cs typeface="Times New Roman"/>
              <a:sym typeface="Times New Roman"/>
            </a:endParaRPr>
          </a:p>
        </p:txBody>
      </p:sp>
      <p:sp>
        <p:nvSpPr>
          <p:cNvPr id="182" name="Google Shape;18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SzPts val="1100"/>
              <a:buNone/>
            </a:pPr>
            <a:r>
              <a:rPr lang="ru-RU"/>
              <a:t>We got the data from kaggle </a:t>
            </a:r>
            <a:endParaRPr/>
          </a:p>
          <a:p>
            <a:pPr indent="0" lvl="0" marL="0" rtl="0" algn="l">
              <a:spcBef>
                <a:spcPts val="360"/>
              </a:spcBef>
              <a:spcAft>
                <a:spcPts val="0"/>
              </a:spcAft>
              <a:buSzPts val="1100"/>
              <a:buNone/>
            </a:pPr>
            <a:r>
              <a:t/>
            </a:r>
            <a:endParaRPr/>
          </a:p>
          <a:p>
            <a:pPr indent="0" lvl="0" marL="0" rtl="0" algn="l">
              <a:spcBef>
                <a:spcPts val="360"/>
              </a:spcBef>
              <a:spcAft>
                <a:spcPts val="0"/>
              </a:spcAft>
              <a:buSzPts val="1100"/>
              <a:buNone/>
            </a:pPr>
            <a:r>
              <a:rPr b="1" lang="ru-RU"/>
              <a:t>T-stage</a:t>
            </a:r>
            <a:r>
              <a:rPr lang="ru-RU"/>
              <a:t> → size of main tumor</a:t>
            </a:r>
            <a:endParaRPr/>
          </a:p>
          <a:p>
            <a:pPr indent="0" lvl="0" marL="0" rtl="0" algn="l">
              <a:spcBef>
                <a:spcPts val="360"/>
              </a:spcBef>
              <a:spcAft>
                <a:spcPts val="0"/>
              </a:spcAft>
              <a:buSzPts val="1100"/>
              <a:buNone/>
            </a:pPr>
            <a:r>
              <a:rPr b="1" lang="ru-RU"/>
              <a:t>N-stage</a:t>
            </a:r>
            <a:r>
              <a:rPr lang="ru-RU"/>
              <a:t> → number of lymph node that contain cancer</a:t>
            </a:r>
            <a:endParaRPr/>
          </a:p>
          <a:p>
            <a:pPr indent="0" lvl="0" marL="0" rtl="0" algn="l">
              <a:spcBef>
                <a:spcPts val="360"/>
              </a:spcBef>
              <a:spcAft>
                <a:spcPts val="0"/>
              </a:spcAft>
              <a:buSzPts val="1100"/>
              <a:buNone/>
            </a:pPr>
            <a:r>
              <a:rPr b="1" lang="ru-RU"/>
              <a:t>6th stage</a:t>
            </a:r>
            <a:r>
              <a:rPr lang="ru-RU"/>
              <a:t> → 1st and 2nd letter says stage of the cancer and last alphabet </a:t>
            </a:r>
            <a:r>
              <a:rPr lang="ru-RU"/>
              <a:t>describes</a:t>
            </a:r>
            <a:r>
              <a:rPr lang="ru-RU"/>
              <a:t> how badly it has spread</a:t>
            </a:r>
            <a:endParaRPr/>
          </a:p>
          <a:p>
            <a:pPr indent="0" lvl="0" marL="0" rtl="0" algn="l">
              <a:spcBef>
                <a:spcPts val="360"/>
              </a:spcBef>
              <a:spcAft>
                <a:spcPts val="0"/>
              </a:spcAft>
              <a:buSzPts val="1100"/>
              <a:buNone/>
            </a:pPr>
            <a:r>
              <a:rPr b="1" lang="ru-RU"/>
              <a:t>Differentiate</a:t>
            </a:r>
            <a:r>
              <a:rPr lang="ru-RU"/>
              <a:t> → arrangement of cells. well, poor and moderately differentiated</a:t>
            </a:r>
            <a:endParaRPr/>
          </a:p>
          <a:p>
            <a:pPr indent="0" lvl="0" marL="0" rtl="0" algn="l">
              <a:spcBef>
                <a:spcPts val="360"/>
              </a:spcBef>
              <a:spcAft>
                <a:spcPts val="0"/>
              </a:spcAft>
              <a:buSzPts val="1100"/>
              <a:buNone/>
            </a:pPr>
            <a:r>
              <a:rPr b="1" lang="ru-RU"/>
              <a:t>Grade</a:t>
            </a:r>
            <a:r>
              <a:rPr lang="ru-RU"/>
              <a:t>→ severeness of the cancer</a:t>
            </a:r>
            <a:endParaRPr/>
          </a:p>
          <a:p>
            <a:pPr indent="0" lvl="0" marL="0" rtl="0" algn="l">
              <a:spcBef>
                <a:spcPts val="360"/>
              </a:spcBef>
              <a:spcAft>
                <a:spcPts val="0"/>
              </a:spcAft>
              <a:buSzPts val="1100"/>
              <a:buNone/>
            </a:pPr>
            <a:r>
              <a:rPr b="1" lang="ru-RU"/>
              <a:t>A-stage</a:t>
            </a:r>
            <a:r>
              <a:rPr lang="ru-RU"/>
              <a:t>→ regional- not spread to other parts, distant-spread to distant parts like lungs, liver</a:t>
            </a:r>
            <a:endParaRPr/>
          </a:p>
          <a:p>
            <a:pPr indent="0" lvl="0" marL="0" rtl="0" algn="l">
              <a:spcBef>
                <a:spcPts val="360"/>
              </a:spcBef>
              <a:spcAft>
                <a:spcPts val="0"/>
              </a:spcAft>
              <a:buSzPts val="1100"/>
              <a:buNone/>
            </a:pPr>
            <a:r>
              <a:rPr b="1" lang="ru-RU"/>
              <a:t>Estrogen status </a:t>
            </a:r>
            <a:r>
              <a:rPr lang="ru-RU"/>
              <a:t>→</a:t>
            </a:r>
            <a:r>
              <a:rPr lang="ru-RU">
                <a:latin typeface="Times New Roman"/>
                <a:ea typeface="Times New Roman"/>
                <a:cs typeface="Times New Roman"/>
                <a:sym typeface="Times New Roman"/>
              </a:rPr>
              <a:t>If breast cancer cells have estrogen receptors, the cancer is called ER-positive breast cancer</a:t>
            </a:r>
            <a:endParaRPr>
              <a:latin typeface="Times New Roman"/>
              <a:ea typeface="Times New Roman"/>
              <a:cs typeface="Times New Roman"/>
              <a:sym typeface="Times New Roman"/>
            </a:endParaRPr>
          </a:p>
          <a:p>
            <a:pPr indent="0" lvl="0" marL="0" rtl="0" algn="just">
              <a:spcBef>
                <a:spcPts val="0"/>
              </a:spcBef>
              <a:spcAft>
                <a:spcPts val="0"/>
              </a:spcAft>
              <a:buNone/>
            </a:pPr>
            <a:r>
              <a:rPr b="1" lang="ru-RU">
                <a:latin typeface="Times New Roman"/>
                <a:ea typeface="Times New Roman"/>
                <a:cs typeface="Times New Roman"/>
                <a:sym typeface="Times New Roman"/>
              </a:rPr>
              <a:t>Progesterone Status</a:t>
            </a:r>
            <a:r>
              <a:rPr lang="ru-RU">
                <a:latin typeface="Times New Roman"/>
                <a:ea typeface="Times New Roman"/>
                <a:cs typeface="Times New Roman"/>
                <a:sym typeface="Times New Roman"/>
              </a:rPr>
              <a:t> - If breast cancer cells have Progesterone receptors, the cancer is called PR-positive breast cancer.</a:t>
            </a:r>
            <a:endParaRPr>
              <a:latin typeface="Times New Roman"/>
              <a:ea typeface="Times New Roman"/>
              <a:cs typeface="Times New Roman"/>
              <a:sym typeface="Times New Roman"/>
            </a:endParaRPr>
          </a:p>
          <a:p>
            <a:pPr indent="0" lvl="0" marL="0" rtl="0" algn="l">
              <a:spcBef>
                <a:spcPts val="360"/>
              </a:spcBef>
              <a:spcAft>
                <a:spcPts val="0"/>
              </a:spcAft>
              <a:buSzPts val="1100"/>
              <a:buNone/>
            </a:pPr>
            <a:r>
              <a:rPr b="1" lang="ru-RU"/>
              <a:t>Regional Node examined</a:t>
            </a:r>
            <a:r>
              <a:rPr lang="ru-RU"/>
              <a:t> → how many regional nodes examined around the tumor</a:t>
            </a:r>
            <a:endParaRPr/>
          </a:p>
          <a:p>
            <a:pPr indent="0" lvl="0" marL="0" rtl="0" algn="l">
              <a:spcBef>
                <a:spcPts val="360"/>
              </a:spcBef>
              <a:spcAft>
                <a:spcPts val="0"/>
              </a:spcAft>
              <a:buSzPts val="1100"/>
              <a:buNone/>
            </a:pPr>
            <a:r>
              <a:rPr b="1" lang="ru-RU"/>
              <a:t>Regional node positive</a:t>
            </a:r>
            <a:r>
              <a:rPr lang="ru-RU"/>
              <a:t>→ how many regional nodes are affected</a:t>
            </a:r>
            <a:endParaRPr/>
          </a:p>
          <a:p>
            <a:pPr indent="0" lvl="0" marL="0" rtl="0" algn="l">
              <a:spcBef>
                <a:spcPts val="360"/>
              </a:spcBef>
              <a:spcAft>
                <a:spcPts val="0"/>
              </a:spcAft>
              <a:buSzPts val="1100"/>
              <a:buNone/>
            </a:pPr>
            <a:r>
              <a:rPr b="1" lang="ru-RU"/>
              <a:t>Survival months</a:t>
            </a:r>
            <a:r>
              <a:rPr lang="ru-RU"/>
              <a:t> → after detection for how many months patient has survived</a:t>
            </a:r>
            <a:endParaRPr/>
          </a:p>
          <a:p>
            <a:pPr indent="0" lvl="0" marL="0" rtl="0" algn="l">
              <a:spcBef>
                <a:spcPts val="360"/>
              </a:spcBef>
              <a:spcAft>
                <a:spcPts val="0"/>
              </a:spcAft>
              <a:buSzPts val="1100"/>
              <a:buNone/>
            </a:pPr>
            <a:r>
              <a:rPr b="1" lang="ru-RU"/>
              <a:t>status</a:t>
            </a:r>
            <a:r>
              <a:rPr lang="ru-RU"/>
              <a:t> → whether the patient is dead or alive</a:t>
            </a:r>
            <a:endParaRPr/>
          </a:p>
          <a:p>
            <a:pPr indent="0" lvl="0" marL="0" rtl="0" algn="l">
              <a:spcBef>
                <a:spcPts val="360"/>
              </a:spcBef>
              <a:spcAft>
                <a:spcPts val="0"/>
              </a:spcAft>
              <a:buSzPts val="1100"/>
              <a:buNone/>
            </a:pPr>
            <a:r>
              <a:t/>
            </a:r>
            <a:endParaRPr/>
          </a:p>
          <a:p>
            <a:pPr indent="0" lvl="0" marL="0" rtl="0" algn="l">
              <a:spcBef>
                <a:spcPts val="360"/>
              </a:spcBef>
              <a:spcAft>
                <a:spcPts val="0"/>
              </a:spcAft>
              <a:buSzPts val="1100"/>
              <a:buNone/>
            </a:pPr>
            <a:r>
              <a:t/>
            </a:r>
            <a:endParaRPr/>
          </a:p>
          <a:p>
            <a:pPr indent="0" lvl="0" marL="0" rtl="0" algn="l">
              <a:spcBef>
                <a:spcPts val="360"/>
              </a:spcBef>
              <a:spcAft>
                <a:spcPts val="0"/>
              </a:spcAft>
              <a:buSzPts val="1100"/>
              <a:buNone/>
            </a:pPr>
            <a:r>
              <a:rPr lang="ru-RU"/>
              <a:t>the data from kaggle was pretty consistent without null or missing fields.</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ru-RU"/>
              <a:t>But we did make the required changes  like</a:t>
            </a:r>
            <a:endParaRPr/>
          </a:p>
          <a:p>
            <a:pPr indent="0" lvl="0" marL="0" rtl="0" algn="l">
              <a:spcBef>
                <a:spcPts val="360"/>
              </a:spcBef>
              <a:spcAft>
                <a:spcPts val="0"/>
              </a:spcAft>
              <a:buClr>
                <a:schemeClr val="dk1"/>
              </a:buClr>
              <a:buSzPts val="1100"/>
              <a:buFont typeface="Arial"/>
              <a:buNone/>
            </a:pPr>
            <a:r>
              <a:rPr lang="ru-RU"/>
              <a:t>the variable names was having spaces, we used validvarname=v7 to make them as valid SAS names. validvarname=v7 that will remove spaces and replace it with underscores</a:t>
            </a:r>
            <a:endParaRPr/>
          </a:p>
          <a:p>
            <a:pPr indent="0" lvl="0" marL="0" rtl="0" algn="l">
              <a:spcBef>
                <a:spcPts val="360"/>
              </a:spcBef>
              <a:spcAft>
                <a:spcPts val="0"/>
              </a:spcAft>
              <a:buClr>
                <a:schemeClr val="dk1"/>
              </a:buClr>
              <a:buSzPts val="1100"/>
              <a:buFont typeface="Arial"/>
              <a:buNone/>
            </a:pPr>
            <a:r>
              <a:rPr lang="ru-RU"/>
              <a:t>In Grade variable, grade 4 was alphabetic while others were numeric so we changed it to numeric</a:t>
            </a:r>
            <a:endParaRPr/>
          </a:p>
        </p:txBody>
      </p:sp>
      <p:sp>
        <p:nvSpPr>
          <p:cNvPr id="189" name="Google Shape;18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ru-RU"/>
              <a:t>1.</a:t>
            </a:r>
            <a:r>
              <a:rPr lang="ru-RU">
                <a:latin typeface="Times New Roman"/>
                <a:ea typeface="Times New Roman"/>
                <a:cs typeface="Times New Roman"/>
                <a:sym typeface="Times New Roman"/>
              </a:rPr>
              <a:t>The range of patient’s age is from 30-69. Most of the patient’s age lies between 45 to 65 age which we found in our research as well that 80% of women whose age is more than 50 </a:t>
            </a:r>
            <a:r>
              <a:rPr lang="ru-RU">
                <a:latin typeface="Times New Roman"/>
                <a:ea typeface="Times New Roman"/>
                <a:cs typeface="Times New Roman"/>
                <a:sym typeface="Times New Roman"/>
              </a:rPr>
              <a:t>have breast cancer</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ru-RU"/>
              <a:t>2.</a:t>
            </a:r>
            <a:r>
              <a:rPr lang="ru-RU">
                <a:latin typeface="Times New Roman"/>
                <a:ea typeface="Times New Roman"/>
                <a:cs typeface="Times New Roman"/>
                <a:sym typeface="Times New Roman"/>
              </a:rPr>
              <a:t> the mean and median age of alive patients is slightly lower than the dead patients. This indicates that chances of older patients surviving are less</a:t>
            </a:r>
            <a:endParaRPr/>
          </a:p>
        </p:txBody>
      </p:sp>
      <p:sp>
        <p:nvSpPr>
          <p:cNvPr id="196" name="Google Shape;19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17500" lvl="0" marL="457200" rtl="0" algn="l">
              <a:spcBef>
                <a:spcPts val="360"/>
              </a:spcBef>
              <a:spcAft>
                <a:spcPts val="0"/>
              </a:spcAft>
              <a:buSzPts val="1400"/>
              <a:buAutoNum type="arabicParenR"/>
            </a:pPr>
            <a:r>
              <a:rPr lang="ru-RU"/>
              <a:t>Average and median is lower in alive which means less number of regional nodes affected compared to dead patients. Both are right skewed.</a:t>
            </a:r>
            <a:endParaRPr/>
          </a:p>
          <a:p>
            <a:pPr indent="0" lvl="0" marL="457200" rtl="0" algn="l">
              <a:spcBef>
                <a:spcPts val="360"/>
              </a:spcBef>
              <a:spcAft>
                <a:spcPts val="0"/>
              </a:spcAft>
              <a:buNone/>
            </a:pPr>
            <a:r>
              <a:rPr lang="ru-RU"/>
              <a:t>Alive is having more outliers compared to dead</a:t>
            </a:r>
            <a:endParaRPr/>
          </a:p>
          <a:p>
            <a:pPr indent="-317500" lvl="0" marL="457200" rtl="0" algn="l">
              <a:spcBef>
                <a:spcPts val="360"/>
              </a:spcBef>
              <a:spcAft>
                <a:spcPts val="0"/>
              </a:spcAft>
              <a:buSzPts val="1400"/>
              <a:buAutoNum type="arabicParenR"/>
            </a:pPr>
            <a:r>
              <a:rPr lang="ru-RU"/>
              <a:t>Average and median is slightly lower in alive. </a:t>
            </a:r>
            <a:r>
              <a:rPr lang="ru-RU"/>
              <a:t>Both are right skewed.</a:t>
            </a:r>
            <a:endParaRPr/>
          </a:p>
          <a:p>
            <a:pPr indent="0" lvl="0" marL="457200" rtl="0" algn="l">
              <a:spcBef>
                <a:spcPts val="360"/>
              </a:spcBef>
              <a:spcAft>
                <a:spcPts val="0"/>
              </a:spcAft>
              <a:buNone/>
            </a:pPr>
            <a:r>
              <a:rPr lang="ru-RU"/>
              <a:t>Alive is having more outliers compared to dead</a:t>
            </a:r>
            <a:endParaRPr/>
          </a:p>
          <a:p>
            <a:pPr indent="0" lvl="0" marL="457200" rtl="0" algn="l">
              <a:spcBef>
                <a:spcPts val="360"/>
              </a:spcBef>
              <a:spcAft>
                <a:spcPts val="0"/>
              </a:spcAft>
              <a:buNone/>
            </a:pPr>
            <a:r>
              <a:t/>
            </a:r>
            <a:endParaRPr/>
          </a:p>
          <a:p>
            <a:pPr indent="0" lvl="0" marL="0" rtl="0" algn="l">
              <a:lnSpc>
                <a:spcPct val="100000"/>
              </a:lnSpc>
              <a:spcBef>
                <a:spcPts val="360"/>
              </a:spcBef>
              <a:spcAft>
                <a:spcPts val="0"/>
              </a:spcAft>
              <a:buSzPts val="1400"/>
              <a:buNone/>
            </a:pPr>
            <a:r>
              <a:t/>
            </a:r>
            <a:endParaRPr/>
          </a:p>
        </p:txBody>
      </p:sp>
      <p:sp>
        <p:nvSpPr>
          <p:cNvPr id="205" name="Google Shape;20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ru-RU"/>
              <a:t>Our target variable, 'status', is categorical with two classes, representing the patient's status as either 'alive' or 'dead'. Therefore, we approach this as a classification problem. We applied four models on our dataset to determine the best approach.</a:t>
            </a:r>
            <a:endParaRPr/>
          </a:p>
          <a:p>
            <a:pPr indent="0" lvl="0" marL="0" rtl="0" algn="l">
              <a:lnSpc>
                <a:spcPct val="100000"/>
              </a:lnSpc>
              <a:spcBef>
                <a:spcPts val="360"/>
              </a:spcBef>
              <a:spcAft>
                <a:spcPts val="0"/>
              </a:spcAft>
              <a:buSzPts val="1400"/>
              <a:buNone/>
            </a:pPr>
            <a:r>
              <a:rPr lang="ru-RU"/>
              <a:t>We noticed that two variables in our dataset, t-stage and tumor size, were correlated. To investigate their impact, we ran our models using each variable separately while holding the other variable.</a:t>
            </a:r>
            <a:endParaRPr/>
          </a:p>
          <a:p>
            <a:pPr indent="0" lvl="0" marL="0" rtl="0" algn="l">
              <a:lnSpc>
                <a:spcPct val="100000"/>
              </a:lnSpc>
              <a:spcBef>
                <a:spcPts val="360"/>
              </a:spcBef>
              <a:spcAft>
                <a:spcPts val="0"/>
              </a:spcAft>
              <a:buSzPts val="1400"/>
              <a:buNone/>
            </a:pPr>
            <a:r>
              <a:rPr lang="ru-RU"/>
              <a:t>We divided our dataset into a 70% training set and a 30% validation set for all the four models.We have an </a:t>
            </a:r>
            <a:r>
              <a:rPr lang="ru-RU"/>
              <a:t>imbalance</a:t>
            </a:r>
            <a:r>
              <a:rPr lang="ru-RU"/>
              <a:t> dataset with 85% of the data showed a status of 'alive', while 15% showed a status of 'dead'. After splitting the data, we still maintained the same proportions of 'alive' and 'dead' in both the training and validation sets. We first applied our models to the complete data, and then compared those results to the results obtained from an undersampled dataset.</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p:txBody>
      </p:sp>
      <p:sp>
        <p:nvSpPr>
          <p:cNvPr id="214" name="Google Shape;21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cc8d3f046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lang="ru-RU"/>
              <a:t>We began with logistic regression and found that when tumor size was included with other variables, the model was statistically significant. However, the p-value for tumor size and most variables were greater than alpha, and 1 was a possible value in the confidence intervals for tumor size.</a:t>
            </a:r>
            <a:endParaRPr/>
          </a:p>
          <a:p>
            <a:pPr indent="0" lvl="0" marL="0" rtl="0" algn="l">
              <a:lnSpc>
                <a:spcPct val="100000"/>
              </a:lnSpc>
              <a:spcBef>
                <a:spcPts val="360"/>
              </a:spcBef>
              <a:spcAft>
                <a:spcPts val="0"/>
              </a:spcAft>
              <a:buSzPts val="1100"/>
              <a:buNone/>
            </a:pPr>
            <a:r>
              <a:rPr lang="ru-RU"/>
              <a:t>We then added T-stage to the model along with the other variables. The resulting model was statistically significant, with two out of three dummy variables for T-stage showing significance. Only the TS_T2 variable was not significant. The area under the curve (AUC) was 86.9%, which is considered good.</a:t>
            </a:r>
            <a:endParaRPr/>
          </a:p>
          <a:p>
            <a:pPr indent="0" lvl="0" marL="0" rtl="0" algn="l">
              <a:lnSpc>
                <a:spcPct val="100000"/>
              </a:lnSpc>
              <a:spcBef>
                <a:spcPts val="360"/>
              </a:spcBef>
              <a:spcAft>
                <a:spcPts val="0"/>
              </a:spcAft>
              <a:buSzPts val="1100"/>
              <a:buNone/>
            </a:pPr>
            <a:r>
              <a:rPr lang="ru-RU"/>
              <a:t>When interpreting the odds ratio estimate for the age variable, we could see that for every year the patient gets older, the odds of their status being dead increase by 3%</a:t>
            </a:r>
            <a:endParaRPr/>
          </a:p>
          <a:p>
            <a:pPr indent="0" lvl="0" marL="0" rtl="0" algn="l">
              <a:lnSpc>
                <a:spcPct val="100000"/>
              </a:lnSpc>
              <a:spcBef>
                <a:spcPts val="360"/>
              </a:spcBef>
              <a:spcAft>
                <a:spcPts val="0"/>
              </a:spcAft>
              <a:buSzPts val="1400"/>
              <a:buNone/>
            </a:pPr>
            <a:r>
              <a:t/>
            </a:r>
            <a:endParaRPr/>
          </a:p>
        </p:txBody>
      </p:sp>
      <p:sp>
        <p:nvSpPr>
          <p:cNvPr id="221" name="Google Shape;221;g22cc8d3f046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5"/>
          <p:cNvSpPr txBox="1"/>
          <p:nvPr>
            <p:ph type="ctrTitle"/>
          </p:nvPr>
        </p:nvSpPr>
        <p:spPr>
          <a:xfrm>
            <a:off x="685800" y="2130428"/>
            <a:ext cx="7772400" cy="1470026"/>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4200"/>
              <a:buFont typeface="Calibri"/>
              <a:buNone/>
              <a:defRPr b="1">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00"/>
              </a:spcBef>
              <a:spcAft>
                <a:spcPts val="0"/>
              </a:spcAft>
              <a:buClr>
                <a:srgbClr val="FFFFFF"/>
              </a:buClr>
              <a:buSzPts val="3000"/>
              <a:buNone/>
              <a:defRPr>
                <a:solidFill>
                  <a:srgbClr val="FFFFFF"/>
                </a:solidFill>
                <a:latin typeface="Calibri"/>
                <a:ea typeface="Calibri"/>
                <a:cs typeface="Calibri"/>
                <a:sym typeface="Calibri"/>
              </a:defRPr>
            </a:lvl1pPr>
            <a:lvl2pPr lvl="1" algn="ctr">
              <a:lnSpc>
                <a:spcPct val="100000"/>
              </a:lnSpc>
              <a:spcBef>
                <a:spcPts val="520"/>
              </a:spcBef>
              <a:spcAft>
                <a:spcPts val="0"/>
              </a:spcAft>
              <a:buClr>
                <a:schemeClr val="dk1"/>
              </a:buClr>
              <a:buSzPts val="2600"/>
              <a:buNone/>
              <a:defRPr>
                <a:solidFill>
                  <a:schemeClr val="dk1"/>
                </a:solidFill>
              </a:defRPr>
            </a:lvl2pPr>
            <a:lvl3pPr lvl="2" algn="ctr">
              <a:lnSpc>
                <a:spcPct val="100000"/>
              </a:lnSpc>
              <a:spcBef>
                <a:spcPts val="480"/>
              </a:spcBef>
              <a:spcAft>
                <a:spcPts val="0"/>
              </a:spcAft>
              <a:buClr>
                <a:schemeClr val="dk1"/>
              </a:buClr>
              <a:buSzPts val="2400"/>
              <a:buNone/>
              <a:defRPr>
                <a:solidFill>
                  <a:schemeClr val="dk1"/>
                </a:solidFill>
              </a:defRPr>
            </a:lvl3pPr>
            <a:lvl4pPr lvl="3" algn="ctr">
              <a:lnSpc>
                <a:spcPct val="100000"/>
              </a:lnSpc>
              <a:spcBef>
                <a:spcPts val="400"/>
              </a:spcBef>
              <a:spcAft>
                <a:spcPts val="0"/>
              </a:spcAft>
              <a:buClr>
                <a:schemeClr val="dk1"/>
              </a:buClr>
              <a:buSzPts val="2000"/>
              <a:buNone/>
              <a:defRPr>
                <a:solidFill>
                  <a:schemeClr val="dk1"/>
                </a:solidFill>
              </a:defRPr>
            </a:lvl4pPr>
            <a:lvl5pPr lvl="4" algn="ctr">
              <a:lnSpc>
                <a:spcPct val="100000"/>
              </a:lnSpc>
              <a:spcBef>
                <a:spcPts val="400"/>
              </a:spcBef>
              <a:spcAft>
                <a:spcPts val="0"/>
              </a:spcAft>
              <a:buClr>
                <a:schemeClr val="dk1"/>
              </a:buClr>
              <a:buSzPts val="2000"/>
              <a:buNone/>
              <a:defRPr>
                <a:solidFill>
                  <a:schemeClr val="dk1"/>
                </a:solidFill>
              </a:defRPr>
            </a:lvl5pPr>
            <a:lvl6pPr lvl="5" algn="ctr">
              <a:lnSpc>
                <a:spcPct val="100000"/>
              </a:lnSpc>
              <a:spcBef>
                <a:spcPts val="400"/>
              </a:spcBef>
              <a:spcAft>
                <a:spcPts val="0"/>
              </a:spcAft>
              <a:buClr>
                <a:schemeClr val="dk1"/>
              </a:buClr>
              <a:buSzPts val="2000"/>
              <a:buNone/>
              <a:defRPr>
                <a:solidFill>
                  <a:schemeClr val="dk1"/>
                </a:solidFill>
              </a:defRPr>
            </a:lvl6pPr>
            <a:lvl7pPr lvl="6" algn="ctr">
              <a:lnSpc>
                <a:spcPct val="100000"/>
              </a:lnSpc>
              <a:spcBef>
                <a:spcPts val="400"/>
              </a:spcBef>
              <a:spcAft>
                <a:spcPts val="0"/>
              </a:spcAft>
              <a:buClr>
                <a:schemeClr val="dk1"/>
              </a:buClr>
              <a:buSzPts val="2000"/>
              <a:buNone/>
              <a:defRPr>
                <a:solidFill>
                  <a:schemeClr val="dk1"/>
                </a:solidFill>
              </a:defRPr>
            </a:lvl7pPr>
            <a:lvl8pPr lvl="7" algn="ctr">
              <a:lnSpc>
                <a:spcPct val="100000"/>
              </a:lnSpc>
              <a:spcBef>
                <a:spcPts val="400"/>
              </a:spcBef>
              <a:spcAft>
                <a:spcPts val="0"/>
              </a:spcAft>
              <a:buClr>
                <a:schemeClr val="dk1"/>
              </a:buClr>
              <a:buSzPts val="2000"/>
              <a:buNone/>
              <a:defRPr>
                <a:solidFill>
                  <a:schemeClr val="dk1"/>
                </a:solidFill>
              </a:defRPr>
            </a:lvl8pPr>
            <a:lvl9pPr lvl="8" algn="ctr">
              <a:lnSpc>
                <a:spcPct val="100000"/>
              </a:lnSpc>
              <a:spcBef>
                <a:spcPts val="400"/>
              </a:spcBef>
              <a:spcAft>
                <a:spcPts val="0"/>
              </a:spcAft>
              <a:buClr>
                <a:schemeClr val="dk1"/>
              </a:buClr>
              <a:buSzPts val="2000"/>
              <a:buNone/>
              <a:defRPr>
                <a:solidFill>
                  <a:schemeClr val="dk1"/>
                </a:solidFill>
              </a:defRPr>
            </a:lvl9pPr>
          </a:lstStyle>
          <a:p/>
        </p:txBody>
      </p:sp>
      <p:sp>
        <p:nvSpPr>
          <p:cNvPr id="18" name="Google Shape;18;p5"/>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BFBFBF"/>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BFBFBF"/>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BFBFBF"/>
                </a:solidFill>
                <a:latin typeface="Georgia"/>
                <a:ea typeface="Georgia"/>
                <a:cs typeface="Georgia"/>
                <a:sym typeface="Georgia"/>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BFBFBF"/>
                </a:solidFill>
                <a:latin typeface="Georgia"/>
                <a:ea typeface="Georgia"/>
                <a:cs typeface="Georgia"/>
                <a:sym typeface="Georgia"/>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BFBFBF"/>
                </a:solidFill>
                <a:latin typeface="Georgia"/>
                <a:ea typeface="Georgia"/>
                <a:cs typeface="Georgia"/>
                <a:sym typeface="Georgia"/>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BFBFBF"/>
                </a:solidFill>
                <a:latin typeface="Georgia"/>
                <a:ea typeface="Georgia"/>
                <a:cs typeface="Georgia"/>
                <a:sym typeface="Georgia"/>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BFBFBF"/>
                </a:solidFill>
                <a:latin typeface="Georgia"/>
                <a:ea typeface="Georgia"/>
                <a:cs typeface="Georgia"/>
                <a:sym typeface="Georgia"/>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BFBFBF"/>
                </a:solidFill>
                <a:latin typeface="Georgia"/>
                <a:ea typeface="Georgia"/>
                <a:cs typeface="Georgia"/>
                <a:sym typeface="Georgia"/>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BFBFBF"/>
                </a:solidFill>
                <a:latin typeface="Georgia"/>
                <a:ea typeface="Georgia"/>
                <a:cs typeface="Georgia"/>
                <a:sym typeface="Georgia"/>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BFBFBF"/>
                </a:solidFill>
                <a:latin typeface="Georgia"/>
                <a:ea typeface="Georgia"/>
                <a:cs typeface="Georgia"/>
                <a:sym typeface="Georgia"/>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BFBFB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26"/>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 type="body"/>
          </p:nvPr>
        </p:nvSpPr>
        <p:spPr>
          <a:xfrm rot="5400000">
            <a:off x="2309019" y="-251617"/>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FFFFFF"/>
              </a:buClr>
              <a:buSzPts val="1800"/>
              <a:buChar char="•"/>
              <a:defRPr/>
            </a:lvl1pPr>
            <a:lvl2pPr indent="-342900" lvl="1" marL="914400" algn="l">
              <a:lnSpc>
                <a:spcPct val="100000"/>
              </a:lnSpc>
              <a:spcBef>
                <a:spcPts val="360"/>
              </a:spcBef>
              <a:spcAft>
                <a:spcPts val="0"/>
              </a:spcAft>
              <a:buClr>
                <a:srgbClr val="FFFFFF"/>
              </a:buClr>
              <a:buSzPts val="1800"/>
              <a:buChar char="–"/>
              <a:defRPr/>
            </a:lvl2pPr>
            <a:lvl3pPr indent="-342900" lvl="2" marL="1371600" algn="l">
              <a:lnSpc>
                <a:spcPct val="100000"/>
              </a:lnSpc>
              <a:spcBef>
                <a:spcPts val="360"/>
              </a:spcBef>
              <a:spcAft>
                <a:spcPts val="0"/>
              </a:spcAft>
              <a:buClr>
                <a:srgbClr val="FFFFFF"/>
              </a:buClr>
              <a:buSzPts val="1800"/>
              <a:buChar char="•"/>
              <a:defRPr/>
            </a:lvl3pPr>
            <a:lvl4pPr indent="-342900" lvl="3" marL="1828800" algn="l">
              <a:lnSpc>
                <a:spcPct val="100000"/>
              </a:lnSpc>
              <a:spcBef>
                <a:spcPts val="360"/>
              </a:spcBef>
              <a:spcAft>
                <a:spcPts val="0"/>
              </a:spcAft>
              <a:buClr>
                <a:srgbClr val="FFFFFF"/>
              </a:buClr>
              <a:buSzPts val="1800"/>
              <a:buChar char="–"/>
              <a:defRPr/>
            </a:lvl4pPr>
            <a:lvl5pPr indent="-342900" lvl="4" marL="2286000" algn="l">
              <a:lnSpc>
                <a:spcPct val="100000"/>
              </a:lnSpc>
              <a:spcBef>
                <a:spcPts val="360"/>
              </a:spcBef>
              <a:spcAft>
                <a:spcPts val="0"/>
              </a:spcAft>
              <a:buClr>
                <a:srgbClr val="FFFFF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6"/>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6"/>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2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FFFFFF"/>
              </a:buClr>
              <a:buSzPts val="1800"/>
              <a:buChar char="•"/>
              <a:defRPr/>
            </a:lvl1pPr>
            <a:lvl2pPr indent="-342900" lvl="1" marL="914400" algn="l">
              <a:lnSpc>
                <a:spcPct val="100000"/>
              </a:lnSpc>
              <a:spcBef>
                <a:spcPts val="360"/>
              </a:spcBef>
              <a:spcAft>
                <a:spcPts val="0"/>
              </a:spcAft>
              <a:buClr>
                <a:srgbClr val="FFFFFF"/>
              </a:buClr>
              <a:buSzPts val="1800"/>
              <a:buChar char="–"/>
              <a:defRPr/>
            </a:lvl2pPr>
            <a:lvl3pPr indent="-342900" lvl="2" marL="1371600" algn="l">
              <a:lnSpc>
                <a:spcPct val="100000"/>
              </a:lnSpc>
              <a:spcBef>
                <a:spcPts val="360"/>
              </a:spcBef>
              <a:spcAft>
                <a:spcPts val="0"/>
              </a:spcAft>
              <a:buClr>
                <a:srgbClr val="FFFFFF"/>
              </a:buClr>
              <a:buSzPts val="1800"/>
              <a:buChar char="•"/>
              <a:defRPr/>
            </a:lvl3pPr>
            <a:lvl4pPr indent="-342900" lvl="3" marL="1828800" algn="l">
              <a:lnSpc>
                <a:spcPct val="100000"/>
              </a:lnSpc>
              <a:spcBef>
                <a:spcPts val="360"/>
              </a:spcBef>
              <a:spcAft>
                <a:spcPts val="0"/>
              </a:spcAft>
              <a:buClr>
                <a:srgbClr val="FFFFFF"/>
              </a:buClr>
              <a:buSzPts val="1800"/>
              <a:buChar char="–"/>
              <a:defRPr/>
            </a:lvl4pPr>
            <a:lvl5pPr indent="-342900" lvl="4" marL="2286000" algn="l">
              <a:lnSpc>
                <a:spcPct val="100000"/>
              </a:lnSpc>
              <a:spcBef>
                <a:spcPts val="360"/>
              </a:spcBef>
              <a:spcAft>
                <a:spcPts val="0"/>
              </a:spcAft>
              <a:buClr>
                <a:srgbClr val="FFFFF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7"/>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7"/>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8"/>
          <p:cNvSpPr txBox="1"/>
          <p:nvPr>
            <p:ph type="title"/>
          </p:nvPr>
        </p:nvSpPr>
        <p:spPr>
          <a:xfrm>
            <a:off x="1908175" y="260350"/>
            <a:ext cx="6767513"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8"/>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3" name="Google Shape;93;p8"/>
          <p:cNvSpPr txBox="1"/>
          <p:nvPr>
            <p:ph idx="10" type="dt"/>
          </p:nvPr>
        </p:nvSpPr>
        <p:spPr>
          <a:xfrm>
            <a:off x="457200" y="6453188"/>
            <a:ext cx="2133600" cy="26828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8"/>
          <p:cNvSpPr txBox="1"/>
          <p:nvPr>
            <p:ph idx="11" type="ftr"/>
          </p:nvPr>
        </p:nvSpPr>
        <p:spPr>
          <a:xfrm>
            <a:off x="3124200" y="6453188"/>
            <a:ext cx="2895600" cy="26828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8"/>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00"/>
              </a:spcBef>
              <a:spcAft>
                <a:spcPts val="0"/>
              </a:spcAft>
              <a:buClr>
                <a:schemeClr val="dk1"/>
              </a:buClr>
              <a:buSzPts val="2000"/>
              <a:buFont typeface="Calibri"/>
              <a:buNone/>
              <a:defRPr/>
            </a:lvl1pPr>
            <a:lvl2pPr lvl="1" algn="ctr">
              <a:lnSpc>
                <a:spcPct val="100000"/>
              </a:lnSpc>
              <a:spcBef>
                <a:spcPts val="400"/>
              </a:spcBef>
              <a:spcAft>
                <a:spcPts val="0"/>
              </a:spcAft>
              <a:buClr>
                <a:schemeClr val="dk1"/>
              </a:buClr>
              <a:buSzPts val="2000"/>
              <a:buFont typeface="Calibri"/>
              <a:buNone/>
              <a:defRPr/>
            </a:lvl2pPr>
            <a:lvl3pPr lvl="2" algn="ctr">
              <a:lnSpc>
                <a:spcPct val="100000"/>
              </a:lnSpc>
              <a:spcBef>
                <a:spcPts val="400"/>
              </a:spcBef>
              <a:spcAft>
                <a:spcPts val="0"/>
              </a:spcAft>
              <a:buClr>
                <a:schemeClr val="dk1"/>
              </a:buClr>
              <a:buSzPts val="2000"/>
              <a:buFont typeface="Calibri"/>
              <a:buNone/>
              <a:defRPr/>
            </a:lvl3pPr>
            <a:lvl4pPr lvl="3" algn="ctr">
              <a:lnSpc>
                <a:spcPct val="100000"/>
              </a:lnSpc>
              <a:spcBef>
                <a:spcPts val="400"/>
              </a:spcBef>
              <a:spcAft>
                <a:spcPts val="0"/>
              </a:spcAft>
              <a:buClr>
                <a:schemeClr val="dk1"/>
              </a:buClr>
              <a:buSzPts val="2000"/>
              <a:buFont typeface="Calibri"/>
              <a:buNone/>
              <a:defRPr/>
            </a:lvl4pPr>
            <a:lvl5pPr lvl="4" algn="ctr">
              <a:lnSpc>
                <a:spcPct val="100000"/>
              </a:lnSpc>
              <a:spcBef>
                <a:spcPts val="400"/>
              </a:spcBef>
              <a:spcAft>
                <a:spcPts val="0"/>
              </a:spcAft>
              <a:buClr>
                <a:schemeClr val="dk1"/>
              </a:buClr>
              <a:buSzPts val="2000"/>
              <a:buFont typeface="Calibri"/>
              <a:buNone/>
              <a:defRPr/>
            </a:lvl5pPr>
            <a:lvl6pPr lvl="5" algn="ctr">
              <a:lnSpc>
                <a:spcPct val="100000"/>
              </a:lnSpc>
              <a:spcBef>
                <a:spcPts val="400"/>
              </a:spcBef>
              <a:spcAft>
                <a:spcPts val="0"/>
              </a:spcAft>
              <a:buClr>
                <a:schemeClr val="dk1"/>
              </a:buClr>
              <a:buSzPts val="2000"/>
              <a:buFont typeface="Calibri"/>
              <a:buNone/>
              <a:defRPr/>
            </a:lvl6pPr>
            <a:lvl7pPr lvl="6" algn="ctr">
              <a:lnSpc>
                <a:spcPct val="100000"/>
              </a:lnSpc>
              <a:spcBef>
                <a:spcPts val="400"/>
              </a:spcBef>
              <a:spcAft>
                <a:spcPts val="0"/>
              </a:spcAft>
              <a:buClr>
                <a:schemeClr val="dk1"/>
              </a:buClr>
              <a:buSzPts val="2000"/>
              <a:buFont typeface="Calibri"/>
              <a:buNone/>
              <a:defRPr/>
            </a:lvl7pPr>
            <a:lvl8pPr lvl="7" algn="ctr">
              <a:lnSpc>
                <a:spcPct val="100000"/>
              </a:lnSpc>
              <a:spcBef>
                <a:spcPts val="400"/>
              </a:spcBef>
              <a:spcAft>
                <a:spcPts val="0"/>
              </a:spcAft>
              <a:buClr>
                <a:schemeClr val="dk1"/>
              </a:buClr>
              <a:buSzPts val="2000"/>
              <a:buFont typeface="Calibri"/>
              <a:buNone/>
              <a:defRPr/>
            </a:lvl8pPr>
            <a:lvl9pPr lvl="8" algn="ctr">
              <a:lnSpc>
                <a:spcPct val="100000"/>
              </a:lnSpc>
              <a:spcBef>
                <a:spcPts val="400"/>
              </a:spcBef>
              <a:spcAft>
                <a:spcPts val="0"/>
              </a:spcAft>
              <a:buClr>
                <a:schemeClr val="dk1"/>
              </a:buClr>
              <a:buSzPts val="2000"/>
              <a:buFont typeface="Calibri"/>
              <a:buNone/>
              <a:defRPr/>
            </a:lvl9pPr>
          </a:lstStyle>
          <a:p/>
        </p:txBody>
      </p:sp>
      <p:sp>
        <p:nvSpPr>
          <p:cNvPr id="99" name="Google Shape;99;p9"/>
          <p:cNvSpPr txBox="1"/>
          <p:nvPr>
            <p:ph idx="10" type="dt"/>
          </p:nvPr>
        </p:nvSpPr>
        <p:spPr>
          <a:xfrm>
            <a:off x="457200" y="6453188"/>
            <a:ext cx="2133600" cy="26828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9"/>
          <p:cNvSpPr txBox="1"/>
          <p:nvPr>
            <p:ph idx="11" type="ftr"/>
          </p:nvPr>
        </p:nvSpPr>
        <p:spPr>
          <a:xfrm>
            <a:off x="3124200" y="6453188"/>
            <a:ext cx="2895600" cy="26828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9"/>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Calibri"/>
              <a:buNone/>
              <a:defRPr sz="2000"/>
            </a:lvl1pPr>
            <a:lvl2pPr indent="-228600" lvl="1" marL="914400" algn="l">
              <a:lnSpc>
                <a:spcPct val="100000"/>
              </a:lnSpc>
              <a:spcBef>
                <a:spcPts val="360"/>
              </a:spcBef>
              <a:spcAft>
                <a:spcPts val="0"/>
              </a:spcAft>
              <a:buClr>
                <a:schemeClr val="dk1"/>
              </a:buClr>
              <a:buSzPts val="1800"/>
              <a:buFont typeface="Calibri"/>
              <a:buNone/>
              <a:defRPr sz="1800"/>
            </a:lvl2pPr>
            <a:lvl3pPr indent="-228600" lvl="2" marL="1371600" algn="l">
              <a:lnSpc>
                <a:spcPct val="100000"/>
              </a:lnSpc>
              <a:spcBef>
                <a:spcPts val="320"/>
              </a:spcBef>
              <a:spcAft>
                <a:spcPts val="0"/>
              </a:spcAft>
              <a:buClr>
                <a:schemeClr val="dk1"/>
              </a:buClr>
              <a:buSzPts val="1600"/>
              <a:buFont typeface="Calibri"/>
              <a:buNone/>
              <a:defRPr sz="1600"/>
            </a:lvl3pPr>
            <a:lvl4pPr indent="-228600" lvl="3" marL="1828800" algn="l">
              <a:lnSpc>
                <a:spcPct val="100000"/>
              </a:lnSpc>
              <a:spcBef>
                <a:spcPts val="280"/>
              </a:spcBef>
              <a:spcAft>
                <a:spcPts val="0"/>
              </a:spcAft>
              <a:buClr>
                <a:schemeClr val="dk1"/>
              </a:buClr>
              <a:buSzPts val="1400"/>
              <a:buFont typeface="Calibri"/>
              <a:buNone/>
              <a:defRPr sz="1400"/>
            </a:lvl4pPr>
            <a:lvl5pPr indent="-228600" lvl="4" marL="2286000" algn="l">
              <a:lnSpc>
                <a:spcPct val="100000"/>
              </a:lnSpc>
              <a:spcBef>
                <a:spcPts val="280"/>
              </a:spcBef>
              <a:spcAft>
                <a:spcPts val="0"/>
              </a:spcAft>
              <a:buClr>
                <a:schemeClr val="dk1"/>
              </a:buClr>
              <a:buSzPts val="1400"/>
              <a:buFont typeface="Calibri"/>
              <a:buNone/>
              <a:defRPr sz="1400"/>
            </a:lvl5pPr>
            <a:lvl6pPr indent="-228600" lvl="5" marL="2743200" algn="l">
              <a:lnSpc>
                <a:spcPct val="100000"/>
              </a:lnSpc>
              <a:spcBef>
                <a:spcPts val="280"/>
              </a:spcBef>
              <a:spcAft>
                <a:spcPts val="0"/>
              </a:spcAft>
              <a:buClr>
                <a:schemeClr val="dk1"/>
              </a:buClr>
              <a:buSzPts val="1400"/>
              <a:buFont typeface="Calibri"/>
              <a:buNone/>
              <a:defRPr sz="1400"/>
            </a:lvl6pPr>
            <a:lvl7pPr indent="-228600" lvl="6" marL="3200400" algn="l">
              <a:lnSpc>
                <a:spcPct val="100000"/>
              </a:lnSpc>
              <a:spcBef>
                <a:spcPts val="280"/>
              </a:spcBef>
              <a:spcAft>
                <a:spcPts val="0"/>
              </a:spcAft>
              <a:buClr>
                <a:schemeClr val="dk1"/>
              </a:buClr>
              <a:buSzPts val="1400"/>
              <a:buFont typeface="Calibri"/>
              <a:buNone/>
              <a:defRPr sz="1400"/>
            </a:lvl7pPr>
            <a:lvl8pPr indent="-228600" lvl="7" marL="3657600" algn="l">
              <a:lnSpc>
                <a:spcPct val="100000"/>
              </a:lnSpc>
              <a:spcBef>
                <a:spcPts val="280"/>
              </a:spcBef>
              <a:spcAft>
                <a:spcPts val="0"/>
              </a:spcAft>
              <a:buClr>
                <a:schemeClr val="dk1"/>
              </a:buClr>
              <a:buSzPts val="1400"/>
              <a:buFont typeface="Calibri"/>
              <a:buNone/>
              <a:defRPr sz="1400"/>
            </a:lvl8pPr>
            <a:lvl9pPr indent="-228600" lvl="8" marL="4114800" algn="l">
              <a:lnSpc>
                <a:spcPct val="100000"/>
              </a:lnSpc>
              <a:spcBef>
                <a:spcPts val="280"/>
              </a:spcBef>
              <a:spcAft>
                <a:spcPts val="0"/>
              </a:spcAft>
              <a:buClr>
                <a:schemeClr val="dk1"/>
              </a:buClr>
              <a:buSzPts val="1400"/>
              <a:buFont typeface="Calibri"/>
              <a:buNone/>
              <a:defRPr sz="1400"/>
            </a:lvl9pPr>
          </a:lstStyle>
          <a:p/>
        </p:txBody>
      </p:sp>
      <p:sp>
        <p:nvSpPr>
          <p:cNvPr id="105" name="Google Shape;105;p10"/>
          <p:cNvSpPr txBox="1"/>
          <p:nvPr>
            <p:ph idx="10" type="dt"/>
          </p:nvPr>
        </p:nvSpPr>
        <p:spPr>
          <a:xfrm>
            <a:off x="457200" y="6453188"/>
            <a:ext cx="2133600" cy="26828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0"/>
          <p:cNvSpPr txBox="1"/>
          <p:nvPr>
            <p:ph idx="11" type="ftr"/>
          </p:nvPr>
        </p:nvSpPr>
        <p:spPr>
          <a:xfrm>
            <a:off x="3124200" y="6453188"/>
            <a:ext cx="2895600" cy="26828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0"/>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1"/>
          <p:cNvSpPr txBox="1"/>
          <p:nvPr>
            <p:ph type="title"/>
          </p:nvPr>
        </p:nvSpPr>
        <p:spPr>
          <a:xfrm>
            <a:off x="1908175" y="260350"/>
            <a:ext cx="6767513"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1"/>
          <p:cNvSpPr txBox="1"/>
          <p:nvPr>
            <p:ph idx="1" type="body"/>
          </p:nvPr>
        </p:nvSpPr>
        <p:spPr>
          <a:xfrm>
            <a:off x="1908175" y="1600200"/>
            <a:ext cx="3313113"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Calibri"/>
              <a:buChar char="•"/>
              <a:defRPr sz="2800"/>
            </a:lvl1pPr>
            <a:lvl2pPr indent="-381000" lvl="1" marL="914400" algn="l">
              <a:lnSpc>
                <a:spcPct val="100000"/>
              </a:lnSpc>
              <a:spcBef>
                <a:spcPts val="480"/>
              </a:spcBef>
              <a:spcAft>
                <a:spcPts val="0"/>
              </a:spcAft>
              <a:buClr>
                <a:schemeClr val="dk1"/>
              </a:buClr>
              <a:buSzPts val="2400"/>
              <a:buFont typeface="Calibri"/>
              <a:buChar char="–"/>
              <a:defRPr sz="2400"/>
            </a:lvl2pPr>
            <a:lvl3pPr indent="-355600" lvl="2" marL="1371600" algn="l">
              <a:lnSpc>
                <a:spcPct val="100000"/>
              </a:lnSpc>
              <a:spcBef>
                <a:spcPts val="400"/>
              </a:spcBef>
              <a:spcAft>
                <a:spcPts val="0"/>
              </a:spcAft>
              <a:buClr>
                <a:schemeClr val="dk1"/>
              </a:buClr>
              <a:buSzPts val="2000"/>
              <a:buFont typeface="Calibri"/>
              <a:buChar char="•"/>
              <a:defRPr sz="2000"/>
            </a:lvl3pPr>
            <a:lvl4pPr indent="-342900" lvl="3" marL="1828800" algn="l">
              <a:lnSpc>
                <a:spcPct val="100000"/>
              </a:lnSpc>
              <a:spcBef>
                <a:spcPts val="360"/>
              </a:spcBef>
              <a:spcAft>
                <a:spcPts val="0"/>
              </a:spcAft>
              <a:buClr>
                <a:schemeClr val="dk1"/>
              </a:buClr>
              <a:buSzPts val="1800"/>
              <a:buFont typeface="Calibri"/>
              <a:buChar char="–"/>
              <a:defRPr sz="1800"/>
            </a:lvl4pPr>
            <a:lvl5pPr indent="-342900" lvl="4" marL="2286000" algn="l">
              <a:lnSpc>
                <a:spcPct val="100000"/>
              </a:lnSpc>
              <a:spcBef>
                <a:spcPts val="360"/>
              </a:spcBef>
              <a:spcAft>
                <a:spcPts val="0"/>
              </a:spcAft>
              <a:buClr>
                <a:schemeClr val="dk1"/>
              </a:buClr>
              <a:buSzPts val="1800"/>
              <a:buFont typeface="Calibri"/>
              <a:buChar char="»"/>
              <a:defRPr sz="1800"/>
            </a:lvl5pPr>
            <a:lvl6pPr indent="-342900" lvl="5" marL="2743200" algn="l">
              <a:lnSpc>
                <a:spcPct val="100000"/>
              </a:lnSpc>
              <a:spcBef>
                <a:spcPts val="360"/>
              </a:spcBef>
              <a:spcAft>
                <a:spcPts val="0"/>
              </a:spcAft>
              <a:buClr>
                <a:schemeClr val="dk1"/>
              </a:buClr>
              <a:buSzPts val="1800"/>
              <a:buFont typeface="Calibri"/>
              <a:buChar char="»"/>
              <a:defRPr sz="1800"/>
            </a:lvl6pPr>
            <a:lvl7pPr indent="-342900" lvl="6" marL="3200400" algn="l">
              <a:lnSpc>
                <a:spcPct val="100000"/>
              </a:lnSpc>
              <a:spcBef>
                <a:spcPts val="360"/>
              </a:spcBef>
              <a:spcAft>
                <a:spcPts val="0"/>
              </a:spcAft>
              <a:buClr>
                <a:schemeClr val="dk1"/>
              </a:buClr>
              <a:buSzPts val="1800"/>
              <a:buFont typeface="Calibri"/>
              <a:buChar char="»"/>
              <a:defRPr sz="1800"/>
            </a:lvl7pPr>
            <a:lvl8pPr indent="-342900" lvl="7" marL="3657600" algn="l">
              <a:lnSpc>
                <a:spcPct val="100000"/>
              </a:lnSpc>
              <a:spcBef>
                <a:spcPts val="360"/>
              </a:spcBef>
              <a:spcAft>
                <a:spcPts val="0"/>
              </a:spcAft>
              <a:buClr>
                <a:schemeClr val="dk1"/>
              </a:buClr>
              <a:buSzPts val="1800"/>
              <a:buFont typeface="Calibri"/>
              <a:buChar char="»"/>
              <a:defRPr sz="1800"/>
            </a:lvl8pPr>
            <a:lvl9pPr indent="-342900" lvl="8" marL="4114800" algn="l">
              <a:lnSpc>
                <a:spcPct val="100000"/>
              </a:lnSpc>
              <a:spcBef>
                <a:spcPts val="360"/>
              </a:spcBef>
              <a:spcAft>
                <a:spcPts val="0"/>
              </a:spcAft>
              <a:buClr>
                <a:schemeClr val="dk1"/>
              </a:buClr>
              <a:buSzPts val="1800"/>
              <a:buFont typeface="Calibri"/>
              <a:buChar char="»"/>
              <a:defRPr sz="1800"/>
            </a:lvl9pPr>
          </a:lstStyle>
          <a:p/>
        </p:txBody>
      </p:sp>
      <p:sp>
        <p:nvSpPr>
          <p:cNvPr id="111" name="Google Shape;111;p11"/>
          <p:cNvSpPr txBox="1"/>
          <p:nvPr>
            <p:ph idx="2" type="body"/>
          </p:nvPr>
        </p:nvSpPr>
        <p:spPr>
          <a:xfrm>
            <a:off x="5373688" y="1600200"/>
            <a:ext cx="3313112"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Calibri"/>
              <a:buChar char="•"/>
              <a:defRPr sz="2800"/>
            </a:lvl1pPr>
            <a:lvl2pPr indent="-381000" lvl="1" marL="914400" algn="l">
              <a:lnSpc>
                <a:spcPct val="100000"/>
              </a:lnSpc>
              <a:spcBef>
                <a:spcPts val="480"/>
              </a:spcBef>
              <a:spcAft>
                <a:spcPts val="0"/>
              </a:spcAft>
              <a:buClr>
                <a:schemeClr val="dk1"/>
              </a:buClr>
              <a:buSzPts val="2400"/>
              <a:buFont typeface="Calibri"/>
              <a:buChar char="–"/>
              <a:defRPr sz="2400"/>
            </a:lvl2pPr>
            <a:lvl3pPr indent="-355600" lvl="2" marL="1371600" algn="l">
              <a:lnSpc>
                <a:spcPct val="100000"/>
              </a:lnSpc>
              <a:spcBef>
                <a:spcPts val="400"/>
              </a:spcBef>
              <a:spcAft>
                <a:spcPts val="0"/>
              </a:spcAft>
              <a:buClr>
                <a:schemeClr val="dk1"/>
              </a:buClr>
              <a:buSzPts val="2000"/>
              <a:buFont typeface="Calibri"/>
              <a:buChar char="•"/>
              <a:defRPr sz="2000"/>
            </a:lvl3pPr>
            <a:lvl4pPr indent="-342900" lvl="3" marL="1828800" algn="l">
              <a:lnSpc>
                <a:spcPct val="100000"/>
              </a:lnSpc>
              <a:spcBef>
                <a:spcPts val="360"/>
              </a:spcBef>
              <a:spcAft>
                <a:spcPts val="0"/>
              </a:spcAft>
              <a:buClr>
                <a:schemeClr val="dk1"/>
              </a:buClr>
              <a:buSzPts val="1800"/>
              <a:buFont typeface="Calibri"/>
              <a:buChar char="–"/>
              <a:defRPr sz="1800"/>
            </a:lvl4pPr>
            <a:lvl5pPr indent="-342900" lvl="4" marL="2286000" algn="l">
              <a:lnSpc>
                <a:spcPct val="100000"/>
              </a:lnSpc>
              <a:spcBef>
                <a:spcPts val="360"/>
              </a:spcBef>
              <a:spcAft>
                <a:spcPts val="0"/>
              </a:spcAft>
              <a:buClr>
                <a:schemeClr val="dk1"/>
              </a:buClr>
              <a:buSzPts val="1800"/>
              <a:buFont typeface="Calibri"/>
              <a:buChar char="»"/>
              <a:defRPr sz="1800"/>
            </a:lvl5pPr>
            <a:lvl6pPr indent="-342900" lvl="5" marL="2743200" algn="l">
              <a:lnSpc>
                <a:spcPct val="100000"/>
              </a:lnSpc>
              <a:spcBef>
                <a:spcPts val="360"/>
              </a:spcBef>
              <a:spcAft>
                <a:spcPts val="0"/>
              </a:spcAft>
              <a:buClr>
                <a:schemeClr val="dk1"/>
              </a:buClr>
              <a:buSzPts val="1800"/>
              <a:buFont typeface="Calibri"/>
              <a:buChar char="»"/>
              <a:defRPr sz="1800"/>
            </a:lvl6pPr>
            <a:lvl7pPr indent="-342900" lvl="6" marL="3200400" algn="l">
              <a:lnSpc>
                <a:spcPct val="100000"/>
              </a:lnSpc>
              <a:spcBef>
                <a:spcPts val="360"/>
              </a:spcBef>
              <a:spcAft>
                <a:spcPts val="0"/>
              </a:spcAft>
              <a:buClr>
                <a:schemeClr val="dk1"/>
              </a:buClr>
              <a:buSzPts val="1800"/>
              <a:buFont typeface="Calibri"/>
              <a:buChar char="»"/>
              <a:defRPr sz="1800"/>
            </a:lvl7pPr>
            <a:lvl8pPr indent="-342900" lvl="7" marL="3657600" algn="l">
              <a:lnSpc>
                <a:spcPct val="100000"/>
              </a:lnSpc>
              <a:spcBef>
                <a:spcPts val="360"/>
              </a:spcBef>
              <a:spcAft>
                <a:spcPts val="0"/>
              </a:spcAft>
              <a:buClr>
                <a:schemeClr val="dk1"/>
              </a:buClr>
              <a:buSzPts val="1800"/>
              <a:buFont typeface="Calibri"/>
              <a:buChar char="»"/>
              <a:defRPr sz="1800"/>
            </a:lvl8pPr>
            <a:lvl9pPr indent="-342900" lvl="8" marL="4114800" algn="l">
              <a:lnSpc>
                <a:spcPct val="100000"/>
              </a:lnSpc>
              <a:spcBef>
                <a:spcPts val="360"/>
              </a:spcBef>
              <a:spcAft>
                <a:spcPts val="0"/>
              </a:spcAft>
              <a:buClr>
                <a:schemeClr val="dk1"/>
              </a:buClr>
              <a:buSzPts val="1800"/>
              <a:buFont typeface="Calibri"/>
              <a:buChar char="»"/>
              <a:defRPr sz="1800"/>
            </a:lvl9pPr>
          </a:lstStyle>
          <a:p/>
        </p:txBody>
      </p:sp>
      <p:sp>
        <p:nvSpPr>
          <p:cNvPr id="112" name="Google Shape;112;p11"/>
          <p:cNvSpPr txBox="1"/>
          <p:nvPr>
            <p:ph idx="10" type="dt"/>
          </p:nvPr>
        </p:nvSpPr>
        <p:spPr>
          <a:xfrm>
            <a:off x="457200" y="6453188"/>
            <a:ext cx="2133600" cy="26828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1"/>
          <p:cNvSpPr txBox="1"/>
          <p:nvPr>
            <p:ph idx="11" type="ftr"/>
          </p:nvPr>
        </p:nvSpPr>
        <p:spPr>
          <a:xfrm>
            <a:off x="3124200" y="6453188"/>
            <a:ext cx="2895600" cy="26828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1"/>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Calibri"/>
              <a:buNone/>
              <a:defRPr b="1" sz="2400"/>
            </a:lvl1pPr>
            <a:lvl2pPr indent="-228600" lvl="1" marL="914400" algn="l">
              <a:lnSpc>
                <a:spcPct val="100000"/>
              </a:lnSpc>
              <a:spcBef>
                <a:spcPts val="400"/>
              </a:spcBef>
              <a:spcAft>
                <a:spcPts val="0"/>
              </a:spcAft>
              <a:buClr>
                <a:schemeClr val="dk1"/>
              </a:buClr>
              <a:buSzPts val="2000"/>
              <a:buFont typeface="Calibri"/>
              <a:buNone/>
              <a:defRPr b="1" sz="2000"/>
            </a:lvl2pPr>
            <a:lvl3pPr indent="-228600" lvl="2" marL="1371600" algn="l">
              <a:lnSpc>
                <a:spcPct val="100000"/>
              </a:lnSpc>
              <a:spcBef>
                <a:spcPts val="360"/>
              </a:spcBef>
              <a:spcAft>
                <a:spcPts val="0"/>
              </a:spcAft>
              <a:buClr>
                <a:schemeClr val="dk1"/>
              </a:buClr>
              <a:buSzPts val="1800"/>
              <a:buFont typeface="Calibri"/>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Calibri"/>
              <a:buNone/>
              <a:defRPr b="1" sz="1600"/>
            </a:lvl6pPr>
            <a:lvl7pPr indent="-228600" lvl="6" marL="3200400" algn="l">
              <a:lnSpc>
                <a:spcPct val="100000"/>
              </a:lnSpc>
              <a:spcBef>
                <a:spcPts val="320"/>
              </a:spcBef>
              <a:spcAft>
                <a:spcPts val="0"/>
              </a:spcAft>
              <a:buClr>
                <a:schemeClr val="dk1"/>
              </a:buClr>
              <a:buSzPts val="1600"/>
              <a:buFont typeface="Calibri"/>
              <a:buNone/>
              <a:defRPr b="1" sz="1600"/>
            </a:lvl7pPr>
            <a:lvl8pPr indent="-228600" lvl="7" marL="3657600" algn="l">
              <a:lnSpc>
                <a:spcPct val="100000"/>
              </a:lnSpc>
              <a:spcBef>
                <a:spcPts val="320"/>
              </a:spcBef>
              <a:spcAft>
                <a:spcPts val="0"/>
              </a:spcAft>
              <a:buClr>
                <a:schemeClr val="dk1"/>
              </a:buClr>
              <a:buSzPts val="1600"/>
              <a:buFont typeface="Calibri"/>
              <a:buNone/>
              <a:defRPr b="1" sz="1600"/>
            </a:lvl8pPr>
            <a:lvl9pPr indent="-228600" lvl="8" marL="4114800" algn="l">
              <a:lnSpc>
                <a:spcPct val="100000"/>
              </a:lnSpc>
              <a:spcBef>
                <a:spcPts val="320"/>
              </a:spcBef>
              <a:spcAft>
                <a:spcPts val="0"/>
              </a:spcAft>
              <a:buClr>
                <a:schemeClr val="dk1"/>
              </a:buClr>
              <a:buSzPts val="1600"/>
              <a:buFont typeface="Calibri"/>
              <a:buNone/>
              <a:defRPr b="1" sz="1600"/>
            </a:lvl9pPr>
          </a:lstStyle>
          <a:p/>
        </p:txBody>
      </p:sp>
      <p:sp>
        <p:nvSpPr>
          <p:cNvPr id="118" name="Google Shape;118;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Calibri"/>
              <a:buChar char="•"/>
              <a:defRPr sz="2400"/>
            </a:lvl1pPr>
            <a:lvl2pPr indent="-355600" lvl="1" marL="914400" algn="l">
              <a:lnSpc>
                <a:spcPct val="100000"/>
              </a:lnSpc>
              <a:spcBef>
                <a:spcPts val="400"/>
              </a:spcBef>
              <a:spcAft>
                <a:spcPts val="0"/>
              </a:spcAft>
              <a:buClr>
                <a:schemeClr val="dk1"/>
              </a:buClr>
              <a:buSzPts val="2000"/>
              <a:buFont typeface="Calibri"/>
              <a:buChar char="–"/>
              <a:defRPr sz="2000"/>
            </a:lvl2pPr>
            <a:lvl3pPr indent="-342900" lvl="2" marL="1371600" algn="l">
              <a:lnSpc>
                <a:spcPct val="100000"/>
              </a:lnSpc>
              <a:spcBef>
                <a:spcPts val="360"/>
              </a:spcBef>
              <a:spcAft>
                <a:spcPts val="0"/>
              </a:spcAft>
              <a:buClr>
                <a:schemeClr val="dk1"/>
              </a:buClr>
              <a:buSzPts val="1800"/>
              <a:buFont typeface="Calibri"/>
              <a:buChar char="•"/>
              <a:defRPr sz="1800"/>
            </a:lvl3pPr>
            <a:lvl4pPr indent="-330200" lvl="3" marL="1828800" algn="l">
              <a:lnSpc>
                <a:spcPct val="100000"/>
              </a:lnSpc>
              <a:spcBef>
                <a:spcPts val="320"/>
              </a:spcBef>
              <a:spcAft>
                <a:spcPts val="0"/>
              </a:spcAft>
              <a:buClr>
                <a:schemeClr val="dk1"/>
              </a:buClr>
              <a:buSzPts val="1600"/>
              <a:buFont typeface="Calibri"/>
              <a:buChar char="–"/>
              <a:defRPr sz="1600"/>
            </a:lvl4pPr>
            <a:lvl5pPr indent="-330200" lvl="4" marL="2286000" algn="l">
              <a:lnSpc>
                <a:spcPct val="100000"/>
              </a:lnSpc>
              <a:spcBef>
                <a:spcPts val="320"/>
              </a:spcBef>
              <a:spcAft>
                <a:spcPts val="0"/>
              </a:spcAft>
              <a:buClr>
                <a:schemeClr val="dk1"/>
              </a:buClr>
              <a:buSzPts val="1600"/>
              <a:buFont typeface="Calibri"/>
              <a:buChar char="»"/>
              <a:defRPr sz="1600"/>
            </a:lvl5pPr>
            <a:lvl6pPr indent="-330200" lvl="5" marL="2743200" algn="l">
              <a:lnSpc>
                <a:spcPct val="100000"/>
              </a:lnSpc>
              <a:spcBef>
                <a:spcPts val="320"/>
              </a:spcBef>
              <a:spcAft>
                <a:spcPts val="0"/>
              </a:spcAft>
              <a:buClr>
                <a:schemeClr val="dk1"/>
              </a:buClr>
              <a:buSzPts val="1600"/>
              <a:buFont typeface="Calibri"/>
              <a:buChar char="»"/>
              <a:defRPr sz="1600"/>
            </a:lvl6pPr>
            <a:lvl7pPr indent="-330200" lvl="6" marL="3200400" algn="l">
              <a:lnSpc>
                <a:spcPct val="100000"/>
              </a:lnSpc>
              <a:spcBef>
                <a:spcPts val="320"/>
              </a:spcBef>
              <a:spcAft>
                <a:spcPts val="0"/>
              </a:spcAft>
              <a:buClr>
                <a:schemeClr val="dk1"/>
              </a:buClr>
              <a:buSzPts val="1600"/>
              <a:buFont typeface="Calibri"/>
              <a:buChar char="»"/>
              <a:defRPr sz="1600"/>
            </a:lvl7pPr>
            <a:lvl8pPr indent="-330200" lvl="7" marL="3657600" algn="l">
              <a:lnSpc>
                <a:spcPct val="100000"/>
              </a:lnSpc>
              <a:spcBef>
                <a:spcPts val="320"/>
              </a:spcBef>
              <a:spcAft>
                <a:spcPts val="0"/>
              </a:spcAft>
              <a:buClr>
                <a:schemeClr val="dk1"/>
              </a:buClr>
              <a:buSzPts val="1600"/>
              <a:buFont typeface="Calibri"/>
              <a:buChar char="»"/>
              <a:defRPr sz="1600"/>
            </a:lvl8pPr>
            <a:lvl9pPr indent="-330200" lvl="8" marL="4114800" algn="l">
              <a:lnSpc>
                <a:spcPct val="100000"/>
              </a:lnSpc>
              <a:spcBef>
                <a:spcPts val="320"/>
              </a:spcBef>
              <a:spcAft>
                <a:spcPts val="0"/>
              </a:spcAft>
              <a:buClr>
                <a:schemeClr val="dk1"/>
              </a:buClr>
              <a:buSzPts val="1600"/>
              <a:buFont typeface="Calibri"/>
              <a:buChar char="»"/>
              <a:defRPr sz="1600"/>
            </a:lvl9pPr>
          </a:lstStyle>
          <a:p/>
        </p:txBody>
      </p:sp>
      <p:sp>
        <p:nvSpPr>
          <p:cNvPr id="119" name="Google Shape;119;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Calibri"/>
              <a:buNone/>
              <a:defRPr b="1" sz="2400"/>
            </a:lvl1pPr>
            <a:lvl2pPr indent="-228600" lvl="1" marL="914400" algn="l">
              <a:lnSpc>
                <a:spcPct val="100000"/>
              </a:lnSpc>
              <a:spcBef>
                <a:spcPts val="400"/>
              </a:spcBef>
              <a:spcAft>
                <a:spcPts val="0"/>
              </a:spcAft>
              <a:buClr>
                <a:schemeClr val="dk1"/>
              </a:buClr>
              <a:buSzPts val="2000"/>
              <a:buFont typeface="Calibri"/>
              <a:buNone/>
              <a:defRPr b="1" sz="2000"/>
            </a:lvl2pPr>
            <a:lvl3pPr indent="-228600" lvl="2" marL="1371600" algn="l">
              <a:lnSpc>
                <a:spcPct val="100000"/>
              </a:lnSpc>
              <a:spcBef>
                <a:spcPts val="360"/>
              </a:spcBef>
              <a:spcAft>
                <a:spcPts val="0"/>
              </a:spcAft>
              <a:buClr>
                <a:schemeClr val="dk1"/>
              </a:buClr>
              <a:buSzPts val="1800"/>
              <a:buFont typeface="Calibri"/>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Calibri"/>
              <a:buNone/>
              <a:defRPr b="1" sz="1600"/>
            </a:lvl6pPr>
            <a:lvl7pPr indent="-228600" lvl="6" marL="3200400" algn="l">
              <a:lnSpc>
                <a:spcPct val="100000"/>
              </a:lnSpc>
              <a:spcBef>
                <a:spcPts val="320"/>
              </a:spcBef>
              <a:spcAft>
                <a:spcPts val="0"/>
              </a:spcAft>
              <a:buClr>
                <a:schemeClr val="dk1"/>
              </a:buClr>
              <a:buSzPts val="1600"/>
              <a:buFont typeface="Calibri"/>
              <a:buNone/>
              <a:defRPr b="1" sz="1600"/>
            </a:lvl7pPr>
            <a:lvl8pPr indent="-228600" lvl="7" marL="3657600" algn="l">
              <a:lnSpc>
                <a:spcPct val="100000"/>
              </a:lnSpc>
              <a:spcBef>
                <a:spcPts val="320"/>
              </a:spcBef>
              <a:spcAft>
                <a:spcPts val="0"/>
              </a:spcAft>
              <a:buClr>
                <a:schemeClr val="dk1"/>
              </a:buClr>
              <a:buSzPts val="1600"/>
              <a:buFont typeface="Calibri"/>
              <a:buNone/>
              <a:defRPr b="1" sz="1600"/>
            </a:lvl8pPr>
            <a:lvl9pPr indent="-228600" lvl="8" marL="4114800" algn="l">
              <a:lnSpc>
                <a:spcPct val="100000"/>
              </a:lnSpc>
              <a:spcBef>
                <a:spcPts val="320"/>
              </a:spcBef>
              <a:spcAft>
                <a:spcPts val="0"/>
              </a:spcAft>
              <a:buClr>
                <a:schemeClr val="dk1"/>
              </a:buClr>
              <a:buSzPts val="1600"/>
              <a:buFont typeface="Calibri"/>
              <a:buNone/>
              <a:defRPr b="1" sz="1600"/>
            </a:lvl9pPr>
          </a:lstStyle>
          <a:p/>
        </p:txBody>
      </p:sp>
      <p:sp>
        <p:nvSpPr>
          <p:cNvPr id="120" name="Google Shape;120;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Calibri"/>
              <a:buChar char="•"/>
              <a:defRPr sz="2400"/>
            </a:lvl1pPr>
            <a:lvl2pPr indent="-355600" lvl="1" marL="914400" algn="l">
              <a:lnSpc>
                <a:spcPct val="100000"/>
              </a:lnSpc>
              <a:spcBef>
                <a:spcPts val="400"/>
              </a:spcBef>
              <a:spcAft>
                <a:spcPts val="0"/>
              </a:spcAft>
              <a:buClr>
                <a:schemeClr val="dk1"/>
              </a:buClr>
              <a:buSzPts val="2000"/>
              <a:buFont typeface="Calibri"/>
              <a:buChar char="–"/>
              <a:defRPr sz="2000"/>
            </a:lvl2pPr>
            <a:lvl3pPr indent="-342900" lvl="2" marL="1371600" algn="l">
              <a:lnSpc>
                <a:spcPct val="100000"/>
              </a:lnSpc>
              <a:spcBef>
                <a:spcPts val="360"/>
              </a:spcBef>
              <a:spcAft>
                <a:spcPts val="0"/>
              </a:spcAft>
              <a:buClr>
                <a:schemeClr val="dk1"/>
              </a:buClr>
              <a:buSzPts val="1800"/>
              <a:buFont typeface="Calibri"/>
              <a:buChar char="•"/>
              <a:defRPr sz="1800"/>
            </a:lvl3pPr>
            <a:lvl4pPr indent="-330200" lvl="3" marL="1828800" algn="l">
              <a:lnSpc>
                <a:spcPct val="100000"/>
              </a:lnSpc>
              <a:spcBef>
                <a:spcPts val="320"/>
              </a:spcBef>
              <a:spcAft>
                <a:spcPts val="0"/>
              </a:spcAft>
              <a:buClr>
                <a:schemeClr val="dk1"/>
              </a:buClr>
              <a:buSzPts val="1600"/>
              <a:buFont typeface="Calibri"/>
              <a:buChar char="–"/>
              <a:defRPr sz="1600"/>
            </a:lvl4pPr>
            <a:lvl5pPr indent="-330200" lvl="4" marL="2286000" algn="l">
              <a:lnSpc>
                <a:spcPct val="100000"/>
              </a:lnSpc>
              <a:spcBef>
                <a:spcPts val="320"/>
              </a:spcBef>
              <a:spcAft>
                <a:spcPts val="0"/>
              </a:spcAft>
              <a:buClr>
                <a:schemeClr val="dk1"/>
              </a:buClr>
              <a:buSzPts val="1600"/>
              <a:buFont typeface="Calibri"/>
              <a:buChar char="»"/>
              <a:defRPr sz="1600"/>
            </a:lvl5pPr>
            <a:lvl6pPr indent="-330200" lvl="5" marL="2743200" algn="l">
              <a:lnSpc>
                <a:spcPct val="100000"/>
              </a:lnSpc>
              <a:spcBef>
                <a:spcPts val="320"/>
              </a:spcBef>
              <a:spcAft>
                <a:spcPts val="0"/>
              </a:spcAft>
              <a:buClr>
                <a:schemeClr val="dk1"/>
              </a:buClr>
              <a:buSzPts val="1600"/>
              <a:buFont typeface="Calibri"/>
              <a:buChar char="»"/>
              <a:defRPr sz="1600"/>
            </a:lvl6pPr>
            <a:lvl7pPr indent="-330200" lvl="6" marL="3200400" algn="l">
              <a:lnSpc>
                <a:spcPct val="100000"/>
              </a:lnSpc>
              <a:spcBef>
                <a:spcPts val="320"/>
              </a:spcBef>
              <a:spcAft>
                <a:spcPts val="0"/>
              </a:spcAft>
              <a:buClr>
                <a:schemeClr val="dk1"/>
              </a:buClr>
              <a:buSzPts val="1600"/>
              <a:buFont typeface="Calibri"/>
              <a:buChar char="»"/>
              <a:defRPr sz="1600"/>
            </a:lvl7pPr>
            <a:lvl8pPr indent="-330200" lvl="7" marL="3657600" algn="l">
              <a:lnSpc>
                <a:spcPct val="100000"/>
              </a:lnSpc>
              <a:spcBef>
                <a:spcPts val="320"/>
              </a:spcBef>
              <a:spcAft>
                <a:spcPts val="0"/>
              </a:spcAft>
              <a:buClr>
                <a:schemeClr val="dk1"/>
              </a:buClr>
              <a:buSzPts val="1600"/>
              <a:buFont typeface="Calibri"/>
              <a:buChar char="»"/>
              <a:defRPr sz="1600"/>
            </a:lvl8pPr>
            <a:lvl9pPr indent="-330200" lvl="8" marL="4114800" algn="l">
              <a:lnSpc>
                <a:spcPct val="100000"/>
              </a:lnSpc>
              <a:spcBef>
                <a:spcPts val="320"/>
              </a:spcBef>
              <a:spcAft>
                <a:spcPts val="0"/>
              </a:spcAft>
              <a:buClr>
                <a:schemeClr val="dk1"/>
              </a:buClr>
              <a:buSzPts val="1600"/>
              <a:buFont typeface="Calibri"/>
              <a:buChar char="»"/>
              <a:defRPr sz="1600"/>
            </a:lvl9pPr>
          </a:lstStyle>
          <a:p/>
        </p:txBody>
      </p:sp>
      <p:sp>
        <p:nvSpPr>
          <p:cNvPr id="121" name="Google Shape;121;p12"/>
          <p:cNvSpPr txBox="1"/>
          <p:nvPr>
            <p:ph idx="10" type="dt"/>
          </p:nvPr>
        </p:nvSpPr>
        <p:spPr>
          <a:xfrm>
            <a:off x="457200" y="6453188"/>
            <a:ext cx="2133600" cy="26828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2"/>
          <p:cNvSpPr txBox="1"/>
          <p:nvPr>
            <p:ph idx="11" type="ftr"/>
          </p:nvPr>
        </p:nvSpPr>
        <p:spPr>
          <a:xfrm>
            <a:off x="3124200" y="6453188"/>
            <a:ext cx="2895600" cy="26828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2"/>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13"/>
          <p:cNvSpPr txBox="1"/>
          <p:nvPr>
            <p:ph type="title"/>
          </p:nvPr>
        </p:nvSpPr>
        <p:spPr>
          <a:xfrm>
            <a:off x="1908175" y="260350"/>
            <a:ext cx="6767513"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3"/>
          <p:cNvSpPr txBox="1"/>
          <p:nvPr>
            <p:ph idx="10" type="dt"/>
          </p:nvPr>
        </p:nvSpPr>
        <p:spPr>
          <a:xfrm>
            <a:off x="457200" y="6453188"/>
            <a:ext cx="2133600" cy="26828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3"/>
          <p:cNvSpPr txBox="1"/>
          <p:nvPr>
            <p:ph idx="11" type="ftr"/>
          </p:nvPr>
        </p:nvSpPr>
        <p:spPr>
          <a:xfrm>
            <a:off x="3124200" y="6453188"/>
            <a:ext cx="2895600" cy="26828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3"/>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4"/>
          <p:cNvSpPr txBox="1"/>
          <p:nvPr>
            <p:ph idx="10" type="dt"/>
          </p:nvPr>
        </p:nvSpPr>
        <p:spPr>
          <a:xfrm>
            <a:off x="457200" y="6453188"/>
            <a:ext cx="2133600" cy="26828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4"/>
          <p:cNvSpPr txBox="1"/>
          <p:nvPr>
            <p:ph idx="11" type="ftr"/>
          </p:nvPr>
        </p:nvSpPr>
        <p:spPr>
          <a:xfrm>
            <a:off x="3124200" y="6453188"/>
            <a:ext cx="2895600" cy="26828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4"/>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Calibri"/>
              <a:buChar char="•"/>
              <a:defRPr sz="3200"/>
            </a:lvl1pPr>
            <a:lvl2pPr indent="-406400" lvl="1" marL="914400" algn="l">
              <a:lnSpc>
                <a:spcPct val="100000"/>
              </a:lnSpc>
              <a:spcBef>
                <a:spcPts val="560"/>
              </a:spcBef>
              <a:spcAft>
                <a:spcPts val="0"/>
              </a:spcAft>
              <a:buClr>
                <a:schemeClr val="dk1"/>
              </a:buClr>
              <a:buSzPts val="2800"/>
              <a:buFont typeface="Calibri"/>
              <a:buChar char="–"/>
              <a:defRPr sz="2800"/>
            </a:lvl2pPr>
            <a:lvl3pPr indent="-381000" lvl="2" marL="1371600" algn="l">
              <a:lnSpc>
                <a:spcPct val="100000"/>
              </a:lnSpc>
              <a:spcBef>
                <a:spcPts val="480"/>
              </a:spcBef>
              <a:spcAft>
                <a:spcPts val="0"/>
              </a:spcAft>
              <a:buClr>
                <a:schemeClr val="dk1"/>
              </a:buClr>
              <a:buSzPts val="2400"/>
              <a:buFont typeface="Calibri"/>
              <a:buChar char="•"/>
              <a:defRPr sz="2400"/>
            </a:lvl3pPr>
            <a:lvl4pPr indent="-355600" lvl="3" marL="1828800" algn="l">
              <a:lnSpc>
                <a:spcPct val="100000"/>
              </a:lnSpc>
              <a:spcBef>
                <a:spcPts val="400"/>
              </a:spcBef>
              <a:spcAft>
                <a:spcPts val="0"/>
              </a:spcAft>
              <a:buClr>
                <a:schemeClr val="dk1"/>
              </a:buClr>
              <a:buSzPts val="2000"/>
              <a:buFont typeface="Calibri"/>
              <a:buChar char="–"/>
              <a:defRPr sz="2000"/>
            </a:lvl4pPr>
            <a:lvl5pPr indent="-355600" lvl="4" marL="2286000" algn="l">
              <a:lnSpc>
                <a:spcPct val="100000"/>
              </a:lnSpc>
              <a:spcBef>
                <a:spcPts val="400"/>
              </a:spcBef>
              <a:spcAft>
                <a:spcPts val="0"/>
              </a:spcAft>
              <a:buClr>
                <a:schemeClr val="dk1"/>
              </a:buClr>
              <a:buSzPts val="2000"/>
              <a:buFont typeface="Calibri"/>
              <a:buChar char="»"/>
              <a:defRPr sz="2000"/>
            </a:lvl5pPr>
            <a:lvl6pPr indent="-355600" lvl="5" marL="2743200" algn="l">
              <a:lnSpc>
                <a:spcPct val="100000"/>
              </a:lnSpc>
              <a:spcBef>
                <a:spcPts val="400"/>
              </a:spcBef>
              <a:spcAft>
                <a:spcPts val="0"/>
              </a:spcAft>
              <a:buClr>
                <a:schemeClr val="dk1"/>
              </a:buClr>
              <a:buSzPts val="2000"/>
              <a:buFont typeface="Calibri"/>
              <a:buChar char="»"/>
              <a:defRPr sz="2000"/>
            </a:lvl6pPr>
            <a:lvl7pPr indent="-355600" lvl="6" marL="3200400" algn="l">
              <a:lnSpc>
                <a:spcPct val="100000"/>
              </a:lnSpc>
              <a:spcBef>
                <a:spcPts val="400"/>
              </a:spcBef>
              <a:spcAft>
                <a:spcPts val="0"/>
              </a:spcAft>
              <a:buClr>
                <a:schemeClr val="dk1"/>
              </a:buClr>
              <a:buSzPts val="2000"/>
              <a:buFont typeface="Calibri"/>
              <a:buChar char="»"/>
              <a:defRPr sz="2000"/>
            </a:lvl7pPr>
            <a:lvl8pPr indent="-355600" lvl="7" marL="3657600" algn="l">
              <a:lnSpc>
                <a:spcPct val="100000"/>
              </a:lnSpc>
              <a:spcBef>
                <a:spcPts val="400"/>
              </a:spcBef>
              <a:spcAft>
                <a:spcPts val="0"/>
              </a:spcAft>
              <a:buClr>
                <a:schemeClr val="dk1"/>
              </a:buClr>
              <a:buSzPts val="2000"/>
              <a:buFont typeface="Calibri"/>
              <a:buChar char="»"/>
              <a:defRPr sz="2000"/>
            </a:lvl8pPr>
            <a:lvl9pPr indent="-355600" lvl="8" marL="4114800" algn="l">
              <a:lnSpc>
                <a:spcPct val="100000"/>
              </a:lnSpc>
              <a:spcBef>
                <a:spcPts val="400"/>
              </a:spcBef>
              <a:spcAft>
                <a:spcPts val="0"/>
              </a:spcAft>
              <a:buClr>
                <a:schemeClr val="dk1"/>
              </a:buClr>
              <a:buSzPts val="2000"/>
              <a:buFont typeface="Calibri"/>
              <a:buChar char="»"/>
              <a:defRPr sz="2000"/>
            </a:lvl9pPr>
          </a:lstStyle>
          <a:p/>
        </p:txBody>
      </p:sp>
      <p:sp>
        <p:nvSpPr>
          <p:cNvPr id="136" name="Google Shape;136;p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Calibri"/>
              <a:buNone/>
              <a:defRPr sz="1400"/>
            </a:lvl1pPr>
            <a:lvl2pPr indent="-228600" lvl="1" marL="914400" algn="l">
              <a:lnSpc>
                <a:spcPct val="100000"/>
              </a:lnSpc>
              <a:spcBef>
                <a:spcPts val="240"/>
              </a:spcBef>
              <a:spcAft>
                <a:spcPts val="0"/>
              </a:spcAft>
              <a:buClr>
                <a:schemeClr val="dk1"/>
              </a:buClr>
              <a:buSzPts val="1200"/>
              <a:buFont typeface="Calibri"/>
              <a:buNone/>
              <a:defRPr sz="1200"/>
            </a:lvl2pPr>
            <a:lvl3pPr indent="-228600" lvl="2" marL="1371600" algn="l">
              <a:lnSpc>
                <a:spcPct val="100000"/>
              </a:lnSpc>
              <a:spcBef>
                <a:spcPts val="200"/>
              </a:spcBef>
              <a:spcAft>
                <a:spcPts val="0"/>
              </a:spcAft>
              <a:buClr>
                <a:schemeClr val="dk1"/>
              </a:buClr>
              <a:buSzPts val="1000"/>
              <a:buFont typeface="Calibri"/>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Calibri"/>
              <a:buNone/>
              <a:defRPr sz="900"/>
            </a:lvl6pPr>
            <a:lvl7pPr indent="-228600" lvl="6" marL="3200400" algn="l">
              <a:lnSpc>
                <a:spcPct val="100000"/>
              </a:lnSpc>
              <a:spcBef>
                <a:spcPts val="180"/>
              </a:spcBef>
              <a:spcAft>
                <a:spcPts val="0"/>
              </a:spcAft>
              <a:buClr>
                <a:schemeClr val="dk1"/>
              </a:buClr>
              <a:buSzPts val="900"/>
              <a:buFont typeface="Calibri"/>
              <a:buNone/>
              <a:defRPr sz="900"/>
            </a:lvl7pPr>
            <a:lvl8pPr indent="-228600" lvl="7" marL="3657600" algn="l">
              <a:lnSpc>
                <a:spcPct val="100000"/>
              </a:lnSpc>
              <a:spcBef>
                <a:spcPts val="180"/>
              </a:spcBef>
              <a:spcAft>
                <a:spcPts val="0"/>
              </a:spcAft>
              <a:buClr>
                <a:schemeClr val="dk1"/>
              </a:buClr>
              <a:buSzPts val="900"/>
              <a:buFont typeface="Calibri"/>
              <a:buNone/>
              <a:defRPr sz="900"/>
            </a:lvl8pPr>
            <a:lvl9pPr indent="-228600" lvl="8" marL="4114800" algn="l">
              <a:lnSpc>
                <a:spcPct val="100000"/>
              </a:lnSpc>
              <a:spcBef>
                <a:spcPts val="180"/>
              </a:spcBef>
              <a:spcAft>
                <a:spcPts val="0"/>
              </a:spcAft>
              <a:buClr>
                <a:schemeClr val="dk1"/>
              </a:buClr>
              <a:buSzPts val="900"/>
              <a:buFont typeface="Calibri"/>
              <a:buNone/>
              <a:defRPr sz="900"/>
            </a:lvl9pPr>
          </a:lstStyle>
          <a:p/>
        </p:txBody>
      </p:sp>
      <p:sp>
        <p:nvSpPr>
          <p:cNvPr id="137" name="Google Shape;137;p15"/>
          <p:cNvSpPr txBox="1"/>
          <p:nvPr>
            <p:ph idx="10" type="dt"/>
          </p:nvPr>
        </p:nvSpPr>
        <p:spPr>
          <a:xfrm>
            <a:off x="457200" y="6453188"/>
            <a:ext cx="2133600" cy="26828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5"/>
          <p:cNvSpPr txBox="1"/>
          <p:nvPr>
            <p:ph idx="11" type="ftr"/>
          </p:nvPr>
        </p:nvSpPr>
        <p:spPr>
          <a:xfrm>
            <a:off x="3124200" y="6453188"/>
            <a:ext cx="2895600" cy="26828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5"/>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6"/>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FFFFFF"/>
              </a:buClr>
              <a:buSzPts val="1800"/>
              <a:buChar char="•"/>
              <a:defRPr/>
            </a:lvl1pPr>
            <a:lvl2pPr indent="-342900" lvl="1" marL="914400" algn="l">
              <a:lnSpc>
                <a:spcPct val="100000"/>
              </a:lnSpc>
              <a:spcBef>
                <a:spcPts val="360"/>
              </a:spcBef>
              <a:spcAft>
                <a:spcPts val="0"/>
              </a:spcAft>
              <a:buClr>
                <a:srgbClr val="FFFFFF"/>
              </a:buClr>
              <a:buSzPts val="1800"/>
              <a:buChar char="–"/>
              <a:defRPr/>
            </a:lvl2pPr>
            <a:lvl3pPr indent="-342900" lvl="2" marL="1371600" algn="l">
              <a:lnSpc>
                <a:spcPct val="100000"/>
              </a:lnSpc>
              <a:spcBef>
                <a:spcPts val="360"/>
              </a:spcBef>
              <a:spcAft>
                <a:spcPts val="0"/>
              </a:spcAft>
              <a:buClr>
                <a:srgbClr val="FFFFFF"/>
              </a:buClr>
              <a:buSzPts val="1800"/>
              <a:buChar char="•"/>
              <a:defRPr/>
            </a:lvl3pPr>
            <a:lvl4pPr indent="-342900" lvl="3" marL="1828800" algn="l">
              <a:lnSpc>
                <a:spcPct val="100000"/>
              </a:lnSpc>
              <a:spcBef>
                <a:spcPts val="360"/>
              </a:spcBef>
              <a:spcAft>
                <a:spcPts val="0"/>
              </a:spcAft>
              <a:buClr>
                <a:srgbClr val="FFFFFF"/>
              </a:buClr>
              <a:buSzPts val="1800"/>
              <a:buChar char="–"/>
              <a:defRPr/>
            </a:lvl4pPr>
            <a:lvl5pPr indent="-342900" lvl="4" marL="2286000" algn="l">
              <a:lnSpc>
                <a:spcPct val="100000"/>
              </a:lnSpc>
              <a:spcBef>
                <a:spcPts val="360"/>
              </a:spcBef>
              <a:spcAft>
                <a:spcPts val="0"/>
              </a:spcAft>
              <a:buClr>
                <a:srgbClr val="FFFFFF"/>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6"/>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0C0C0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6"/>
          <p:cNvSpPr/>
          <p:nvPr>
            <p:ph idx="2" type="pic"/>
          </p:nvPr>
        </p:nvSpPr>
        <p:spPr>
          <a:xfrm>
            <a:off x="1792288" y="612775"/>
            <a:ext cx="5486400" cy="4114800"/>
          </a:xfrm>
          <a:prstGeom prst="rect">
            <a:avLst/>
          </a:prstGeom>
          <a:noFill/>
          <a:ln>
            <a:noFill/>
          </a:ln>
        </p:spPr>
      </p:sp>
      <p:sp>
        <p:nvSpPr>
          <p:cNvPr id="143" name="Google Shape;143;p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Calibri"/>
              <a:buNone/>
              <a:defRPr sz="1400"/>
            </a:lvl1pPr>
            <a:lvl2pPr indent="-228600" lvl="1" marL="914400" algn="l">
              <a:lnSpc>
                <a:spcPct val="100000"/>
              </a:lnSpc>
              <a:spcBef>
                <a:spcPts val="240"/>
              </a:spcBef>
              <a:spcAft>
                <a:spcPts val="0"/>
              </a:spcAft>
              <a:buClr>
                <a:schemeClr val="dk1"/>
              </a:buClr>
              <a:buSzPts val="1200"/>
              <a:buFont typeface="Calibri"/>
              <a:buNone/>
              <a:defRPr sz="1200"/>
            </a:lvl2pPr>
            <a:lvl3pPr indent="-228600" lvl="2" marL="1371600" algn="l">
              <a:lnSpc>
                <a:spcPct val="100000"/>
              </a:lnSpc>
              <a:spcBef>
                <a:spcPts val="200"/>
              </a:spcBef>
              <a:spcAft>
                <a:spcPts val="0"/>
              </a:spcAft>
              <a:buClr>
                <a:schemeClr val="dk1"/>
              </a:buClr>
              <a:buSzPts val="1000"/>
              <a:buFont typeface="Calibri"/>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Calibri"/>
              <a:buNone/>
              <a:defRPr sz="900"/>
            </a:lvl6pPr>
            <a:lvl7pPr indent="-228600" lvl="6" marL="3200400" algn="l">
              <a:lnSpc>
                <a:spcPct val="100000"/>
              </a:lnSpc>
              <a:spcBef>
                <a:spcPts val="180"/>
              </a:spcBef>
              <a:spcAft>
                <a:spcPts val="0"/>
              </a:spcAft>
              <a:buClr>
                <a:schemeClr val="dk1"/>
              </a:buClr>
              <a:buSzPts val="900"/>
              <a:buFont typeface="Calibri"/>
              <a:buNone/>
              <a:defRPr sz="900"/>
            </a:lvl7pPr>
            <a:lvl8pPr indent="-228600" lvl="7" marL="3657600" algn="l">
              <a:lnSpc>
                <a:spcPct val="100000"/>
              </a:lnSpc>
              <a:spcBef>
                <a:spcPts val="180"/>
              </a:spcBef>
              <a:spcAft>
                <a:spcPts val="0"/>
              </a:spcAft>
              <a:buClr>
                <a:schemeClr val="dk1"/>
              </a:buClr>
              <a:buSzPts val="900"/>
              <a:buFont typeface="Calibri"/>
              <a:buNone/>
              <a:defRPr sz="900"/>
            </a:lvl8pPr>
            <a:lvl9pPr indent="-228600" lvl="8" marL="4114800" algn="l">
              <a:lnSpc>
                <a:spcPct val="100000"/>
              </a:lnSpc>
              <a:spcBef>
                <a:spcPts val="180"/>
              </a:spcBef>
              <a:spcAft>
                <a:spcPts val="0"/>
              </a:spcAft>
              <a:buClr>
                <a:schemeClr val="dk1"/>
              </a:buClr>
              <a:buSzPts val="900"/>
              <a:buFont typeface="Calibri"/>
              <a:buNone/>
              <a:defRPr sz="900"/>
            </a:lvl9pPr>
          </a:lstStyle>
          <a:p/>
        </p:txBody>
      </p:sp>
      <p:sp>
        <p:nvSpPr>
          <p:cNvPr id="144" name="Google Shape;144;p16"/>
          <p:cNvSpPr txBox="1"/>
          <p:nvPr>
            <p:ph idx="10" type="dt"/>
          </p:nvPr>
        </p:nvSpPr>
        <p:spPr>
          <a:xfrm>
            <a:off x="457200" y="6453188"/>
            <a:ext cx="2133600" cy="26828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6"/>
          <p:cNvSpPr txBox="1"/>
          <p:nvPr>
            <p:ph idx="11" type="ftr"/>
          </p:nvPr>
        </p:nvSpPr>
        <p:spPr>
          <a:xfrm>
            <a:off x="3124200" y="6453188"/>
            <a:ext cx="2895600" cy="26828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6"/>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17"/>
          <p:cNvSpPr txBox="1"/>
          <p:nvPr>
            <p:ph type="title"/>
          </p:nvPr>
        </p:nvSpPr>
        <p:spPr>
          <a:xfrm>
            <a:off x="1908175" y="260350"/>
            <a:ext cx="6767513"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7"/>
          <p:cNvSpPr txBox="1"/>
          <p:nvPr>
            <p:ph idx="1" type="body"/>
          </p:nvPr>
        </p:nvSpPr>
        <p:spPr>
          <a:xfrm rot="5400000">
            <a:off x="3034506" y="473869"/>
            <a:ext cx="4525963" cy="677862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0" name="Google Shape;150;p17"/>
          <p:cNvSpPr txBox="1"/>
          <p:nvPr>
            <p:ph idx="10" type="dt"/>
          </p:nvPr>
        </p:nvSpPr>
        <p:spPr>
          <a:xfrm>
            <a:off x="457200" y="6453188"/>
            <a:ext cx="2133600" cy="26828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17"/>
          <p:cNvSpPr txBox="1"/>
          <p:nvPr>
            <p:ph idx="11" type="ftr"/>
          </p:nvPr>
        </p:nvSpPr>
        <p:spPr>
          <a:xfrm>
            <a:off x="3124200" y="6453188"/>
            <a:ext cx="2895600" cy="26828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7"/>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8"/>
          <p:cNvSpPr txBox="1"/>
          <p:nvPr>
            <p:ph type="title"/>
          </p:nvPr>
        </p:nvSpPr>
        <p:spPr>
          <a:xfrm rot="5400000">
            <a:off x="4906963" y="2346326"/>
            <a:ext cx="5865813" cy="169386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8"/>
          <p:cNvSpPr txBox="1"/>
          <p:nvPr>
            <p:ph idx="1" type="body"/>
          </p:nvPr>
        </p:nvSpPr>
        <p:spPr>
          <a:xfrm rot="5400000">
            <a:off x="1441450" y="727075"/>
            <a:ext cx="5865813" cy="49323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6" name="Google Shape;156;p18"/>
          <p:cNvSpPr txBox="1"/>
          <p:nvPr>
            <p:ph idx="10" type="dt"/>
          </p:nvPr>
        </p:nvSpPr>
        <p:spPr>
          <a:xfrm>
            <a:off x="457200" y="6453188"/>
            <a:ext cx="2133600" cy="26828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18"/>
          <p:cNvSpPr txBox="1"/>
          <p:nvPr>
            <p:ph idx="11" type="ftr"/>
          </p:nvPr>
        </p:nvSpPr>
        <p:spPr>
          <a:xfrm>
            <a:off x="3124200" y="6453188"/>
            <a:ext cx="2895600" cy="268287"/>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18"/>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27" name="Shape 27"/>
        <p:cNvGrpSpPr/>
        <p:nvPr/>
      </p:nvGrpSpPr>
      <p:grpSpPr>
        <a:xfrm>
          <a:off x="0" y="0"/>
          <a:ext cx="0" cy="0"/>
          <a:chOff x="0" y="0"/>
          <a:chExt cx="0" cy="0"/>
        </a:xfrm>
      </p:grpSpPr>
      <p:sp>
        <p:nvSpPr>
          <p:cNvPr id="28" name="Google Shape;28;p20"/>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 type="body"/>
          </p:nvPr>
        </p:nvSpPr>
        <p:spPr>
          <a:xfrm>
            <a:off x="457200" y="1600202"/>
            <a:ext cx="4038600" cy="4525963"/>
          </a:xfrm>
          <a:prstGeom prst="rect">
            <a:avLst/>
          </a:prstGeom>
          <a:noFill/>
          <a:ln>
            <a:noFill/>
          </a:ln>
        </p:spPr>
        <p:txBody>
          <a:bodyPr anchorCtr="0" anchor="t" bIns="45700" lIns="91425" spcFirstLastPara="1" rIns="91425" wrap="square" tIns="45700">
            <a:normAutofit/>
          </a:bodyPr>
          <a:lstStyle>
            <a:lvl1pPr indent="-406336" lvl="0" marL="457200" algn="l">
              <a:lnSpc>
                <a:spcPct val="100000"/>
              </a:lnSpc>
              <a:spcBef>
                <a:spcPts val="560"/>
              </a:spcBef>
              <a:spcAft>
                <a:spcPts val="0"/>
              </a:spcAft>
              <a:buClr>
                <a:srgbClr val="FFFFFF"/>
              </a:buClr>
              <a:buSzPts val="2799"/>
              <a:buChar char="•"/>
              <a:defRPr sz="2799"/>
            </a:lvl1pPr>
            <a:lvl2pPr indent="-381000" lvl="1" marL="914400" algn="l">
              <a:lnSpc>
                <a:spcPct val="100000"/>
              </a:lnSpc>
              <a:spcBef>
                <a:spcPts val="480"/>
              </a:spcBef>
              <a:spcAft>
                <a:spcPts val="0"/>
              </a:spcAft>
              <a:buClr>
                <a:srgbClr val="FFFFFF"/>
              </a:buClr>
              <a:buSzPts val="2400"/>
              <a:buChar char="–"/>
              <a:defRPr sz="2400"/>
            </a:lvl2pPr>
            <a:lvl3pPr indent="-355600" lvl="2" marL="1371600" algn="l">
              <a:lnSpc>
                <a:spcPct val="100000"/>
              </a:lnSpc>
              <a:spcBef>
                <a:spcPts val="400"/>
              </a:spcBef>
              <a:spcAft>
                <a:spcPts val="0"/>
              </a:spcAft>
              <a:buClr>
                <a:srgbClr val="FFFFFF"/>
              </a:buClr>
              <a:buSzPts val="2000"/>
              <a:buChar char="•"/>
              <a:defRPr sz="2000"/>
            </a:lvl3pPr>
            <a:lvl4pPr indent="-342900" lvl="3" marL="1828800" algn="l">
              <a:lnSpc>
                <a:spcPct val="100000"/>
              </a:lnSpc>
              <a:spcBef>
                <a:spcPts val="360"/>
              </a:spcBef>
              <a:spcAft>
                <a:spcPts val="0"/>
              </a:spcAft>
              <a:buClr>
                <a:srgbClr val="FFFFFF"/>
              </a:buClr>
              <a:buSzPts val="1800"/>
              <a:buChar char="–"/>
              <a:defRPr sz="1800"/>
            </a:lvl4pPr>
            <a:lvl5pPr indent="-342900" lvl="4" marL="2286000" algn="l">
              <a:lnSpc>
                <a:spcPct val="100000"/>
              </a:lnSpc>
              <a:spcBef>
                <a:spcPts val="360"/>
              </a:spcBef>
              <a:spcAft>
                <a:spcPts val="0"/>
              </a:spcAft>
              <a:buClr>
                <a:srgbClr val="FFFFFF"/>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20"/>
          <p:cNvSpPr txBox="1"/>
          <p:nvPr>
            <p:ph idx="2" type="body"/>
          </p:nvPr>
        </p:nvSpPr>
        <p:spPr>
          <a:xfrm>
            <a:off x="4648200" y="1600202"/>
            <a:ext cx="4038600" cy="4525963"/>
          </a:xfrm>
          <a:prstGeom prst="rect">
            <a:avLst/>
          </a:prstGeom>
          <a:noFill/>
          <a:ln>
            <a:noFill/>
          </a:ln>
        </p:spPr>
        <p:txBody>
          <a:bodyPr anchorCtr="0" anchor="t" bIns="45700" lIns="91425" spcFirstLastPara="1" rIns="91425" wrap="square" tIns="45700">
            <a:normAutofit/>
          </a:bodyPr>
          <a:lstStyle>
            <a:lvl1pPr indent="-406336" lvl="0" marL="457200" algn="l">
              <a:lnSpc>
                <a:spcPct val="100000"/>
              </a:lnSpc>
              <a:spcBef>
                <a:spcPts val="560"/>
              </a:spcBef>
              <a:spcAft>
                <a:spcPts val="0"/>
              </a:spcAft>
              <a:buClr>
                <a:srgbClr val="FFFFFF"/>
              </a:buClr>
              <a:buSzPts val="2799"/>
              <a:buChar char="•"/>
              <a:defRPr sz="2799"/>
            </a:lvl1pPr>
            <a:lvl2pPr indent="-381000" lvl="1" marL="914400" algn="l">
              <a:lnSpc>
                <a:spcPct val="100000"/>
              </a:lnSpc>
              <a:spcBef>
                <a:spcPts val="480"/>
              </a:spcBef>
              <a:spcAft>
                <a:spcPts val="0"/>
              </a:spcAft>
              <a:buClr>
                <a:srgbClr val="FFFFFF"/>
              </a:buClr>
              <a:buSzPts val="2400"/>
              <a:buChar char="–"/>
              <a:defRPr sz="2400"/>
            </a:lvl2pPr>
            <a:lvl3pPr indent="-355600" lvl="2" marL="1371600" algn="l">
              <a:lnSpc>
                <a:spcPct val="100000"/>
              </a:lnSpc>
              <a:spcBef>
                <a:spcPts val="400"/>
              </a:spcBef>
              <a:spcAft>
                <a:spcPts val="0"/>
              </a:spcAft>
              <a:buClr>
                <a:srgbClr val="FFFFFF"/>
              </a:buClr>
              <a:buSzPts val="2000"/>
              <a:buChar char="•"/>
              <a:defRPr sz="2000"/>
            </a:lvl3pPr>
            <a:lvl4pPr indent="-342900" lvl="3" marL="1828800" algn="l">
              <a:lnSpc>
                <a:spcPct val="100000"/>
              </a:lnSpc>
              <a:spcBef>
                <a:spcPts val="360"/>
              </a:spcBef>
              <a:spcAft>
                <a:spcPts val="0"/>
              </a:spcAft>
              <a:buClr>
                <a:srgbClr val="FFFFFF"/>
              </a:buClr>
              <a:buSzPts val="1800"/>
              <a:buChar char="–"/>
              <a:defRPr sz="1800"/>
            </a:lvl4pPr>
            <a:lvl5pPr indent="-342900" lvl="4" marL="2286000" algn="l">
              <a:lnSpc>
                <a:spcPct val="100000"/>
              </a:lnSpc>
              <a:spcBef>
                <a:spcPts val="360"/>
              </a:spcBef>
              <a:spcAft>
                <a:spcPts val="0"/>
              </a:spcAft>
              <a:buClr>
                <a:srgbClr val="FFFFFF"/>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20"/>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0"/>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4" name="Shape 34"/>
        <p:cNvGrpSpPr/>
        <p:nvPr/>
      </p:nvGrpSpPr>
      <p:grpSpPr>
        <a:xfrm>
          <a:off x="0" y="0"/>
          <a:ext cx="0" cy="0"/>
          <a:chOff x="0" y="0"/>
          <a:chExt cx="0" cy="0"/>
        </a:xfrm>
      </p:grpSpPr>
      <p:sp>
        <p:nvSpPr>
          <p:cNvPr id="35" name="Google Shape;35;p19"/>
          <p:cNvSpPr txBox="1"/>
          <p:nvPr>
            <p:ph type="title"/>
          </p:nvPr>
        </p:nvSpPr>
        <p:spPr>
          <a:xfrm>
            <a:off x="722313" y="4406901"/>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2"/>
              </a:buClr>
              <a:buSzPts val="3999"/>
              <a:buFont typeface="Georgia"/>
              <a:buNone/>
              <a:defRPr b="1" sz="3999"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chemeClr val="dk1"/>
              </a:buClr>
              <a:buSzPts val="2000"/>
              <a:buNone/>
              <a:defRPr sz="2000">
                <a:solidFill>
                  <a:schemeClr val="dk1"/>
                </a:solidFill>
              </a:defRPr>
            </a:lvl1pPr>
            <a:lvl2pPr indent="-228600" lvl="1" marL="914400" algn="l">
              <a:lnSpc>
                <a:spcPct val="100000"/>
              </a:lnSpc>
              <a:spcBef>
                <a:spcPts val="360"/>
              </a:spcBef>
              <a:spcAft>
                <a:spcPts val="0"/>
              </a:spcAft>
              <a:buClr>
                <a:schemeClr val="dk1"/>
              </a:buClr>
              <a:buSzPts val="1800"/>
              <a:buNone/>
              <a:defRPr sz="1800">
                <a:solidFill>
                  <a:schemeClr val="dk1"/>
                </a:solidFill>
              </a:defRPr>
            </a:lvl2pPr>
            <a:lvl3pPr indent="-228600" lvl="2" marL="1371600" algn="l">
              <a:lnSpc>
                <a:spcPct val="100000"/>
              </a:lnSpc>
              <a:spcBef>
                <a:spcPts val="320"/>
              </a:spcBef>
              <a:spcAft>
                <a:spcPts val="0"/>
              </a:spcAft>
              <a:buClr>
                <a:schemeClr val="dk1"/>
              </a:buClr>
              <a:buSzPts val="1600"/>
              <a:buNone/>
              <a:defRPr sz="1600">
                <a:solidFill>
                  <a:schemeClr val="dk1"/>
                </a:solidFill>
              </a:defRPr>
            </a:lvl3pPr>
            <a:lvl4pPr indent="-228600" lvl="3" marL="1828800" algn="l">
              <a:lnSpc>
                <a:spcPct val="100000"/>
              </a:lnSpc>
              <a:spcBef>
                <a:spcPts val="280"/>
              </a:spcBef>
              <a:spcAft>
                <a:spcPts val="0"/>
              </a:spcAft>
              <a:buClr>
                <a:schemeClr val="dk1"/>
              </a:buClr>
              <a:buSzPts val="1400"/>
              <a:buNone/>
              <a:defRPr sz="1400">
                <a:solidFill>
                  <a:schemeClr val="dk1"/>
                </a:solidFill>
              </a:defRPr>
            </a:lvl4pPr>
            <a:lvl5pPr indent="-228600" lvl="4" marL="2286000" algn="l">
              <a:lnSpc>
                <a:spcPct val="100000"/>
              </a:lnSpc>
              <a:spcBef>
                <a:spcPts val="280"/>
              </a:spcBef>
              <a:spcAft>
                <a:spcPts val="0"/>
              </a:spcAft>
              <a:buClr>
                <a:schemeClr val="dk1"/>
              </a:buClr>
              <a:buSzPts val="1400"/>
              <a:buNone/>
              <a:defRPr sz="1400">
                <a:solidFill>
                  <a:schemeClr val="dk1"/>
                </a:solidFill>
              </a:defRPr>
            </a:lvl5pPr>
            <a:lvl6pPr indent="-228600" lvl="5" marL="2743200" algn="l">
              <a:lnSpc>
                <a:spcPct val="100000"/>
              </a:lnSpc>
              <a:spcBef>
                <a:spcPts val="280"/>
              </a:spcBef>
              <a:spcAft>
                <a:spcPts val="0"/>
              </a:spcAft>
              <a:buClr>
                <a:schemeClr val="dk1"/>
              </a:buClr>
              <a:buSzPts val="1400"/>
              <a:buNone/>
              <a:defRPr sz="1400">
                <a:solidFill>
                  <a:schemeClr val="dk1"/>
                </a:solidFill>
              </a:defRPr>
            </a:lvl6pPr>
            <a:lvl7pPr indent="-228600" lvl="6" marL="3200400" algn="l">
              <a:lnSpc>
                <a:spcPct val="100000"/>
              </a:lnSpc>
              <a:spcBef>
                <a:spcPts val="280"/>
              </a:spcBef>
              <a:spcAft>
                <a:spcPts val="0"/>
              </a:spcAft>
              <a:buClr>
                <a:schemeClr val="dk1"/>
              </a:buClr>
              <a:buSzPts val="1400"/>
              <a:buNone/>
              <a:defRPr sz="1400">
                <a:solidFill>
                  <a:schemeClr val="dk1"/>
                </a:solidFill>
              </a:defRPr>
            </a:lvl7pPr>
            <a:lvl8pPr indent="-228600" lvl="7" marL="3657600" algn="l">
              <a:lnSpc>
                <a:spcPct val="100000"/>
              </a:lnSpc>
              <a:spcBef>
                <a:spcPts val="280"/>
              </a:spcBef>
              <a:spcAft>
                <a:spcPts val="0"/>
              </a:spcAft>
              <a:buClr>
                <a:schemeClr val="dk1"/>
              </a:buClr>
              <a:buSzPts val="1400"/>
              <a:buNone/>
              <a:defRPr sz="1400">
                <a:solidFill>
                  <a:schemeClr val="dk1"/>
                </a:solidFill>
              </a:defRPr>
            </a:lvl8pPr>
            <a:lvl9pPr indent="-228600" lvl="8" marL="4114800" algn="l">
              <a:lnSpc>
                <a:spcPct val="100000"/>
              </a:lnSpc>
              <a:spcBef>
                <a:spcPts val="280"/>
              </a:spcBef>
              <a:spcAft>
                <a:spcPts val="0"/>
              </a:spcAft>
              <a:buClr>
                <a:schemeClr val="dk1"/>
              </a:buClr>
              <a:buSzPts val="1400"/>
              <a:buNone/>
              <a:defRPr sz="1400">
                <a:solidFill>
                  <a:schemeClr val="dk1"/>
                </a:solidFill>
              </a:defRPr>
            </a:lvl9pPr>
          </a:lstStyle>
          <a:p/>
        </p:txBody>
      </p:sp>
      <p:sp>
        <p:nvSpPr>
          <p:cNvPr id="37" name="Google Shape;37;p19"/>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4200"/>
              <a:buFont typeface="Georg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 type="body"/>
          </p:nvPr>
        </p:nvSpPr>
        <p:spPr>
          <a:xfrm>
            <a:off x="457200" y="1535114"/>
            <a:ext cx="4040188" cy="63976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FFFFFF"/>
              </a:buClr>
              <a:buSzPts val="2400"/>
              <a:buNone/>
              <a:defRPr b="1" sz="2400"/>
            </a:lvl1pPr>
            <a:lvl2pPr indent="-228600" lvl="1" marL="914400" algn="l">
              <a:lnSpc>
                <a:spcPct val="100000"/>
              </a:lnSpc>
              <a:spcBef>
                <a:spcPts val="400"/>
              </a:spcBef>
              <a:spcAft>
                <a:spcPts val="0"/>
              </a:spcAft>
              <a:buClr>
                <a:srgbClr val="FFFFFF"/>
              </a:buClr>
              <a:buSzPts val="2000"/>
              <a:buNone/>
              <a:defRPr b="1" sz="2000"/>
            </a:lvl2pPr>
            <a:lvl3pPr indent="-228600" lvl="2" marL="1371600" algn="l">
              <a:lnSpc>
                <a:spcPct val="100000"/>
              </a:lnSpc>
              <a:spcBef>
                <a:spcPts val="360"/>
              </a:spcBef>
              <a:spcAft>
                <a:spcPts val="0"/>
              </a:spcAft>
              <a:buClr>
                <a:srgbClr val="FFFFFF"/>
              </a:buClr>
              <a:buSzPts val="1800"/>
              <a:buNone/>
              <a:defRPr b="1" sz="1800"/>
            </a:lvl3pPr>
            <a:lvl4pPr indent="-228600" lvl="3" marL="1828800" algn="l">
              <a:lnSpc>
                <a:spcPct val="100000"/>
              </a:lnSpc>
              <a:spcBef>
                <a:spcPts val="320"/>
              </a:spcBef>
              <a:spcAft>
                <a:spcPts val="0"/>
              </a:spcAft>
              <a:buClr>
                <a:srgbClr val="FFFFFF"/>
              </a:buClr>
              <a:buSzPts val="1600"/>
              <a:buNone/>
              <a:defRPr b="1" sz="1600"/>
            </a:lvl4pPr>
            <a:lvl5pPr indent="-228600" lvl="4" marL="2286000" algn="l">
              <a:lnSpc>
                <a:spcPct val="100000"/>
              </a:lnSpc>
              <a:spcBef>
                <a:spcPts val="320"/>
              </a:spcBef>
              <a:spcAft>
                <a:spcPts val="0"/>
              </a:spcAft>
              <a:buClr>
                <a:srgbClr val="FFFFFF"/>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FFFFFF"/>
              </a:buClr>
              <a:buSzPts val="2400"/>
              <a:buChar char="•"/>
              <a:defRPr sz="2400"/>
            </a:lvl1pPr>
            <a:lvl2pPr indent="-355600" lvl="1" marL="914400" algn="l">
              <a:lnSpc>
                <a:spcPct val="100000"/>
              </a:lnSpc>
              <a:spcBef>
                <a:spcPts val="400"/>
              </a:spcBef>
              <a:spcAft>
                <a:spcPts val="0"/>
              </a:spcAft>
              <a:buClr>
                <a:srgbClr val="FFFFFF"/>
              </a:buClr>
              <a:buSzPts val="2000"/>
              <a:buChar char="–"/>
              <a:defRPr sz="2000"/>
            </a:lvl2pPr>
            <a:lvl3pPr indent="-342900" lvl="2" marL="1371600" algn="l">
              <a:lnSpc>
                <a:spcPct val="100000"/>
              </a:lnSpc>
              <a:spcBef>
                <a:spcPts val="360"/>
              </a:spcBef>
              <a:spcAft>
                <a:spcPts val="0"/>
              </a:spcAft>
              <a:buClr>
                <a:srgbClr val="FFFFFF"/>
              </a:buClr>
              <a:buSzPts val="1800"/>
              <a:buChar char="•"/>
              <a:defRPr sz="1800"/>
            </a:lvl3pPr>
            <a:lvl4pPr indent="-330200" lvl="3" marL="1828800" algn="l">
              <a:lnSpc>
                <a:spcPct val="100000"/>
              </a:lnSpc>
              <a:spcBef>
                <a:spcPts val="320"/>
              </a:spcBef>
              <a:spcAft>
                <a:spcPts val="0"/>
              </a:spcAft>
              <a:buClr>
                <a:srgbClr val="FFFFFF"/>
              </a:buClr>
              <a:buSzPts val="1600"/>
              <a:buChar char="–"/>
              <a:defRPr sz="1600"/>
            </a:lvl4pPr>
            <a:lvl5pPr indent="-330200" lvl="4" marL="2286000" algn="l">
              <a:lnSpc>
                <a:spcPct val="100000"/>
              </a:lnSpc>
              <a:spcBef>
                <a:spcPts val="320"/>
              </a:spcBef>
              <a:spcAft>
                <a:spcPts val="0"/>
              </a:spcAft>
              <a:buClr>
                <a:srgbClr val="FFFFFF"/>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1"/>
          <p:cNvSpPr txBox="1"/>
          <p:nvPr>
            <p:ph idx="3" type="body"/>
          </p:nvPr>
        </p:nvSpPr>
        <p:spPr>
          <a:xfrm>
            <a:off x="4645032" y="1535114"/>
            <a:ext cx="4041775" cy="63976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FFFFFF"/>
              </a:buClr>
              <a:buSzPts val="2400"/>
              <a:buNone/>
              <a:defRPr b="1" sz="2400"/>
            </a:lvl1pPr>
            <a:lvl2pPr indent="-228600" lvl="1" marL="914400" algn="l">
              <a:lnSpc>
                <a:spcPct val="100000"/>
              </a:lnSpc>
              <a:spcBef>
                <a:spcPts val="400"/>
              </a:spcBef>
              <a:spcAft>
                <a:spcPts val="0"/>
              </a:spcAft>
              <a:buClr>
                <a:srgbClr val="FFFFFF"/>
              </a:buClr>
              <a:buSzPts val="2000"/>
              <a:buNone/>
              <a:defRPr b="1" sz="2000"/>
            </a:lvl2pPr>
            <a:lvl3pPr indent="-228600" lvl="2" marL="1371600" algn="l">
              <a:lnSpc>
                <a:spcPct val="100000"/>
              </a:lnSpc>
              <a:spcBef>
                <a:spcPts val="360"/>
              </a:spcBef>
              <a:spcAft>
                <a:spcPts val="0"/>
              </a:spcAft>
              <a:buClr>
                <a:srgbClr val="FFFFFF"/>
              </a:buClr>
              <a:buSzPts val="1800"/>
              <a:buNone/>
              <a:defRPr b="1" sz="1800"/>
            </a:lvl3pPr>
            <a:lvl4pPr indent="-228600" lvl="3" marL="1828800" algn="l">
              <a:lnSpc>
                <a:spcPct val="100000"/>
              </a:lnSpc>
              <a:spcBef>
                <a:spcPts val="320"/>
              </a:spcBef>
              <a:spcAft>
                <a:spcPts val="0"/>
              </a:spcAft>
              <a:buClr>
                <a:srgbClr val="FFFFFF"/>
              </a:buClr>
              <a:buSzPts val="1600"/>
              <a:buNone/>
              <a:defRPr b="1" sz="1600"/>
            </a:lvl4pPr>
            <a:lvl5pPr indent="-228600" lvl="4" marL="2286000" algn="l">
              <a:lnSpc>
                <a:spcPct val="100000"/>
              </a:lnSpc>
              <a:spcBef>
                <a:spcPts val="320"/>
              </a:spcBef>
              <a:spcAft>
                <a:spcPts val="0"/>
              </a:spcAft>
              <a:buClr>
                <a:srgbClr val="FFFFFF"/>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1"/>
          <p:cNvSpPr txBox="1"/>
          <p:nvPr>
            <p:ph idx="4" type="body"/>
          </p:nvPr>
        </p:nvSpPr>
        <p:spPr>
          <a:xfrm>
            <a:off x="4645032"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FFFFFF"/>
              </a:buClr>
              <a:buSzPts val="2400"/>
              <a:buChar char="•"/>
              <a:defRPr sz="2400"/>
            </a:lvl1pPr>
            <a:lvl2pPr indent="-355600" lvl="1" marL="914400" algn="l">
              <a:lnSpc>
                <a:spcPct val="100000"/>
              </a:lnSpc>
              <a:spcBef>
                <a:spcPts val="400"/>
              </a:spcBef>
              <a:spcAft>
                <a:spcPts val="0"/>
              </a:spcAft>
              <a:buClr>
                <a:srgbClr val="FFFFFF"/>
              </a:buClr>
              <a:buSzPts val="2000"/>
              <a:buChar char="–"/>
              <a:defRPr sz="2000"/>
            </a:lvl2pPr>
            <a:lvl3pPr indent="-342900" lvl="2" marL="1371600" algn="l">
              <a:lnSpc>
                <a:spcPct val="100000"/>
              </a:lnSpc>
              <a:spcBef>
                <a:spcPts val="360"/>
              </a:spcBef>
              <a:spcAft>
                <a:spcPts val="0"/>
              </a:spcAft>
              <a:buClr>
                <a:srgbClr val="FFFFFF"/>
              </a:buClr>
              <a:buSzPts val="1800"/>
              <a:buChar char="•"/>
              <a:defRPr sz="1800"/>
            </a:lvl3pPr>
            <a:lvl4pPr indent="-330200" lvl="3" marL="1828800" algn="l">
              <a:lnSpc>
                <a:spcPct val="100000"/>
              </a:lnSpc>
              <a:spcBef>
                <a:spcPts val="320"/>
              </a:spcBef>
              <a:spcAft>
                <a:spcPts val="0"/>
              </a:spcAft>
              <a:buClr>
                <a:srgbClr val="FFFFFF"/>
              </a:buClr>
              <a:buSzPts val="1600"/>
              <a:buChar char="–"/>
              <a:defRPr sz="1600"/>
            </a:lvl4pPr>
            <a:lvl5pPr indent="-330200" lvl="4" marL="2286000" algn="l">
              <a:lnSpc>
                <a:spcPct val="100000"/>
              </a:lnSpc>
              <a:spcBef>
                <a:spcPts val="320"/>
              </a:spcBef>
              <a:spcAft>
                <a:spcPts val="0"/>
              </a:spcAft>
              <a:buClr>
                <a:srgbClr val="FFFFFF"/>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1"/>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1"/>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2"/>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4" name="Shape 54"/>
        <p:cNvGrpSpPr/>
        <p:nvPr/>
      </p:nvGrpSpPr>
      <p:grpSpPr>
        <a:xfrm>
          <a:off x="0" y="0"/>
          <a:ext cx="0" cy="0"/>
          <a:chOff x="0" y="0"/>
          <a:chExt cx="0" cy="0"/>
        </a:xfrm>
      </p:grpSpPr>
      <p:sp>
        <p:nvSpPr>
          <p:cNvPr id="55" name="Google Shape;55;p23"/>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457203" y="273049"/>
            <a:ext cx="3008313" cy="116205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000"/>
              <a:buFont typeface="Georgi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 type="body"/>
          </p:nvPr>
        </p:nvSpPr>
        <p:spPr>
          <a:xfrm>
            <a:off x="3575050" y="273054"/>
            <a:ext cx="5111750" cy="5853114"/>
          </a:xfrm>
          <a:prstGeom prst="rect">
            <a:avLst/>
          </a:prstGeom>
          <a:noFill/>
          <a:ln>
            <a:noFill/>
          </a:ln>
        </p:spPr>
        <p:txBody>
          <a:bodyPr anchorCtr="0" anchor="t" bIns="45700" lIns="91425" spcFirstLastPara="1" rIns="91425" wrap="square" tIns="45700">
            <a:normAutofit/>
          </a:bodyPr>
          <a:lstStyle>
            <a:lvl1pPr indent="-431736" lvl="0" marL="457200" algn="l">
              <a:lnSpc>
                <a:spcPct val="100000"/>
              </a:lnSpc>
              <a:spcBef>
                <a:spcPts val="640"/>
              </a:spcBef>
              <a:spcAft>
                <a:spcPts val="0"/>
              </a:spcAft>
              <a:buClr>
                <a:srgbClr val="FFFFFF"/>
              </a:buClr>
              <a:buSzPts val="3199"/>
              <a:buChar char="•"/>
              <a:defRPr sz="3199"/>
            </a:lvl1pPr>
            <a:lvl2pPr indent="-406336" lvl="1" marL="914400" algn="l">
              <a:lnSpc>
                <a:spcPct val="100000"/>
              </a:lnSpc>
              <a:spcBef>
                <a:spcPts val="560"/>
              </a:spcBef>
              <a:spcAft>
                <a:spcPts val="0"/>
              </a:spcAft>
              <a:buClr>
                <a:srgbClr val="FFFFFF"/>
              </a:buClr>
              <a:buSzPts val="2799"/>
              <a:buChar char="–"/>
              <a:defRPr sz="2799"/>
            </a:lvl2pPr>
            <a:lvl3pPr indent="-381000" lvl="2" marL="1371600" algn="l">
              <a:lnSpc>
                <a:spcPct val="100000"/>
              </a:lnSpc>
              <a:spcBef>
                <a:spcPts val="480"/>
              </a:spcBef>
              <a:spcAft>
                <a:spcPts val="0"/>
              </a:spcAft>
              <a:buClr>
                <a:srgbClr val="FFFFFF"/>
              </a:buClr>
              <a:buSzPts val="2400"/>
              <a:buChar char="•"/>
              <a:defRPr sz="2400"/>
            </a:lvl3pPr>
            <a:lvl4pPr indent="-355600" lvl="3" marL="1828800" algn="l">
              <a:lnSpc>
                <a:spcPct val="100000"/>
              </a:lnSpc>
              <a:spcBef>
                <a:spcPts val="400"/>
              </a:spcBef>
              <a:spcAft>
                <a:spcPts val="0"/>
              </a:spcAft>
              <a:buClr>
                <a:srgbClr val="FFFFFF"/>
              </a:buClr>
              <a:buSzPts val="2000"/>
              <a:buChar char="–"/>
              <a:defRPr sz="2000"/>
            </a:lvl4pPr>
            <a:lvl5pPr indent="-355600" lvl="4" marL="2286000" algn="l">
              <a:lnSpc>
                <a:spcPct val="100000"/>
              </a:lnSpc>
              <a:spcBef>
                <a:spcPts val="400"/>
              </a:spcBef>
              <a:spcAft>
                <a:spcPts val="0"/>
              </a:spcAft>
              <a:buClr>
                <a:srgbClr val="FFFFFF"/>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4"/>
          <p:cNvSpPr txBox="1"/>
          <p:nvPr>
            <p:ph idx="2" type="body"/>
          </p:nvPr>
        </p:nvSpPr>
        <p:spPr>
          <a:xfrm>
            <a:off x="457203" y="1435105"/>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rgbClr val="FFFFFF"/>
              </a:buClr>
              <a:buSzPts val="1400"/>
              <a:buNone/>
              <a:defRPr sz="1400"/>
            </a:lvl1pPr>
            <a:lvl2pPr indent="-228600" lvl="1" marL="914400" algn="l">
              <a:lnSpc>
                <a:spcPct val="100000"/>
              </a:lnSpc>
              <a:spcBef>
                <a:spcPts val="240"/>
              </a:spcBef>
              <a:spcAft>
                <a:spcPts val="0"/>
              </a:spcAft>
              <a:buClr>
                <a:srgbClr val="FFFFFF"/>
              </a:buClr>
              <a:buSzPts val="1200"/>
              <a:buNone/>
              <a:defRPr sz="1200"/>
            </a:lvl2pPr>
            <a:lvl3pPr indent="-228600" lvl="2" marL="1371600" algn="l">
              <a:lnSpc>
                <a:spcPct val="100000"/>
              </a:lnSpc>
              <a:spcBef>
                <a:spcPts val="200"/>
              </a:spcBef>
              <a:spcAft>
                <a:spcPts val="0"/>
              </a:spcAft>
              <a:buClr>
                <a:srgbClr val="FFFFFF"/>
              </a:buClr>
              <a:buSzPts val="1000"/>
              <a:buNone/>
              <a:defRPr sz="1000"/>
            </a:lvl3pPr>
            <a:lvl4pPr indent="-228600" lvl="3" marL="1828800" algn="l">
              <a:lnSpc>
                <a:spcPct val="100000"/>
              </a:lnSpc>
              <a:spcBef>
                <a:spcPts val="180"/>
              </a:spcBef>
              <a:spcAft>
                <a:spcPts val="0"/>
              </a:spcAft>
              <a:buClr>
                <a:srgbClr val="FFFFFF"/>
              </a:buClr>
              <a:buSzPts val="900"/>
              <a:buNone/>
              <a:defRPr sz="900"/>
            </a:lvl4pPr>
            <a:lvl5pPr indent="-228600" lvl="4" marL="2286000" algn="l">
              <a:lnSpc>
                <a:spcPct val="100000"/>
              </a:lnSpc>
              <a:spcBef>
                <a:spcPts val="180"/>
              </a:spcBef>
              <a:spcAft>
                <a:spcPts val="0"/>
              </a:spcAft>
              <a:buClr>
                <a:srgbClr val="FFFFFF"/>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4"/>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4"/>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1792288" y="4800601"/>
            <a:ext cx="5486400" cy="56673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000"/>
              <a:buFont typeface="Georgi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p:nvPr>
            <p:ph idx="2" type="pic"/>
          </p:nvPr>
        </p:nvSpPr>
        <p:spPr>
          <a:xfrm>
            <a:off x="1792288" y="612775"/>
            <a:ext cx="5486400" cy="4114800"/>
          </a:xfrm>
          <a:prstGeom prst="rect">
            <a:avLst/>
          </a:prstGeom>
          <a:noFill/>
          <a:ln>
            <a:noFill/>
          </a:ln>
        </p:spPr>
      </p:sp>
      <p:sp>
        <p:nvSpPr>
          <p:cNvPr id="68" name="Google Shape;68;p25"/>
          <p:cNvSpPr txBox="1"/>
          <p:nvPr>
            <p:ph idx="1" type="body"/>
          </p:nvPr>
        </p:nvSpPr>
        <p:spPr>
          <a:xfrm>
            <a:off x="1792288" y="5367341"/>
            <a:ext cx="5486400" cy="8048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rgbClr val="FFFFFF"/>
              </a:buClr>
              <a:buSzPts val="1400"/>
              <a:buNone/>
              <a:defRPr sz="1400"/>
            </a:lvl1pPr>
            <a:lvl2pPr indent="-228600" lvl="1" marL="914400" algn="l">
              <a:lnSpc>
                <a:spcPct val="100000"/>
              </a:lnSpc>
              <a:spcBef>
                <a:spcPts val="240"/>
              </a:spcBef>
              <a:spcAft>
                <a:spcPts val="0"/>
              </a:spcAft>
              <a:buClr>
                <a:srgbClr val="FFFFFF"/>
              </a:buClr>
              <a:buSzPts val="1200"/>
              <a:buNone/>
              <a:defRPr sz="1200"/>
            </a:lvl2pPr>
            <a:lvl3pPr indent="-228600" lvl="2" marL="1371600" algn="l">
              <a:lnSpc>
                <a:spcPct val="100000"/>
              </a:lnSpc>
              <a:spcBef>
                <a:spcPts val="200"/>
              </a:spcBef>
              <a:spcAft>
                <a:spcPts val="0"/>
              </a:spcAft>
              <a:buClr>
                <a:srgbClr val="FFFFFF"/>
              </a:buClr>
              <a:buSzPts val="1000"/>
              <a:buNone/>
              <a:defRPr sz="1000"/>
            </a:lvl3pPr>
            <a:lvl4pPr indent="-228600" lvl="3" marL="1828800" algn="l">
              <a:lnSpc>
                <a:spcPct val="100000"/>
              </a:lnSpc>
              <a:spcBef>
                <a:spcPts val="180"/>
              </a:spcBef>
              <a:spcAft>
                <a:spcPts val="0"/>
              </a:spcAft>
              <a:buClr>
                <a:srgbClr val="FFFFFF"/>
              </a:buClr>
              <a:buSzPts val="900"/>
              <a:buNone/>
              <a:defRPr sz="900"/>
            </a:lvl4pPr>
            <a:lvl5pPr indent="-228600" lvl="4" marL="2286000" algn="l">
              <a:lnSpc>
                <a:spcPct val="100000"/>
              </a:lnSpc>
              <a:spcBef>
                <a:spcPts val="180"/>
              </a:spcBef>
              <a:spcAft>
                <a:spcPts val="0"/>
              </a:spcAft>
              <a:buClr>
                <a:srgbClr val="FFFFFF"/>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5"/>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5"/>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4.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2"/>
              </a:buClr>
              <a:buSzPts val="4200"/>
              <a:buFont typeface="Georgia"/>
              <a:buNone/>
              <a:defRPr b="0" i="0" sz="4200" u="none" cap="none" strike="noStrike">
                <a:solidFill>
                  <a:schemeClr val="lt2"/>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1" name="Google Shape;11;p4"/>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00000"/>
              </a:lnSpc>
              <a:spcBef>
                <a:spcPts val="600"/>
              </a:spcBef>
              <a:spcAft>
                <a:spcPts val="0"/>
              </a:spcAft>
              <a:buClr>
                <a:srgbClr val="FFFFFF"/>
              </a:buClr>
              <a:buSzPts val="3000"/>
              <a:buFont typeface="Arial"/>
              <a:buChar char="•"/>
              <a:defRPr b="0" i="0" sz="3000" u="none" cap="none" strike="noStrike">
                <a:solidFill>
                  <a:srgbClr val="FFFFFF"/>
                </a:solidFill>
                <a:latin typeface="Calibri"/>
                <a:ea typeface="Calibri"/>
                <a:cs typeface="Calibri"/>
                <a:sym typeface="Calibri"/>
              </a:defRPr>
            </a:lvl1pPr>
            <a:lvl2pPr indent="-393700" lvl="1" marL="914400" marR="0" rtl="0" algn="l">
              <a:lnSpc>
                <a:spcPct val="100000"/>
              </a:lnSpc>
              <a:spcBef>
                <a:spcPts val="520"/>
              </a:spcBef>
              <a:spcAft>
                <a:spcPts val="0"/>
              </a:spcAft>
              <a:buClr>
                <a:srgbClr val="FFFFFF"/>
              </a:buClr>
              <a:buSzPts val="2600"/>
              <a:buFont typeface="Arial"/>
              <a:buChar char="–"/>
              <a:defRPr b="0" i="0" sz="2600" u="none" cap="none" strike="noStrike">
                <a:solidFill>
                  <a:srgbClr val="FFFFFF"/>
                </a:solidFill>
                <a:latin typeface="Calibri"/>
                <a:ea typeface="Calibri"/>
                <a:cs typeface="Calibri"/>
                <a:sym typeface="Calibri"/>
              </a:defRPr>
            </a:lvl2pPr>
            <a:lvl3pPr indent="-381000" lvl="2" marL="1371600" marR="0" rtl="0" algn="l">
              <a:lnSpc>
                <a:spcPct val="100000"/>
              </a:lnSpc>
              <a:spcBef>
                <a:spcPts val="480"/>
              </a:spcBef>
              <a:spcAft>
                <a:spcPts val="0"/>
              </a:spcAft>
              <a:buClr>
                <a:srgbClr val="FFFFFF"/>
              </a:buClr>
              <a:buSzPts val="2400"/>
              <a:buFont typeface="Arial"/>
              <a:buChar char="•"/>
              <a:defRPr b="0" i="0" sz="2400" u="none" cap="none" strike="noStrike">
                <a:solidFill>
                  <a:srgbClr val="FFFFFF"/>
                </a:solidFill>
                <a:latin typeface="Calibri"/>
                <a:ea typeface="Calibri"/>
                <a:cs typeface="Calibri"/>
                <a:sym typeface="Calibri"/>
              </a:defRPr>
            </a:lvl3pPr>
            <a:lvl4pPr indent="-355600" lvl="3" marL="18288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Calibri"/>
                <a:ea typeface="Calibri"/>
                <a:cs typeface="Calibri"/>
                <a:sym typeface="Calibri"/>
              </a:defRPr>
            </a:lvl4pPr>
            <a:lvl5pPr indent="-355600" lvl="4" marL="2286000" marR="0" rtl="0" algn="l">
              <a:lnSpc>
                <a:spcPct val="100000"/>
              </a:lnSpc>
              <a:spcBef>
                <a:spcPts val="400"/>
              </a:spcBef>
              <a:spcAft>
                <a:spcPts val="0"/>
              </a:spcAft>
              <a:buClr>
                <a:srgbClr val="FFFFFF"/>
              </a:buClr>
              <a:buSzPts val="2000"/>
              <a:buFont typeface="Arial"/>
              <a:buChar char="»"/>
              <a:defRPr b="0" i="0" sz="2000" u="none" cap="none" strike="noStrike">
                <a:solidFill>
                  <a:srgbClr val="FFFFFF"/>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457200" y="6356352"/>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100" u="none" cap="none" strike="noStrike">
                <a:solidFill>
                  <a:srgbClr val="0C0C0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9pPr>
          </a:lstStyle>
          <a:p/>
        </p:txBody>
      </p:sp>
      <p:sp>
        <p:nvSpPr>
          <p:cNvPr id="13" name="Google Shape;13;p4"/>
          <p:cNvSpPr txBox="1"/>
          <p:nvPr>
            <p:ph idx="11" type="ftr"/>
          </p:nvPr>
        </p:nvSpPr>
        <p:spPr>
          <a:xfrm>
            <a:off x="3124200" y="6356352"/>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100" u="none" cap="none" strike="noStrike">
                <a:solidFill>
                  <a:srgbClr val="0C0C0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9pPr>
          </a:lstStyle>
          <a:p/>
        </p:txBody>
      </p:sp>
      <p:sp>
        <p:nvSpPr>
          <p:cNvPr id="14" name="Google Shape;14;p4"/>
          <p:cNvSpPr txBox="1"/>
          <p:nvPr>
            <p:ph idx="12" type="sldNum"/>
          </p:nvPr>
        </p:nvSpPr>
        <p:spPr>
          <a:xfrm>
            <a:off x="6553200" y="6356352"/>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1"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4" name="Shape 84"/>
        <p:cNvGrpSpPr/>
        <p:nvPr/>
      </p:nvGrpSpPr>
      <p:grpSpPr>
        <a:xfrm>
          <a:off x="0" y="0"/>
          <a:ext cx="0" cy="0"/>
          <a:chOff x="0" y="0"/>
          <a:chExt cx="0" cy="0"/>
        </a:xfrm>
      </p:grpSpPr>
      <p:sp>
        <p:nvSpPr>
          <p:cNvPr id="85" name="Google Shape;85;p7"/>
          <p:cNvSpPr txBox="1"/>
          <p:nvPr>
            <p:ph type="title"/>
          </p:nvPr>
        </p:nvSpPr>
        <p:spPr>
          <a:xfrm>
            <a:off x="1908175" y="260350"/>
            <a:ext cx="6767513"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200" u="none" cap="none" strike="noStrike">
                <a:solidFill>
                  <a:schemeClr val="dk1"/>
                </a:solidFill>
                <a:latin typeface="Calibri"/>
                <a:ea typeface="Calibri"/>
                <a:cs typeface="Calibri"/>
                <a:sym typeface="Calibri"/>
              </a:defRPr>
            </a:lvl9pPr>
          </a:lstStyle>
          <a:p/>
        </p:txBody>
      </p:sp>
      <p:sp>
        <p:nvSpPr>
          <p:cNvPr id="86" name="Google Shape;86;p7"/>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87" name="Google Shape;87;p7"/>
          <p:cNvSpPr txBox="1"/>
          <p:nvPr>
            <p:ph idx="10" type="dt"/>
          </p:nvPr>
        </p:nvSpPr>
        <p:spPr>
          <a:xfrm>
            <a:off x="457200" y="6453188"/>
            <a:ext cx="2133600" cy="2682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0C0C0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9pPr>
          </a:lstStyle>
          <a:p/>
        </p:txBody>
      </p:sp>
      <p:sp>
        <p:nvSpPr>
          <p:cNvPr id="88" name="Google Shape;88;p7"/>
          <p:cNvSpPr txBox="1"/>
          <p:nvPr>
            <p:ph idx="11" type="ftr"/>
          </p:nvPr>
        </p:nvSpPr>
        <p:spPr>
          <a:xfrm>
            <a:off x="3124200" y="6453188"/>
            <a:ext cx="2895600" cy="268287"/>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00" u="none" cap="none" strike="noStrike">
                <a:solidFill>
                  <a:srgbClr val="0C0C0C"/>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Arial"/>
                <a:ea typeface="Arial"/>
                <a:cs typeface="Arial"/>
                <a:sym typeface="Arial"/>
              </a:defRPr>
            </a:lvl9pPr>
          </a:lstStyle>
          <a:p/>
        </p:txBody>
      </p:sp>
      <p:sp>
        <p:nvSpPr>
          <p:cNvPr id="89" name="Google Shape;89;p7"/>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0C0C0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18.png"/><Relationship Id="rId5" Type="http://schemas.openxmlformats.org/officeDocument/2006/relationships/image" Target="../media/image7.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4.png"/><Relationship Id="rId5" Type="http://schemas.openxmlformats.org/officeDocument/2006/relationships/image" Target="../media/image27.png"/><Relationship Id="rId6"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21.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
          <p:cNvSpPr txBox="1"/>
          <p:nvPr>
            <p:ph type="ctrTitle"/>
          </p:nvPr>
        </p:nvSpPr>
        <p:spPr>
          <a:xfrm>
            <a:off x="3458217" y="1670041"/>
            <a:ext cx="6442200" cy="927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2"/>
              </a:buClr>
              <a:buSzPts val="3600"/>
              <a:buFont typeface="Calibri"/>
              <a:buNone/>
            </a:pPr>
            <a:r>
              <a:rPr lang="ru-RU" sz="4400">
                <a:solidFill>
                  <a:schemeClr val="lt2"/>
                </a:solidFill>
              </a:rPr>
              <a:t>Breast Cancer Analysis</a:t>
            </a:r>
            <a:endParaRPr/>
          </a:p>
        </p:txBody>
      </p:sp>
      <p:sp>
        <p:nvSpPr>
          <p:cNvPr id="164" name="Google Shape;164;p1"/>
          <p:cNvSpPr/>
          <p:nvPr/>
        </p:nvSpPr>
        <p:spPr>
          <a:xfrm>
            <a:off x="3971725" y="2597041"/>
            <a:ext cx="6442200" cy="146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ru-RU" sz="2000" u="none" cap="none" strike="noStrike">
                <a:solidFill>
                  <a:schemeClr val="lt2"/>
                </a:solidFill>
                <a:latin typeface="Calibri"/>
                <a:ea typeface="Calibri"/>
                <a:cs typeface="Calibri"/>
                <a:sym typeface="Calibri"/>
              </a:rPr>
              <a:t>By,</a:t>
            </a:r>
            <a:endParaRPr b="0" i="0" sz="14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chemeClr val="lt2"/>
              </a:buClr>
              <a:buSzPts val="2000"/>
              <a:buFont typeface="Calibri"/>
              <a:buChar char="●"/>
            </a:pPr>
            <a:r>
              <a:rPr b="0" i="0" lang="ru-RU" sz="2000" u="none" cap="none" strike="noStrike">
                <a:solidFill>
                  <a:schemeClr val="lt2"/>
                </a:solidFill>
                <a:latin typeface="Calibri"/>
                <a:ea typeface="Calibri"/>
                <a:cs typeface="Calibri"/>
                <a:sym typeface="Calibri"/>
              </a:rPr>
              <a:t>Ashwini Nelagondanahalli Virupakshappa</a:t>
            </a:r>
            <a:endParaRPr b="0" i="0" sz="2000" u="none" cap="none" strike="noStrike">
              <a:solidFill>
                <a:schemeClr val="lt2"/>
              </a:solidFill>
              <a:latin typeface="Calibri"/>
              <a:ea typeface="Calibri"/>
              <a:cs typeface="Calibri"/>
              <a:sym typeface="Calibri"/>
            </a:endParaRPr>
          </a:p>
          <a:p>
            <a:pPr indent="-355600" lvl="0" marL="457200" marR="0" rtl="0" algn="l">
              <a:lnSpc>
                <a:spcPct val="100000"/>
              </a:lnSpc>
              <a:spcBef>
                <a:spcPts val="0"/>
              </a:spcBef>
              <a:spcAft>
                <a:spcPts val="0"/>
              </a:spcAft>
              <a:buClr>
                <a:schemeClr val="lt2"/>
              </a:buClr>
              <a:buSzPts val="2000"/>
              <a:buFont typeface="Calibri"/>
              <a:buChar char="●"/>
            </a:pPr>
            <a:r>
              <a:rPr b="0" i="0" lang="ru-RU" sz="2000" u="none" cap="none" strike="noStrike">
                <a:solidFill>
                  <a:schemeClr val="lt2"/>
                </a:solidFill>
                <a:latin typeface="Calibri"/>
                <a:ea typeface="Calibri"/>
                <a:cs typeface="Calibri"/>
                <a:sym typeface="Calibri"/>
              </a:rPr>
              <a:t>Aswini Sivakumar</a:t>
            </a:r>
            <a:endParaRPr b="0" i="0" sz="14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chemeClr val="lt2"/>
              </a:buClr>
              <a:buSzPts val="2000"/>
              <a:buFont typeface="Calibri"/>
              <a:buChar char="●"/>
            </a:pPr>
            <a:r>
              <a:rPr b="0" i="0" lang="ru-RU" sz="2000" u="none" cap="none" strike="noStrike">
                <a:solidFill>
                  <a:schemeClr val="lt2"/>
                </a:solidFill>
                <a:latin typeface="Calibri"/>
                <a:ea typeface="Calibri"/>
                <a:cs typeface="Calibri"/>
                <a:sym typeface="Calibri"/>
              </a:rPr>
              <a:t>Divya Ramesh</a:t>
            </a:r>
            <a:endParaRPr b="0" i="0" sz="14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chemeClr val="lt2"/>
              </a:buClr>
              <a:buSzPts val="2000"/>
              <a:buFont typeface="Calibri"/>
              <a:buChar char="●"/>
            </a:pPr>
            <a:r>
              <a:rPr b="0" i="0" lang="ru-RU" sz="2000" u="none" cap="none" strike="noStrike">
                <a:solidFill>
                  <a:schemeClr val="lt2"/>
                </a:solidFill>
                <a:latin typeface="Calibri"/>
                <a:ea typeface="Calibri"/>
                <a:cs typeface="Calibri"/>
                <a:sym typeface="Calibri"/>
              </a:rPr>
              <a:t>Prachi Dalvi</a:t>
            </a:r>
            <a:endParaRPr b="0" i="0" sz="1400" u="none" cap="none" strike="noStrike">
              <a:solidFill>
                <a:srgbClr val="000000"/>
              </a:solidFill>
              <a:latin typeface="Arial"/>
              <a:ea typeface="Arial"/>
              <a:cs typeface="Arial"/>
              <a:sym typeface="Arial"/>
            </a:endParaRPr>
          </a:p>
        </p:txBody>
      </p:sp>
      <p:sp>
        <p:nvSpPr>
          <p:cNvPr id="165" name="Google Shape;165;p1"/>
          <p:cNvSpPr txBox="1"/>
          <p:nvPr/>
        </p:nvSpPr>
        <p:spPr>
          <a:xfrm>
            <a:off x="3458217" y="1402632"/>
            <a:ext cx="5207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ru-RU" sz="2000" u="none" cap="none" strike="noStrike">
                <a:solidFill>
                  <a:srgbClr val="303030"/>
                </a:solidFill>
                <a:latin typeface="Arial"/>
                <a:ea typeface="Arial"/>
                <a:cs typeface="Arial"/>
                <a:sym typeface="Arial"/>
              </a:rPr>
              <a:t>Group - 3</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142aef78d3_0_15"/>
          <p:cNvSpPr txBox="1"/>
          <p:nvPr>
            <p:ph idx="12" type="sldNum"/>
          </p:nvPr>
        </p:nvSpPr>
        <p:spPr>
          <a:xfrm>
            <a:off x="6553200" y="6453188"/>
            <a:ext cx="2133600" cy="268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234" name="Google Shape;234;g2142aef78d3_0_15"/>
          <p:cNvSpPr txBox="1"/>
          <p:nvPr>
            <p:ph idx="1" type="body"/>
          </p:nvPr>
        </p:nvSpPr>
        <p:spPr>
          <a:xfrm>
            <a:off x="1854775" y="1185750"/>
            <a:ext cx="6947400" cy="53688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chemeClr val="lt1"/>
              </a:buClr>
              <a:buSzPts val="1800"/>
              <a:buChar char="•"/>
            </a:pPr>
            <a:r>
              <a:rPr lang="ru-RU">
                <a:solidFill>
                  <a:schemeClr val="lt1"/>
                </a:solidFill>
              </a:rPr>
              <a:t>I</a:t>
            </a:r>
            <a:r>
              <a:rPr lang="ru-RU">
                <a:solidFill>
                  <a:schemeClr val="lt1"/>
                </a:solidFill>
              </a:rPr>
              <a:t>mportant variables from stepwise selection method.</a:t>
            </a:r>
            <a:endParaRPr>
              <a:solidFill>
                <a:schemeClr val="lt1"/>
              </a:solidFill>
            </a:endParaRPr>
          </a:p>
          <a:p>
            <a:pPr indent="-342900" lvl="0" marL="914400" rtl="0" algn="l">
              <a:lnSpc>
                <a:spcPct val="100000"/>
              </a:lnSpc>
              <a:spcBef>
                <a:spcPts val="0"/>
              </a:spcBef>
              <a:spcAft>
                <a:spcPts val="0"/>
              </a:spcAft>
              <a:buClr>
                <a:schemeClr val="lt1"/>
              </a:buClr>
              <a:buSzPts val="1800"/>
              <a:buChar char="•"/>
            </a:pPr>
            <a:r>
              <a:t/>
            </a:r>
            <a:endParaRPr>
              <a:solidFill>
                <a:schemeClr val="lt1"/>
              </a:solidFill>
            </a:endParaRPr>
          </a:p>
          <a:p>
            <a:pPr indent="0" lvl="0" marL="0" rtl="0" algn="l">
              <a:lnSpc>
                <a:spcPct val="100000"/>
              </a:lnSpc>
              <a:spcBef>
                <a:spcPts val="0"/>
              </a:spcBef>
              <a:spcAft>
                <a:spcPts val="0"/>
              </a:spcAft>
              <a:buNone/>
            </a:pPr>
            <a:r>
              <a:t/>
            </a:r>
            <a:endParaRPr>
              <a:solidFill>
                <a:schemeClr val="lt1"/>
              </a:solidFill>
            </a:endParaRPr>
          </a:p>
          <a:p>
            <a:pPr indent="0" lvl="0" marL="0" rtl="0" algn="l">
              <a:lnSpc>
                <a:spcPct val="100000"/>
              </a:lnSpc>
              <a:spcBef>
                <a:spcPts val="0"/>
              </a:spcBef>
              <a:spcAft>
                <a:spcPts val="0"/>
              </a:spcAft>
              <a:buNone/>
            </a:pPr>
            <a:r>
              <a:t/>
            </a:r>
            <a:endParaRPr>
              <a:solidFill>
                <a:schemeClr val="lt1"/>
              </a:solidFill>
            </a:endParaRPr>
          </a:p>
          <a:p>
            <a:pPr indent="0" lvl="0" marL="0" rtl="0" algn="l">
              <a:lnSpc>
                <a:spcPct val="100000"/>
              </a:lnSpc>
              <a:spcBef>
                <a:spcPts val="0"/>
              </a:spcBef>
              <a:spcAft>
                <a:spcPts val="0"/>
              </a:spcAft>
              <a:buNone/>
            </a:pPr>
            <a:r>
              <a:t/>
            </a:r>
            <a:endParaRPr>
              <a:solidFill>
                <a:schemeClr val="lt1"/>
              </a:solidFill>
            </a:endParaRPr>
          </a:p>
          <a:p>
            <a:pPr indent="0" lvl="0" marL="0" rtl="0" algn="l">
              <a:lnSpc>
                <a:spcPct val="100000"/>
              </a:lnSpc>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lang="ru-RU">
                <a:solidFill>
                  <a:schemeClr val="lt1"/>
                </a:solidFill>
              </a:rPr>
              <a:t>Model fit and model performance</a:t>
            </a:r>
            <a:endParaRPr>
              <a:solidFill>
                <a:schemeClr val="lt1"/>
              </a:solidFill>
            </a:endParaRPr>
          </a:p>
        </p:txBody>
      </p:sp>
      <p:sp>
        <p:nvSpPr>
          <p:cNvPr id="235" name="Google Shape;235;g2142aef78d3_0_15"/>
          <p:cNvSpPr txBox="1"/>
          <p:nvPr>
            <p:ph type="title"/>
          </p:nvPr>
        </p:nvSpPr>
        <p:spPr>
          <a:xfrm>
            <a:off x="1908175" y="476250"/>
            <a:ext cx="6840600" cy="70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3600">
                <a:solidFill>
                  <a:schemeClr val="lt1"/>
                </a:solidFill>
                <a:latin typeface="Calibri"/>
                <a:ea typeface="Calibri"/>
                <a:cs typeface="Calibri"/>
                <a:sym typeface="Calibri"/>
              </a:rPr>
              <a:t>S</a:t>
            </a:r>
            <a:r>
              <a:rPr lang="ru-RU" sz="3600">
                <a:solidFill>
                  <a:schemeClr val="lt1"/>
                </a:solidFill>
              </a:rPr>
              <a:t>tatus</a:t>
            </a:r>
            <a:r>
              <a:rPr lang="ru-RU" sz="3600">
                <a:solidFill>
                  <a:schemeClr val="lt1"/>
                </a:solidFill>
                <a:latin typeface="Calibri"/>
                <a:ea typeface="Calibri"/>
                <a:cs typeface="Calibri"/>
                <a:sym typeface="Calibri"/>
              </a:rPr>
              <a:t> Analysis Cont.</a:t>
            </a:r>
            <a:br>
              <a:rPr lang="ru-RU" sz="3600">
                <a:solidFill>
                  <a:schemeClr val="lt1"/>
                </a:solidFill>
                <a:latin typeface="Calibri"/>
                <a:ea typeface="Calibri"/>
                <a:cs typeface="Calibri"/>
                <a:sym typeface="Calibri"/>
              </a:rPr>
            </a:br>
            <a:r>
              <a:rPr lang="ru-RU" sz="2400">
                <a:solidFill>
                  <a:schemeClr val="lt1"/>
                </a:solidFill>
              </a:rPr>
              <a:t>Logistic Regression</a:t>
            </a:r>
            <a:br>
              <a:rPr lang="ru-RU" sz="2400">
                <a:solidFill>
                  <a:schemeClr val="lt1"/>
                </a:solidFill>
              </a:rPr>
            </a:br>
            <a:endParaRPr sz="3600"/>
          </a:p>
        </p:txBody>
      </p:sp>
      <p:pic>
        <p:nvPicPr>
          <p:cNvPr id="236" name="Google Shape;236;g2142aef78d3_0_15"/>
          <p:cNvPicPr preferRelativeResize="0"/>
          <p:nvPr/>
        </p:nvPicPr>
        <p:blipFill rotWithShape="1">
          <a:blip r:embed="rId3">
            <a:alphaModFix/>
          </a:blip>
          <a:srcRect b="0" l="0" r="0" t="0"/>
          <a:stretch/>
        </p:blipFill>
        <p:spPr>
          <a:xfrm>
            <a:off x="2354200" y="1561925"/>
            <a:ext cx="4772051" cy="2813100"/>
          </a:xfrm>
          <a:prstGeom prst="rect">
            <a:avLst/>
          </a:prstGeom>
          <a:noFill/>
          <a:ln>
            <a:noFill/>
          </a:ln>
        </p:spPr>
      </p:pic>
      <p:pic>
        <p:nvPicPr>
          <p:cNvPr id="237" name="Google Shape;237;g2142aef78d3_0_15"/>
          <p:cNvPicPr preferRelativeResize="0"/>
          <p:nvPr/>
        </p:nvPicPr>
        <p:blipFill>
          <a:blip r:embed="rId4">
            <a:alphaModFix/>
          </a:blip>
          <a:stretch>
            <a:fillRect/>
          </a:stretch>
        </p:blipFill>
        <p:spPr>
          <a:xfrm>
            <a:off x="1854775" y="5009950"/>
            <a:ext cx="7289225" cy="103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142aef78d3_0_54"/>
          <p:cNvSpPr txBox="1"/>
          <p:nvPr>
            <p:ph idx="12" type="sldNum"/>
          </p:nvPr>
        </p:nvSpPr>
        <p:spPr>
          <a:xfrm>
            <a:off x="6553200" y="6453188"/>
            <a:ext cx="2133600" cy="268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243" name="Google Shape;243;g2142aef78d3_0_54"/>
          <p:cNvSpPr txBox="1"/>
          <p:nvPr>
            <p:ph idx="1" type="body"/>
          </p:nvPr>
        </p:nvSpPr>
        <p:spPr>
          <a:xfrm>
            <a:off x="1854775" y="941650"/>
            <a:ext cx="6947400" cy="51771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Clr>
                <a:schemeClr val="lt1"/>
              </a:buClr>
              <a:buSzPts val="1600"/>
              <a:buChar char="•"/>
            </a:pPr>
            <a:r>
              <a:rPr lang="ru-RU" sz="1800">
                <a:solidFill>
                  <a:schemeClr val="lt1"/>
                </a:solidFill>
              </a:rPr>
              <a:t>Entropy with T-stage</a:t>
            </a:r>
            <a:endParaRPr sz="1800">
              <a:solidFill>
                <a:schemeClr val="lt1"/>
              </a:solidFill>
            </a:endParaRPr>
          </a:p>
          <a:p>
            <a:pPr indent="0" lvl="0" marL="914400" rtl="0" algn="l">
              <a:lnSpc>
                <a:spcPct val="100000"/>
              </a:lnSpc>
              <a:spcBef>
                <a:spcPts val="0"/>
              </a:spcBef>
              <a:spcAft>
                <a:spcPts val="0"/>
              </a:spcAft>
              <a:buSzPts val="1800"/>
              <a:buNone/>
            </a:pPr>
            <a:r>
              <a:t/>
            </a:r>
            <a:endParaRPr sz="1800">
              <a:solidFill>
                <a:schemeClr val="lt1"/>
              </a:solidFill>
            </a:endParaRPr>
          </a:p>
          <a:p>
            <a:pPr indent="0" lvl="0" marL="914400" rtl="0" algn="l">
              <a:lnSpc>
                <a:spcPct val="100000"/>
              </a:lnSpc>
              <a:spcBef>
                <a:spcPts val="0"/>
              </a:spcBef>
              <a:spcAft>
                <a:spcPts val="0"/>
              </a:spcAft>
              <a:buSzPts val="1800"/>
              <a:buNone/>
            </a:pPr>
            <a:r>
              <a:t/>
            </a:r>
            <a:endParaRPr sz="1800">
              <a:solidFill>
                <a:schemeClr val="lt1"/>
              </a:solidFill>
            </a:endParaRPr>
          </a:p>
          <a:p>
            <a:pPr indent="0" lvl="0" marL="0" rtl="0" algn="l">
              <a:lnSpc>
                <a:spcPct val="100000"/>
              </a:lnSpc>
              <a:spcBef>
                <a:spcPts val="0"/>
              </a:spcBef>
              <a:spcAft>
                <a:spcPts val="0"/>
              </a:spcAft>
              <a:buSzPts val="1800"/>
              <a:buNone/>
            </a:pPr>
            <a:r>
              <a:t/>
            </a:r>
            <a:endParaRPr sz="1800">
              <a:solidFill>
                <a:schemeClr val="lt1"/>
              </a:solidFill>
            </a:endParaRPr>
          </a:p>
          <a:p>
            <a:pPr indent="0" lvl="0" marL="0" rtl="0" algn="l">
              <a:lnSpc>
                <a:spcPct val="100000"/>
              </a:lnSpc>
              <a:spcBef>
                <a:spcPts val="0"/>
              </a:spcBef>
              <a:spcAft>
                <a:spcPts val="0"/>
              </a:spcAft>
              <a:buSzPts val="1800"/>
              <a:buNone/>
            </a:pPr>
            <a:r>
              <a:t/>
            </a:r>
            <a:endParaRPr sz="1800">
              <a:solidFill>
                <a:schemeClr val="lt1"/>
              </a:solidFill>
            </a:endParaRPr>
          </a:p>
          <a:p>
            <a:pPr indent="-330200" lvl="0" marL="457200" rtl="0" algn="l">
              <a:lnSpc>
                <a:spcPct val="100000"/>
              </a:lnSpc>
              <a:spcBef>
                <a:spcPts val="0"/>
              </a:spcBef>
              <a:spcAft>
                <a:spcPts val="0"/>
              </a:spcAft>
              <a:buClr>
                <a:schemeClr val="lt1"/>
              </a:buClr>
              <a:buSzPts val="1600"/>
              <a:buChar char="•"/>
            </a:pPr>
            <a:r>
              <a:rPr lang="ru-RU" sz="1800">
                <a:solidFill>
                  <a:schemeClr val="lt1"/>
                </a:solidFill>
              </a:rPr>
              <a:t>Entropy with Tumor Size</a:t>
            </a:r>
            <a:endParaRPr sz="1800">
              <a:solidFill>
                <a:schemeClr val="lt1"/>
              </a:solidFill>
            </a:endParaRPr>
          </a:p>
          <a:p>
            <a:pPr indent="0" lvl="0" marL="0" rtl="0" algn="l">
              <a:lnSpc>
                <a:spcPct val="100000"/>
              </a:lnSpc>
              <a:spcBef>
                <a:spcPts val="0"/>
              </a:spcBef>
              <a:spcAft>
                <a:spcPts val="0"/>
              </a:spcAft>
              <a:buSzPts val="1800"/>
              <a:buNone/>
            </a:pPr>
            <a:r>
              <a:t/>
            </a:r>
            <a:endParaRPr sz="1800">
              <a:solidFill>
                <a:schemeClr val="lt1"/>
              </a:solidFill>
            </a:endParaRPr>
          </a:p>
          <a:p>
            <a:pPr indent="0" lvl="0" marL="0" rtl="0" algn="l">
              <a:lnSpc>
                <a:spcPct val="100000"/>
              </a:lnSpc>
              <a:spcBef>
                <a:spcPts val="0"/>
              </a:spcBef>
              <a:spcAft>
                <a:spcPts val="0"/>
              </a:spcAft>
              <a:buSzPts val="1800"/>
              <a:buNone/>
            </a:pPr>
            <a:r>
              <a:t/>
            </a:r>
            <a:endParaRPr sz="1800">
              <a:solidFill>
                <a:schemeClr val="lt1"/>
              </a:solidFill>
            </a:endParaRPr>
          </a:p>
          <a:p>
            <a:pPr indent="0" lvl="0" marL="0" rtl="0" algn="l">
              <a:lnSpc>
                <a:spcPct val="100000"/>
              </a:lnSpc>
              <a:spcBef>
                <a:spcPts val="0"/>
              </a:spcBef>
              <a:spcAft>
                <a:spcPts val="0"/>
              </a:spcAft>
              <a:buSzPts val="1800"/>
              <a:buNone/>
            </a:pPr>
            <a:r>
              <a:t/>
            </a:r>
            <a:endParaRPr sz="1800">
              <a:solidFill>
                <a:schemeClr val="lt1"/>
              </a:solidFill>
            </a:endParaRPr>
          </a:p>
          <a:p>
            <a:pPr indent="0" lvl="0" marL="0" rtl="0" algn="l">
              <a:lnSpc>
                <a:spcPct val="100000"/>
              </a:lnSpc>
              <a:spcBef>
                <a:spcPts val="0"/>
              </a:spcBef>
              <a:spcAft>
                <a:spcPts val="0"/>
              </a:spcAft>
              <a:buSzPts val="1800"/>
              <a:buNone/>
            </a:pPr>
            <a:r>
              <a:t/>
            </a:r>
            <a:endParaRPr sz="1800">
              <a:solidFill>
                <a:schemeClr val="lt1"/>
              </a:solidFill>
            </a:endParaRPr>
          </a:p>
          <a:p>
            <a:pPr indent="-330200" lvl="0" marL="457200" rtl="0" algn="l">
              <a:lnSpc>
                <a:spcPct val="100000"/>
              </a:lnSpc>
              <a:spcBef>
                <a:spcPts val="0"/>
              </a:spcBef>
              <a:spcAft>
                <a:spcPts val="0"/>
              </a:spcAft>
              <a:buClr>
                <a:schemeClr val="lt1"/>
              </a:buClr>
              <a:buSzPts val="1600"/>
              <a:buChar char="•"/>
            </a:pPr>
            <a:r>
              <a:rPr lang="ru-RU" sz="1800">
                <a:solidFill>
                  <a:schemeClr val="lt1"/>
                </a:solidFill>
              </a:rPr>
              <a:t>Gini with T stage</a:t>
            </a:r>
            <a:endParaRPr sz="1800">
              <a:solidFill>
                <a:schemeClr val="lt1"/>
              </a:solidFill>
            </a:endParaRPr>
          </a:p>
          <a:p>
            <a:pPr indent="0" lvl="0" marL="0" rtl="0" algn="l">
              <a:lnSpc>
                <a:spcPct val="100000"/>
              </a:lnSpc>
              <a:spcBef>
                <a:spcPts val="0"/>
              </a:spcBef>
              <a:spcAft>
                <a:spcPts val="0"/>
              </a:spcAft>
              <a:buSzPts val="1800"/>
              <a:buNone/>
            </a:pPr>
            <a:r>
              <a:t/>
            </a:r>
            <a:endParaRPr sz="1800">
              <a:solidFill>
                <a:schemeClr val="lt1"/>
              </a:solidFill>
            </a:endParaRPr>
          </a:p>
          <a:p>
            <a:pPr indent="0" lvl="0" marL="0" rtl="0" algn="l">
              <a:lnSpc>
                <a:spcPct val="100000"/>
              </a:lnSpc>
              <a:spcBef>
                <a:spcPts val="0"/>
              </a:spcBef>
              <a:spcAft>
                <a:spcPts val="0"/>
              </a:spcAft>
              <a:buSzPts val="1800"/>
              <a:buNone/>
            </a:pPr>
            <a:r>
              <a:t/>
            </a:r>
            <a:endParaRPr sz="1800">
              <a:solidFill>
                <a:schemeClr val="lt1"/>
              </a:solidFill>
            </a:endParaRPr>
          </a:p>
          <a:p>
            <a:pPr indent="0" lvl="0" marL="0" rtl="0" algn="l">
              <a:lnSpc>
                <a:spcPct val="100000"/>
              </a:lnSpc>
              <a:spcBef>
                <a:spcPts val="0"/>
              </a:spcBef>
              <a:spcAft>
                <a:spcPts val="0"/>
              </a:spcAft>
              <a:buSzPts val="1800"/>
              <a:buNone/>
            </a:pPr>
            <a:r>
              <a:t/>
            </a:r>
            <a:endParaRPr sz="1800">
              <a:solidFill>
                <a:schemeClr val="lt1"/>
              </a:solidFill>
            </a:endParaRPr>
          </a:p>
          <a:p>
            <a:pPr indent="0" lvl="0" marL="0" rtl="0" algn="l">
              <a:lnSpc>
                <a:spcPct val="100000"/>
              </a:lnSpc>
              <a:spcBef>
                <a:spcPts val="0"/>
              </a:spcBef>
              <a:spcAft>
                <a:spcPts val="0"/>
              </a:spcAft>
              <a:buSzPts val="1800"/>
              <a:buNone/>
            </a:pPr>
            <a:r>
              <a:t/>
            </a:r>
            <a:endParaRPr sz="1800">
              <a:solidFill>
                <a:schemeClr val="lt1"/>
              </a:solidFill>
            </a:endParaRPr>
          </a:p>
          <a:p>
            <a:pPr indent="-342900" lvl="0" marL="457200" rtl="0" algn="l">
              <a:lnSpc>
                <a:spcPct val="100000"/>
              </a:lnSpc>
              <a:spcBef>
                <a:spcPts val="0"/>
              </a:spcBef>
              <a:spcAft>
                <a:spcPts val="0"/>
              </a:spcAft>
              <a:buClr>
                <a:schemeClr val="lt1"/>
              </a:buClr>
              <a:buSzPts val="1800"/>
              <a:buChar char="•"/>
            </a:pPr>
            <a:r>
              <a:rPr lang="ru-RU" sz="1800">
                <a:solidFill>
                  <a:schemeClr val="lt1"/>
                </a:solidFill>
              </a:rPr>
              <a:t>Gini with Tumor size</a:t>
            </a:r>
            <a:br>
              <a:rPr lang="ru-RU">
                <a:solidFill>
                  <a:schemeClr val="lt1"/>
                </a:solidFill>
              </a:rPr>
            </a:b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p:txBody>
      </p:sp>
      <p:sp>
        <p:nvSpPr>
          <p:cNvPr id="244" name="Google Shape;244;g2142aef78d3_0_54"/>
          <p:cNvSpPr txBox="1"/>
          <p:nvPr>
            <p:ph type="title"/>
          </p:nvPr>
        </p:nvSpPr>
        <p:spPr>
          <a:xfrm>
            <a:off x="1908175" y="476250"/>
            <a:ext cx="6840600" cy="531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3600">
                <a:solidFill>
                  <a:schemeClr val="lt1"/>
                </a:solidFill>
                <a:latin typeface="Calibri"/>
                <a:ea typeface="Calibri"/>
                <a:cs typeface="Calibri"/>
                <a:sym typeface="Calibri"/>
              </a:rPr>
              <a:t>S</a:t>
            </a:r>
            <a:r>
              <a:rPr lang="ru-RU" sz="3600">
                <a:solidFill>
                  <a:schemeClr val="lt1"/>
                </a:solidFill>
              </a:rPr>
              <a:t>tatus</a:t>
            </a:r>
            <a:r>
              <a:rPr lang="ru-RU" sz="3600">
                <a:solidFill>
                  <a:schemeClr val="lt1"/>
                </a:solidFill>
                <a:latin typeface="Calibri"/>
                <a:ea typeface="Calibri"/>
                <a:cs typeface="Calibri"/>
                <a:sym typeface="Calibri"/>
              </a:rPr>
              <a:t> Analysis Cont.</a:t>
            </a:r>
            <a:br>
              <a:rPr lang="ru-RU" sz="3600">
                <a:solidFill>
                  <a:schemeClr val="lt1"/>
                </a:solidFill>
                <a:latin typeface="Calibri"/>
                <a:ea typeface="Calibri"/>
                <a:cs typeface="Calibri"/>
                <a:sym typeface="Calibri"/>
              </a:rPr>
            </a:br>
            <a:r>
              <a:rPr lang="ru-RU" sz="2400">
                <a:solidFill>
                  <a:schemeClr val="lt1"/>
                </a:solidFill>
                <a:latin typeface="Calibri"/>
                <a:ea typeface="Calibri"/>
                <a:cs typeface="Calibri"/>
                <a:sym typeface="Calibri"/>
              </a:rPr>
              <a:t>CART Model</a:t>
            </a:r>
            <a:br>
              <a:rPr lang="ru-RU" sz="2400">
                <a:solidFill>
                  <a:schemeClr val="lt1"/>
                </a:solidFill>
              </a:rPr>
            </a:br>
            <a:endParaRPr sz="3600"/>
          </a:p>
        </p:txBody>
      </p:sp>
      <p:pic>
        <p:nvPicPr>
          <p:cNvPr id="245" name="Google Shape;245;g2142aef78d3_0_54"/>
          <p:cNvPicPr preferRelativeResize="0"/>
          <p:nvPr/>
        </p:nvPicPr>
        <p:blipFill rotWithShape="1">
          <a:blip r:embed="rId3">
            <a:alphaModFix/>
          </a:blip>
          <a:srcRect b="0" l="0" r="0" t="0"/>
          <a:stretch/>
        </p:blipFill>
        <p:spPr>
          <a:xfrm>
            <a:off x="3125525" y="1307125"/>
            <a:ext cx="5201850" cy="973250"/>
          </a:xfrm>
          <a:prstGeom prst="rect">
            <a:avLst/>
          </a:prstGeom>
          <a:noFill/>
          <a:ln>
            <a:noFill/>
          </a:ln>
        </p:spPr>
      </p:pic>
      <p:pic>
        <p:nvPicPr>
          <p:cNvPr id="246" name="Google Shape;246;g2142aef78d3_0_54"/>
          <p:cNvPicPr preferRelativeResize="0"/>
          <p:nvPr/>
        </p:nvPicPr>
        <p:blipFill rotWithShape="1">
          <a:blip r:embed="rId4">
            <a:alphaModFix/>
          </a:blip>
          <a:srcRect b="0" l="0" r="0" t="0"/>
          <a:stretch/>
        </p:blipFill>
        <p:spPr>
          <a:xfrm>
            <a:off x="3102888" y="2672275"/>
            <a:ext cx="5247125" cy="973257"/>
          </a:xfrm>
          <a:prstGeom prst="rect">
            <a:avLst/>
          </a:prstGeom>
          <a:noFill/>
          <a:ln>
            <a:noFill/>
          </a:ln>
        </p:spPr>
      </p:pic>
      <p:pic>
        <p:nvPicPr>
          <p:cNvPr id="247" name="Google Shape;247;g2142aef78d3_0_54"/>
          <p:cNvPicPr preferRelativeResize="0"/>
          <p:nvPr/>
        </p:nvPicPr>
        <p:blipFill rotWithShape="1">
          <a:blip r:embed="rId5">
            <a:alphaModFix/>
          </a:blip>
          <a:srcRect b="0" l="0" r="0" t="0"/>
          <a:stretch/>
        </p:blipFill>
        <p:spPr>
          <a:xfrm>
            <a:off x="3102888" y="4037424"/>
            <a:ext cx="5247125" cy="990183"/>
          </a:xfrm>
          <a:prstGeom prst="rect">
            <a:avLst/>
          </a:prstGeom>
          <a:noFill/>
          <a:ln>
            <a:noFill/>
          </a:ln>
        </p:spPr>
      </p:pic>
      <p:pic>
        <p:nvPicPr>
          <p:cNvPr id="248" name="Google Shape;248;g2142aef78d3_0_54"/>
          <p:cNvPicPr preferRelativeResize="0"/>
          <p:nvPr/>
        </p:nvPicPr>
        <p:blipFill rotWithShape="1">
          <a:blip r:embed="rId6">
            <a:alphaModFix/>
          </a:blip>
          <a:srcRect b="0" l="0" r="0" t="0"/>
          <a:stretch/>
        </p:blipFill>
        <p:spPr>
          <a:xfrm>
            <a:off x="3094437" y="5463025"/>
            <a:ext cx="5264056" cy="99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142aef78d3_0_65"/>
          <p:cNvSpPr txBox="1"/>
          <p:nvPr>
            <p:ph idx="12" type="sldNum"/>
          </p:nvPr>
        </p:nvSpPr>
        <p:spPr>
          <a:xfrm>
            <a:off x="6553200" y="6453188"/>
            <a:ext cx="2133600" cy="268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254" name="Google Shape;254;g2142aef78d3_0_65"/>
          <p:cNvSpPr txBox="1"/>
          <p:nvPr>
            <p:ph idx="1" type="body"/>
          </p:nvPr>
        </p:nvSpPr>
        <p:spPr>
          <a:xfrm>
            <a:off x="1854771" y="1185755"/>
            <a:ext cx="6947400" cy="4781700"/>
          </a:xfrm>
          <a:prstGeom prst="rect">
            <a:avLst/>
          </a:prstGeom>
          <a:noFill/>
          <a:ln>
            <a:noFill/>
          </a:ln>
        </p:spPr>
        <p:txBody>
          <a:bodyPr anchorCtr="0" anchor="t" bIns="45700" lIns="91425" spcFirstLastPara="1" rIns="91425" wrap="square" tIns="45700">
            <a:noAutofit/>
          </a:bodyPr>
          <a:lstStyle/>
          <a:p>
            <a:pPr indent="-342900" lvl="0" marL="914400" rtl="0" algn="l">
              <a:lnSpc>
                <a:spcPct val="100000"/>
              </a:lnSpc>
              <a:spcBef>
                <a:spcPts val="0"/>
              </a:spcBef>
              <a:spcAft>
                <a:spcPts val="0"/>
              </a:spcAft>
              <a:buClr>
                <a:schemeClr val="lt1"/>
              </a:buClr>
              <a:buSzPts val="1800"/>
              <a:buChar char="•"/>
            </a:pPr>
            <a:r>
              <a:rPr lang="ru-RU">
                <a:solidFill>
                  <a:schemeClr val="lt1"/>
                </a:solidFill>
              </a:rPr>
              <a:t>Gini with Tumor Size (Final Model - Important variables)</a:t>
            </a:r>
            <a:br>
              <a:rPr lang="ru-RU">
                <a:solidFill>
                  <a:schemeClr val="lt1"/>
                </a:solidFill>
              </a:rPr>
            </a:b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p:txBody>
      </p:sp>
      <p:sp>
        <p:nvSpPr>
          <p:cNvPr id="255" name="Google Shape;255;g2142aef78d3_0_65"/>
          <p:cNvSpPr txBox="1"/>
          <p:nvPr>
            <p:ph type="title"/>
          </p:nvPr>
        </p:nvSpPr>
        <p:spPr>
          <a:xfrm>
            <a:off x="1908175" y="476250"/>
            <a:ext cx="6840600" cy="70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3600">
                <a:solidFill>
                  <a:schemeClr val="lt1"/>
                </a:solidFill>
                <a:latin typeface="Calibri"/>
                <a:ea typeface="Calibri"/>
                <a:cs typeface="Calibri"/>
                <a:sym typeface="Calibri"/>
              </a:rPr>
              <a:t>S</a:t>
            </a:r>
            <a:r>
              <a:rPr lang="ru-RU" sz="3600">
                <a:solidFill>
                  <a:schemeClr val="lt1"/>
                </a:solidFill>
              </a:rPr>
              <a:t>tatus</a:t>
            </a:r>
            <a:r>
              <a:rPr lang="ru-RU" sz="3600">
                <a:solidFill>
                  <a:schemeClr val="lt1"/>
                </a:solidFill>
                <a:latin typeface="Calibri"/>
                <a:ea typeface="Calibri"/>
                <a:cs typeface="Calibri"/>
                <a:sym typeface="Calibri"/>
              </a:rPr>
              <a:t> Analysis Cont.</a:t>
            </a:r>
            <a:br>
              <a:rPr lang="ru-RU" sz="3600">
                <a:solidFill>
                  <a:schemeClr val="lt1"/>
                </a:solidFill>
                <a:latin typeface="Calibri"/>
                <a:ea typeface="Calibri"/>
                <a:cs typeface="Calibri"/>
                <a:sym typeface="Calibri"/>
              </a:rPr>
            </a:br>
            <a:r>
              <a:rPr lang="ru-RU" sz="2400">
                <a:solidFill>
                  <a:schemeClr val="lt1"/>
                </a:solidFill>
                <a:latin typeface="Calibri"/>
                <a:ea typeface="Calibri"/>
                <a:cs typeface="Calibri"/>
                <a:sym typeface="Calibri"/>
              </a:rPr>
              <a:t>CART Model</a:t>
            </a:r>
            <a:br>
              <a:rPr lang="ru-RU" sz="2400">
                <a:solidFill>
                  <a:schemeClr val="lt1"/>
                </a:solidFill>
              </a:rPr>
            </a:br>
            <a:endParaRPr sz="3600"/>
          </a:p>
        </p:txBody>
      </p:sp>
      <p:pic>
        <p:nvPicPr>
          <p:cNvPr id="256" name="Google Shape;256;g2142aef78d3_0_65"/>
          <p:cNvPicPr preferRelativeResize="0"/>
          <p:nvPr/>
        </p:nvPicPr>
        <p:blipFill rotWithShape="1">
          <a:blip r:embed="rId3">
            <a:alphaModFix/>
          </a:blip>
          <a:srcRect b="0" l="0" r="0" t="0"/>
          <a:stretch/>
        </p:blipFill>
        <p:spPr>
          <a:xfrm>
            <a:off x="3084625" y="1727625"/>
            <a:ext cx="4487700" cy="1912009"/>
          </a:xfrm>
          <a:prstGeom prst="rect">
            <a:avLst/>
          </a:prstGeom>
          <a:noFill/>
          <a:ln>
            <a:noFill/>
          </a:ln>
        </p:spPr>
      </p:pic>
      <p:pic>
        <p:nvPicPr>
          <p:cNvPr id="257" name="Google Shape;257;g2142aef78d3_0_65"/>
          <p:cNvPicPr preferRelativeResize="0"/>
          <p:nvPr/>
        </p:nvPicPr>
        <p:blipFill rotWithShape="1">
          <a:blip r:embed="rId4">
            <a:alphaModFix/>
          </a:blip>
          <a:srcRect b="0" l="0" r="0" t="0"/>
          <a:stretch/>
        </p:blipFill>
        <p:spPr>
          <a:xfrm>
            <a:off x="2948350" y="3934000"/>
            <a:ext cx="5138700" cy="579798"/>
          </a:xfrm>
          <a:prstGeom prst="rect">
            <a:avLst/>
          </a:prstGeom>
          <a:noFill/>
          <a:ln>
            <a:noFill/>
          </a:ln>
        </p:spPr>
      </p:pic>
      <p:pic>
        <p:nvPicPr>
          <p:cNvPr id="258" name="Google Shape;258;g2142aef78d3_0_65"/>
          <p:cNvPicPr preferRelativeResize="0"/>
          <p:nvPr/>
        </p:nvPicPr>
        <p:blipFill rotWithShape="1">
          <a:blip r:embed="rId5">
            <a:alphaModFix/>
          </a:blip>
          <a:srcRect b="0" l="0" r="0" t="0"/>
          <a:stretch/>
        </p:blipFill>
        <p:spPr>
          <a:xfrm>
            <a:off x="2948350" y="4463550"/>
            <a:ext cx="5138700" cy="11657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142aef78d3_0_77"/>
          <p:cNvSpPr txBox="1"/>
          <p:nvPr>
            <p:ph idx="12" type="sldNum"/>
          </p:nvPr>
        </p:nvSpPr>
        <p:spPr>
          <a:xfrm>
            <a:off x="6553200" y="6453188"/>
            <a:ext cx="2133600" cy="268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264" name="Google Shape;264;g2142aef78d3_0_77"/>
          <p:cNvSpPr txBox="1"/>
          <p:nvPr>
            <p:ph idx="1" type="body"/>
          </p:nvPr>
        </p:nvSpPr>
        <p:spPr>
          <a:xfrm>
            <a:off x="1908175" y="1336950"/>
            <a:ext cx="7235700" cy="4974300"/>
          </a:xfrm>
          <a:prstGeom prst="rect">
            <a:avLst/>
          </a:prstGeom>
          <a:noFill/>
          <a:ln>
            <a:noFill/>
          </a:ln>
        </p:spPr>
        <p:txBody>
          <a:bodyPr anchorCtr="0" anchor="t" bIns="45700" lIns="91425" spcFirstLastPara="1" rIns="91425" wrap="square" tIns="45700">
            <a:noAutofit/>
          </a:bodyPr>
          <a:lstStyle/>
          <a:p>
            <a:pPr indent="0" lvl="1" marL="0" rtl="0" algn="l">
              <a:lnSpc>
                <a:spcPct val="100000"/>
              </a:lnSpc>
              <a:spcBef>
                <a:spcPts val="0"/>
              </a:spcBef>
              <a:spcAft>
                <a:spcPts val="0"/>
              </a:spcAft>
              <a:buClr>
                <a:schemeClr val="lt2"/>
              </a:buClr>
              <a:buSzPts val="2000"/>
              <a:buNone/>
            </a:pPr>
            <a:r>
              <a:rPr lang="ru-RU">
                <a:solidFill>
                  <a:schemeClr val="lt1"/>
                </a:solidFill>
              </a:rPr>
              <a:t>With Tumor_Size:</a:t>
            </a:r>
            <a:endParaRPr/>
          </a:p>
          <a:p>
            <a:pPr indent="0" lvl="1" marL="558800" rtl="0" algn="l">
              <a:lnSpc>
                <a:spcPct val="100000"/>
              </a:lnSpc>
              <a:spcBef>
                <a:spcPts val="0"/>
              </a:spcBef>
              <a:spcAft>
                <a:spcPts val="0"/>
              </a:spcAft>
              <a:buClr>
                <a:schemeClr val="lt2"/>
              </a:buClr>
              <a:buSzPts val="2000"/>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0" lvl="1" marL="558800" rtl="0" algn="l">
              <a:lnSpc>
                <a:spcPct val="100000"/>
              </a:lnSpc>
              <a:spcBef>
                <a:spcPts val="0"/>
              </a:spcBef>
              <a:spcAft>
                <a:spcPts val="0"/>
              </a:spcAft>
              <a:buClr>
                <a:schemeClr val="lt2"/>
              </a:buClr>
              <a:buSzPts val="2000"/>
              <a:buNone/>
            </a:pPr>
            <a:r>
              <a:t/>
            </a:r>
            <a:endParaRPr>
              <a:solidFill>
                <a:schemeClr val="lt1"/>
              </a:solidFill>
            </a:endParaRPr>
          </a:p>
          <a:p>
            <a:pPr indent="0" lvl="1" marL="558800" rtl="0" algn="l">
              <a:lnSpc>
                <a:spcPct val="100000"/>
              </a:lnSpc>
              <a:spcBef>
                <a:spcPts val="0"/>
              </a:spcBef>
              <a:spcAft>
                <a:spcPts val="0"/>
              </a:spcAft>
              <a:buClr>
                <a:schemeClr val="lt2"/>
              </a:buClr>
              <a:buSzPts val="2000"/>
              <a:buNone/>
            </a:pPr>
            <a:r>
              <a:t/>
            </a:r>
            <a:endParaRPr/>
          </a:p>
          <a:p>
            <a:pPr indent="0" lvl="1" marL="558800" rtl="0" algn="l">
              <a:lnSpc>
                <a:spcPct val="100000"/>
              </a:lnSpc>
              <a:spcBef>
                <a:spcPts val="0"/>
              </a:spcBef>
              <a:spcAft>
                <a:spcPts val="0"/>
              </a:spcAft>
              <a:buClr>
                <a:schemeClr val="lt2"/>
              </a:buClr>
              <a:buSzPts val="2000"/>
              <a:buNone/>
            </a:pPr>
            <a:r>
              <a:t/>
            </a:r>
            <a:endParaRPr>
              <a:solidFill>
                <a:schemeClr val="lt1"/>
              </a:solidFill>
            </a:endParaRPr>
          </a:p>
          <a:p>
            <a:pPr indent="0" lvl="1" marL="0" rtl="0" algn="l">
              <a:spcBef>
                <a:spcPts val="0"/>
              </a:spcBef>
              <a:spcAft>
                <a:spcPts val="0"/>
              </a:spcAft>
              <a:buClr>
                <a:schemeClr val="lt2"/>
              </a:buClr>
              <a:buSzPts val="2000"/>
              <a:buFont typeface="Arial"/>
              <a:buNone/>
            </a:pPr>
            <a:r>
              <a:rPr lang="ru-RU">
                <a:solidFill>
                  <a:schemeClr val="lt1"/>
                </a:solidFill>
              </a:rPr>
              <a:t>With T_stage:</a:t>
            </a:r>
            <a:endParaRPr>
              <a:solidFill>
                <a:schemeClr val="lt1"/>
              </a:solidFill>
            </a:endParaRPr>
          </a:p>
          <a:p>
            <a:pPr indent="0" lvl="1" marL="0" rtl="0" algn="l">
              <a:spcBef>
                <a:spcPts val="0"/>
              </a:spcBef>
              <a:spcAft>
                <a:spcPts val="0"/>
              </a:spcAft>
              <a:buClr>
                <a:schemeClr val="lt2"/>
              </a:buClr>
              <a:buSzPts val="2000"/>
              <a:buFont typeface="Arial"/>
              <a:buNone/>
            </a:pPr>
            <a:r>
              <a:t/>
            </a:r>
            <a:endParaRPr>
              <a:solidFill>
                <a:schemeClr val="lt1"/>
              </a:solidFill>
            </a:endParaRPr>
          </a:p>
          <a:p>
            <a:pPr indent="0" lvl="1" marL="0" rtl="0" algn="l">
              <a:spcBef>
                <a:spcPts val="0"/>
              </a:spcBef>
              <a:spcAft>
                <a:spcPts val="0"/>
              </a:spcAft>
              <a:buClr>
                <a:schemeClr val="lt2"/>
              </a:buClr>
              <a:buSzPts val="2000"/>
              <a:buFont typeface="Arial"/>
              <a:buNone/>
            </a:pPr>
            <a:r>
              <a:t/>
            </a:r>
            <a:endParaRPr>
              <a:solidFill>
                <a:schemeClr val="lt1"/>
              </a:solidFill>
            </a:endParaRPr>
          </a:p>
        </p:txBody>
      </p:sp>
      <p:sp>
        <p:nvSpPr>
          <p:cNvPr id="265" name="Google Shape;265;g2142aef78d3_0_77"/>
          <p:cNvSpPr txBox="1"/>
          <p:nvPr>
            <p:ph type="title"/>
          </p:nvPr>
        </p:nvSpPr>
        <p:spPr>
          <a:xfrm>
            <a:off x="1908175" y="476250"/>
            <a:ext cx="6840600" cy="70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3600">
                <a:solidFill>
                  <a:schemeClr val="lt1"/>
                </a:solidFill>
                <a:latin typeface="Calibri"/>
                <a:ea typeface="Calibri"/>
                <a:cs typeface="Calibri"/>
                <a:sym typeface="Calibri"/>
              </a:rPr>
              <a:t>S</a:t>
            </a:r>
            <a:r>
              <a:rPr lang="ru-RU" sz="3600">
                <a:solidFill>
                  <a:schemeClr val="lt1"/>
                </a:solidFill>
              </a:rPr>
              <a:t>tatus</a:t>
            </a:r>
            <a:r>
              <a:rPr lang="ru-RU" sz="3600">
                <a:solidFill>
                  <a:schemeClr val="lt1"/>
                </a:solidFill>
                <a:latin typeface="Calibri"/>
                <a:ea typeface="Calibri"/>
                <a:cs typeface="Calibri"/>
                <a:sym typeface="Calibri"/>
              </a:rPr>
              <a:t> Analysis Cont.</a:t>
            </a:r>
            <a:br>
              <a:rPr lang="ru-RU" sz="3600">
                <a:solidFill>
                  <a:schemeClr val="lt1"/>
                </a:solidFill>
                <a:latin typeface="Calibri"/>
                <a:ea typeface="Calibri"/>
                <a:cs typeface="Calibri"/>
                <a:sym typeface="Calibri"/>
              </a:rPr>
            </a:br>
            <a:r>
              <a:rPr lang="ru-RU" sz="2400">
                <a:solidFill>
                  <a:schemeClr val="lt1"/>
                </a:solidFill>
              </a:rPr>
              <a:t>N</a:t>
            </a:r>
            <a:r>
              <a:rPr lang="ru-RU" sz="2400">
                <a:solidFill>
                  <a:schemeClr val="lt1"/>
                </a:solidFill>
                <a:latin typeface="Calibri"/>
                <a:ea typeface="Calibri"/>
                <a:cs typeface="Calibri"/>
                <a:sym typeface="Calibri"/>
              </a:rPr>
              <a:t>eural Network Model</a:t>
            </a:r>
            <a:endParaRPr sz="3600"/>
          </a:p>
        </p:txBody>
      </p:sp>
      <p:pic>
        <p:nvPicPr>
          <p:cNvPr id="266" name="Google Shape;266;g2142aef78d3_0_77"/>
          <p:cNvPicPr preferRelativeResize="0"/>
          <p:nvPr/>
        </p:nvPicPr>
        <p:blipFill>
          <a:blip r:embed="rId3">
            <a:alphaModFix/>
          </a:blip>
          <a:stretch>
            <a:fillRect/>
          </a:stretch>
        </p:blipFill>
        <p:spPr>
          <a:xfrm>
            <a:off x="2079025" y="1783825"/>
            <a:ext cx="6922124" cy="992767"/>
          </a:xfrm>
          <a:prstGeom prst="rect">
            <a:avLst/>
          </a:prstGeom>
          <a:noFill/>
          <a:ln>
            <a:noFill/>
          </a:ln>
        </p:spPr>
      </p:pic>
      <p:pic>
        <p:nvPicPr>
          <p:cNvPr id="267" name="Google Shape;267;g2142aef78d3_0_77"/>
          <p:cNvPicPr preferRelativeResize="0"/>
          <p:nvPr/>
        </p:nvPicPr>
        <p:blipFill>
          <a:blip r:embed="rId4">
            <a:alphaModFix/>
          </a:blip>
          <a:stretch>
            <a:fillRect/>
          </a:stretch>
        </p:blipFill>
        <p:spPr>
          <a:xfrm>
            <a:off x="4399625" y="2852250"/>
            <a:ext cx="1756025" cy="868875"/>
          </a:xfrm>
          <a:prstGeom prst="rect">
            <a:avLst/>
          </a:prstGeom>
          <a:noFill/>
          <a:ln>
            <a:noFill/>
          </a:ln>
        </p:spPr>
      </p:pic>
      <p:pic>
        <p:nvPicPr>
          <p:cNvPr id="268" name="Google Shape;268;g2142aef78d3_0_77"/>
          <p:cNvPicPr preferRelativeResize="0"/>
          <p:nvPr/>
        </p:nvPicPr>
        <p:blipFill>
          <a:blip r:embed="rId5">
            <a:alphaModFix/>
          </a:blip>
          <a:stretch>
            <a:fillRect/>
          </a:stretch>
        </p:blipFill>
        <p:spPr>
          <a:xfrm>
            <a:off x="1997500" y="4308850"/>
            <a:ext cx="6922124" cy="868875"/>
          </a:xfrm>
          <a:prstGeom prst="rect">
            <a:avLst/>
          </a:prstGeom>
          <a:noFill/>
          <a:ln>
            <a:noFill/>
          </a:ln>
        </p:spPr>
      </p:pic>
      <p:pic>
        <p:nvPicPr>
          <p:cNvPr id="269" name="Google Shape;269;g2142aef78d3_0_77"/>
          <p:cNvPicPr preferRelativeResize="0"/>
          <p:nvPr/>
        </p:nvPicPr>
        <p:blipFill>
          <a:blip r:embed="rId6">
            <a:alphaModFix/>
          </a:blip>
          <a:stretch>
            <a:fillRect/>
          </a:stretch>
        </p:blipFill>
        <p:spPr>
          <a:xfrm>
            <a:off x="4399625" y="5387625"/>
            <a:ext cx="1860524" cy="868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
          <p:cNvSpPr txBox="1"/>
          <p:nvPr>
            <p:ph idx="12" type="sldNum"/>
          </p:nvPr>
        </p:nvSpPr>
        <p:spPr>
          <a:xfrm>
            <a:off x="6553200" y="6453188"/>
            <a:ext cx="2133600" cy="268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275" name="Google Shape;275;p2"/>
          <p:cNvSpPr txBox="1"/>
          <p:nvPr>
            <p:ph idx="1" type="body"/>
          </p:nvPr>
        </p:nvSpPr>
        <p:spPr>
          <a:xfrm>
            <a:off x="1854771" y="1185755"/>
            <a:ext cx="6947400" cy="47817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SzPts val="1800"/>
              <a:buNone/>
            </a:pPr>
            <a:r>
              <a:t/>
            </a:r>
            <a:endParaRPr>
              <a:solidFill>
                <a:schemeClr val="lt1"/>
              </a:solidFill>
            </a:endParaRPr>
          </a:p>
          <a:p>
            <a:pPr indent="0" lvl="0" marL="457200" rtl="0" algn="l">
              <a:lnSpc>
                <a:spcPct val="100000"/>
              </a:lnSpc>
              <a:spcBef>
                <a:spcPts val="0"/>
              </a:spcBef>
              <a:spcAft>
                <a:spcPts val="0"/>
              </a:spcAft>
              <a:buSzPts val="1800"/>
              <a:buNone/>
            </a:pPr>
            <a:r>
              <a:t/>
            </a:r>
            <a:endParaRPr>
              <a:solidFill>
                <a:schemeClr val="lt1"/>
              </a:solidFill>
            </a:endParaRPr>
          </a:p>
          <a:p>
            <a:pPr indent="0" lvl="0" marL="0" rtl="0" algn="l">
              <a:lnSpc>
                <a:spcPct val="100000"/>
              </a:lnSpc>
              <a:spcBef>
                <a:spcPts val="0"/>
              </a:spcBef>
              <a:spcAft>
                <a:spcPts val="0"/>
              </a:spcAft>
              <a:buSzPts val="1800"/>
              <a:buNone/>
            </a:pPr>
            <a:br>
              <a:rPr lang="ru-RU">
                <a:solidFill>
                  <a:schemeClr val="lt1"/>
                </a:solidFill>
              </a:rPr>
            </a:b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p:txBody>
      </p:sp>
      <p:sp>
        <p:nvSpPr>
          <p:cNvPr id="276" name="Google Shape;276;p2"/>
          <p:cNvSpPr txBox="1"/>
          <p:nvPr>
            <p:ph type="title"/>
          </p:nvPr>
        </p:nvSpPr>
        <p:spPr>
          <a:xfrm>
            <a:off x="1908175" y="476250"/>
            <a:ext cx="6840600" cy="70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3600">
                <a:solidFill>
                  <a:schemeClr val="lt1"/>
                </a:solidFill>
                <a:latin typeface="Calibri"/>
                <a:ea typeface="Calibri"/>
                <a:cs typeface="Calibri"/>
                <a:sym typeface="Calibri"/>
              </a:rPr>
              <a:t>S</a:t>
            </a:r>
            <a:r>
              <a:rPr lang="ru-RU" sz="3600">
                <a:solidFill>
                  <a:schemeClr val="lt1"/>
                </a:solidFill>
              </a:rPr>
              <a:t>tatus</a:t>
            </a:r>
            <a:r>
              <a:rPr lang="ru-RU" sz="3600">
                <a:solidFill>
                  <a:schemeClr val="lt1"/>
                </a:solidFill>
                <a:latin typeface="Calibri"/>
                <a:ea typeface="Calibri"/>
                <a:cs typeface="Calibri"/>
                <a:sym typeface="Calibri"/>
              </a:rPr>
              <a:t> Analysis Cont.</a:t>
            </a:r>
            <a:br>
              <a:rPr lang="ru-RU" sz="3600">
                <a:solidFill>
                  <a:schemeClr val="lt1"/>
                </a:solidFill>
                <a:latin typeface="Calibri"/>
                <a:ea typeface="Calibri"/>
                <a:cs typeface="Calibri"/>
                <a:sym typeface="Calibri"/>
              </a:rPr>
            </a:br>
            <a:r>
              <a:rPr lang="ru-RU" sz="2400">
                <a:solidFill>
                  <a:schemeClr val="lt1"/>
                </a:solidFill>
              </a:rPr>
              <a:t>Discriminant Analysis</a:t>
            </a:r>
            <a:br>
              <a:rPr lang="ru-RU" sz="2400">
                <a:solidFill>
                  <a:schemeClr val="lt1"/>
                </a:solidFill>
              </a:rPr>
            </a:br>
            <a:endParaRPr sz="3600"/>
          </a:p>
        </p:txBody>
      </p:sp>
      <p:pic>
        <p:nvPicPr>
          <p:cNvPr id="277" name="Google Shape;277;p2"/>
          <p:cNvPicPr preferRelativeResize="0"/>
          <p:nvPr/>
        </p:nvPicPr>
        <p:blipFill rotWithShape="1">
          <a:blip r:embed="rId3">
            <a:alphaModFix/>
          </a:blip>
          <a:srcRect b="0" l="0" r="0" t="0"/>
          <a:stretch/>
        </p:blipFill>
        <p:spPr>
          <a:xfrm>
            <a:off x="2100790" y="1671483"/>
            <a:ext cx="6455362" cy="22362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1" name="Shape 281"/>
        <p:cNvGrpSpPr/>
        <p:nvPr/>
      </p:nvGrpSpPr>
      <p:grpSpPr>
        <a:xfrm>
          <a:off x="0" y="0"/>
          <a:ext cx="0" cy="0"/>
          <a:chOff x="0" y="0"/>
          <a:chExt cx="0" cy="0"/>
        </a:xfrm>
      </p:grpSpPr>
      <p:sp>
        <p:nvSpPr>
          <p:cNvPr id="282" name="Google Shape;282;p32"/>
          <p:cNvSpPr txBox="1"/>
          <p:nvPr>
            <p:ph idx="12" type="sldNum"/>
          </p:nvPr>
        </p:nvSpPr>
        <p:spPr>
          <a:xfrm>
            <a:off x="6553200" y="6453188"/>
            <a:ext cx="2133600" cy="268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283" name="Google Shape;283;p32"/>
          <p:cNvSpPr txBox="1"/>
          <p:nvPr>
            <p:ph idx="1" type="body"/>
          </p:nvPr>
        </p:nvSpPr>
        <p:spPr>
          <a:xfrm>
            <a:off x="1854771" y="1336955"/>
            <a:ext cx="6947400" cy="4781700"/>
          </a:xfrm>
          <a:prstGeom prst="rect">
            <a:avLst/>
          </a:prstGeom>
          <a:noFill/>
          <a:ln>
            <a:noFill/>
          </a:ln>
        </p:spPr>
        <p:txBody>
          <a:bodyPr anchorCtr="0" anchor="t" bIns="45700" lIns="91425" spcFirstLastPara="1" rIns="91425" wrap="square" tIns="45700">
            <a:noAutofit/>
          </a:bodyPr>
          <a:lstStyle/>
          <a:p>
            <a:pPr indent="0" lvl="0" marL="914400" rtl="0" algn="l">
              <a:lnSpc>
                <a:spcPct val="100000"/>
              </a:lnSpc>
              <a:spcBef>
                <a:spcPts val="0"/>
              </a:spcBef>
              <a:spcAft>
                <a:spcPts val="0"/>
              </a:spcAft>
              <a:buSzPts val="1800"/>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p:txBody>
      </p:sp>
      <p:sp>
        <p:nvSpPr>
          <p:cNvPr id="284" name="Google Shape;284;p32"/>
          <p:cNvSpPr txBox="1"/>
          <p:nvPr>
            <p:ph type="title"/>
          </p:nvPr>
        </p:nvSpPr>
        <p:spPr>
          <a:xfrm>
            <a:off x="1908171" y="292922"/>
            <a:ext cx="6840600" cy="70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3600">
                <a:solidFill>
                  <a:schemeClr val="lt1"/>
                </a:solidFill>
              </a:rPr>
              <a:t>Under Sampling using Majority Group</a:t>
            </a:r>
            <a:endParaRPr sz="3600"/>
          </a:p>
        </p:txBody>
      </p:sp>
      <p:pic>
        <p:nvPicPr>
          <p:cNvPr id="285" name="Google Shape;285;p32"/>
          <p:cNvPicPr preferRelativeResize="0"/>
          <p:nvPr/>
        </p:nvPicPr>
        <p:blipFill>
          <a:blip r:embed="rId3">
            <a:alphaModFix/>
          </a:blip>
          <a:stretch>
            <a:fillRect/>
          </a:stretch>
        </p:blipFill>
        <p:spPr>
          <a:xfrm>
            <a:off x="1908175" y="2243148"/>
            <a:ext cx="7083424" cy="22214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9" name="Shape 289"/>
        <p:cNvGrpSpPr/>
        <p:nvPr/>
      </p:nvGrpSpPr>
      <p:grpSpPr>
        <a:xfrm>
          <a:off x="0" y="0"/>
          <a:ext cx="0" cy="0"/>
          <a:chOff x="0" y="0"/>
          <a:chExt cx="0" cy="0"/>
        </a:xfrm>
      </p:grpSpPr>
      <p:sp>
        <p:nvSpPr>
          <p:cNvPr id="290" name="Google Shape;290;g2185f5e24f4_0_0"/>
          <p:cNvSpPr txBox="1"/>
          <p:nvPr>
            <p:ph idx="12" type="sldNum"/>
          </p:nvPr>
        </p:nvSpPr>
        <p:spPr>
          <a:xfrm>
            <a:off x="6553200" y="6453188"/>
            <a:ext cx="2133600" cy="268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291" name="Google Shape;291;g2185f5e24f4_0_0"/>
          <p:cNvSpPr txBox="1"/>
          <p:nvPr>
            <p:ph idx="1" type="body"/>
          </p:nvPr>
        </p:nvSpPr>
        <p:spPr>
          <a:xfrm>
            <a:off x="1854771" y="1336955"/>
            <a:ext cx="6947400" cy="4781700"/>
          </a:xfrm>
          <a:prstGeom prst="rect">
            <a:avLst/>
          </a:prstGeom>
          <a:noFill/>
          <a:ln>
            <a:noFill/>
          </a:ln>
        </p:spPr>
        <p:txBody>
          <a:bodyPr anchorCtr="0" anchor="t" bIns="45700" lIns="91425" spcFirstLastPara="1" rIns="91425" wrap="square" tIns="45700">
            <a:noAutofit/>
          </a:bodyPr>
          <a:lstStyle/>
          <a:p>
            <a:pPr indent="0" lvl="0" marL="914400" rtl="0" algn="l">
              <a:lnSpc>
                <a:spcPct val="100000"/>
              </a:lnSpc>
              <a:spcBef>
                <a:spcPts val="0"/>
              </a:spcBef>
              <a:spcAft>
                <a:spcPts val="0"/>
              </a:spcAft>
              <a:buSzPts val="1800"/>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p:txBody>
      </p:sp>
      <p:sp>
        <p:nvSpPr>
          <p:cNvPr id="292" name="Google Shape;292;g2185f5e24f4_0_0"/>
          <p:cNvSpPr txBox="1"/>
          <p:nvPr>
            <p:ph type="title"/>
          </p:nvPr>
        </p:nvSpPr>
        <p:spPr>
          <a:xfrm>
            <a:off x="1908171" y="292922"/>
            <a:ext cx="6840600" cy="70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3600">
                <a:solidFill>
                  <a:schemeClr val="lt1"/>
                </a:solidFill>
                <a:latin typeface="Calibri"/>
                <a:ea typeface="Calibri"/>
                <a:cs typeface="Calibri"/>
                <a:sym typeface="Calibri"/>
              </a:rPr>
              <a:t>Model Comparison  &amp; Conclusion:</a:t>
            </a:r>
            <a:endParaRPr sz="3600"/>
          </a:p>
        </p:txBody>
      </p:sp>
      <p:pic>
        <p:nvPicPr>
          <p:cNvPr id="293" name="Google Shape;293;g2185f5e24f4_0_0"/>
          <p:cNvPicPr preferRelativeResize="0"/>
          <p:nvPr/>
        </p:nvPicPr>
        <p:blipFill>
          <a:blip r:embed="rId3">
            <a:alphaModFix/>
          </a:blip>
          <a:stretch>
            <a:fillRect/>
          </a:stretch>
        </p:blipFill>
        <p:spPr>
          <a:xfrm>
            <a:off x="1810500" y="1856600"/>
            <a:ext cx="7270775" cy="2838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ph idx="12" type="sldNum"/>
          </p:nvPr>
        </p:nvSpPr>
        <p:spPr>
          <a:xfrm>
            <a:off x="6553200" y="6453188"/>
            <a:ext cx="2133600" cy="268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299" name="Google Shape;299;p33"/>
          <p:cNvSpPr txBox="1"/>
          <p:nvPr>
            <p:ph type="title"/>
          </p:nvPr>
        </p:nvSpPr>
        <p:spPr>
          <a:xfrm>
            <a:off x="1908171" y="292922"/>
            <a:ext cx="6840600" cy="70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3600">
                <a:solidFill>
                  <a:schemeClr val="lt1"/>
                </a:solidFill>
                <a:latin typeface="Calibri"/>
                <a:ea typeface="Calibri"/>
                <a:cs typeface="Calibri"/>
                <a:sym typeface="Calibri"/>
              </a:rPr>
              <a:t>Model Comparison  &amp; Conclusion:</a:t>
            </a:r>
            <a:endParaRPr sz="3600"/>
          </a:p>
        </p:txBody>
      </p:sp>
      <p:pic>
        <p:nvPicPr>
          <p:cNvPr id="300" name="Google Shape;300;p33"/>
          <p:cNvPicPr preferRelativeResize="0"/>
          <p:nvPr/>
        </p:nvPicPr>
        <p:blipFill>
          <a:blip r:embed="rId3">
            <a:alphaModFix/>
          </a:blip>
          <a:stretch>
            <a:fillRect/>
          </a:stretch>
        </p:blipFill>
        <p:spPr>
          <a:xfrm>
            <a:off x="1817075" y="1693100"/>
            <a:ext cx="7253851" cy="2786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306" name="Google Shape;306;p45"/>
          <p:cNvSpPr txBox="1"/>
          <p:nvPr>
            <p:ph idx="1" type="body"/>
          </p:nvPr>
        </p:nvSpPr>
        <p:spPr>
          <a:xfrm>
            <a:off x="1801368" y="1428750"/>
            <a:ext cx="6947345" cy="4781550"/>
          </a:xfrm>
          <a:prstGeom prst="rect">
            <a:avLst/>
          </a:prstGeom>
          <a:noFill/>
          <a:ln>
            <a:noFill/>
          </a:ln>
        </p:spPr>
        <p:txBody>
          <a:bodyPr anchorCtr="0" anchor="t" bIns="45700" lIns="91425" spcFirstLastPara="1" rIns="91425" wrap="square" tIns="45700">
            <a:noAutofit/>
          </a:bodyPr>
          <a:lstStyle/>
          <a:p>
            <a:pPr indent="0" lvl="1" marL="558800" rtl="0" algn="l">
              <a:lnSpc>
                <a:spcPct val="100000"/>
              </a:lnSpc>
              <a:spcBef>
                <a:spcPts val="0"/>
              </a:spcBef>
              <a:spcAft>
                <a:spcPts val="0"/>
              </a:spcAft>
              <a:buClr>
                <a:schemeClr val="lt2"/>
              </a:buClr>
              <a:buSzPts val="2000"/>
              <a:buNone/>
            </a:pPr>
            <a:r>
              <a:t/>
            </a:r>
            <a:endParaRPr>
              <a:solidFill>
                <a:schemeClr val="lt1"/>
              </a:solidFill>
            </a:endParaRPr>
          </a:p>
          <a:p>
            <a:pPr indent="-342900" lvl="0" marL="444500" rtl="0" algn="l">
              <a:lnSpc>
                <a:spcPct val="100000"/>
              </a:lnSpc>
              <a:spcBef>
                <a:spcPts val="0"/>
              </a:spcBef>
              <a:spcAft>
                <a:spcPts val="0"/>
              </a:spcAft>
              <a:buClr>
                <a:schemeClr val="lt2"/>
              </a:buClr>
              <a:buSzPts val="2000"/>
              <a:buChar char="•"/>
            </a:pPr>
            <a:r>
              <a:rPr lang="ru-RU">
                <a:solidFill>
                  <a:schemeClr val="lt1"/>
                </a:solidFill>
              </a:rPr>
              <a:t>Patients pre-existing health conditions data</a:t>
            </a:r>
            <a:endParaRPr/>
          </a:p>
          <a:p>
            <a:pPr indent="-215900" lvl="0" marL="444500" rtl="0" algn="l">
              <a:lnSpc>
                <a:spcPct val="100000"/>
              </a:lnSpc>
              <a:spcBef>
                <a:spcPts val="0"/>
              </a:spcBef>
              <a:spcAft>
                <a:spcPts val="0"/>
              </a:spcAft>
              <a:buClr>
                <a:schemeClr val="lt2"/>
              </a:buClr>
              <a:buSzPts val="2000"/>
              <a:buNone/>
            </a:pPr>
            <a:r>
              <a:t/>
            </a:r>
            <a:endParaRPr>
              <a:solidFill>
                <a:schemeClr val="lt1"/>
              </a:solidFill>
            </a:endParaRPr>
          </a:p>
          <a:p>
            <a:pPr indent="-342900" lvl="0" marL="444500" rtl="0" algn="l">
              <a:lnSpc>
                <a:spcPct val="100000"/>
              </a:lnSpc>
              <a:spcBef>
                <a:spcPts val="0"/>
              </a:spcBef>
              <a:spcAft>
                <a:spcPts val="0"/>
              </a:spcAft>
              <a:buClr>
                <a:schemeClr val="lt2"/>
              </a:buClr>
              <a:buSzPts val="2000"/>
              <a:buChar char="•"/>
            </a:pPr>
            <a:r>
              <a:rPr lang="ru-RU">
                <a:solidFill>
                  <a:schemeClr val="lt1"/>
                </a:solidFill>
              </a:rPr>
              <a:t>Treatment path followed</a:t>
            </a:r>
            <a:endParaRPr/>
          </a:p>
        </p:txBody>
      </p:sp>
      <p:sp>
        <p:nvSpPr>
          <p:cNvPr id="307" name="Google Shape;307;p45"/>
          <p:cNvSpPr txBox="1"/>
          <p:nvPr>
            <p:ph type="title"/>
          </p:nvPr>
        </p:nvSpPr>
        <p:spPr>
          <a:xfrm>
            <a:off x="1908175" y="476250"/>
            <a:ext cx="6840538" cy="709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3600">
                <a:solidFill>
                  <a:schemeClr val="lt1"/>
                </a:solidFill>
                <a:latin typeface="Calibri"/>
                <a:ea typeface="Calibri"/>
                <a:cs typeface="Calibri"/>
                <a:sym typeface="Calibri"/>
              </a:rPr>
              <a:t>Improvements / Enhancements</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2bc4a62a15_0_45"/>
          <p:cNvSpPr txBox="1"/>
          <p:nvPr>
            <p:ph type="ctrTitle"/>
          </p:nvPr>
        </p:nvSpPr>
        <p:spPr>
          <a:xfrm>
            <a:off x="4012123" y="2818803"/>
            <a:ext cx="4536600" cy="1220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2"/>
              </a:buClr>
              <a:buSzPts val="3600"/>
              <a:buFont typeface="Calibri"/>
              <a:buNone/>
            </a:pPr>
            <a:r>
              <a:rPr lang="ru-RU" sz="4500">
                <a:solidFill>
                  <a:schemeClr val="lt2"/>
                </a:solidFill>
              </a:rPr>
              <a:t>Questions?</a:t>
            </a:r>
            <a:endParaRPr sz="4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171" name="Google Shape;171;p3"/>
          <p:cNvSpPr txBox="1"/>
          <p:nvPr>
            <p:ph idx="1" type="body"/>
          </p:nvPr>
        </p:nvSpPr>
        <p:spPr>
          <a:xfrm>
            <a:off x="1908175" y="1428750"/>
            <a:ext cx="6840538" cy="4781550"/>
          </a:xfrm>
          <a:prstGeom prst="rect">
            <a:avLst/>
          </a:prstGeom>
          <a:noFill/>
          <a:ln>
            <a:noFill/>
          </a:ln>
        </p:spPr>
        <p:txBody>
          <a:bodyPr anchorCtr="0" anchor="t" bIns="45700" lIns="91425" spcFirstLastPara="1" rIns="91425" wrap="square" tIns="45700">
            <a:noAutofit/>
          </a:bodyPr>
          <a:lstStyle/>
          <a:p>
            <a:pPr indent="-342900" lvl="0" marL="444500" rtl="0" algn="l">
              <a:lnSpc>
                <a:spcPct val="170000"/>
              </a:lnSpc>
              <a:spcBef>
                <a:spcPts val="0"/>
              </a:spcBef>
              <a:spcAft>
                <a:spcPts val="0"/>
              </a:spcAft>
              <a:buClr>
                <a:schemeClr val="lt2"/>
              </a:buClr>
              <a:buSzPts val="2000"/>
              <a:buChar char="•"/>
            </a:pPr>
            <a:r>
              <a:rPr lang="ru-RU" sz="2000">
                <a:solidFill>
                  <a:schemeClr val="lt2"/>
                </a:solidFill>
              </a:rPr>
              <a:t>I</a:t>
            </a:r>
            <a:r>
              <a:rPr lang="ru-RU">
                <a:solidFill>
                  <a:schemeClr val="lt1"/>
                </a:solidFill>
              </a:rPr>
              <a:t>ntroduction</a:t>
            </a:r>
            <a:endParaRPr sz="2000">
              <a:solidFill>
                <a:schemeClr val="lt2"/>
              </a:solidFill>
              <a:latin typeface="Calibri"/>
              <a:ea typeface="Calibri"/>
              <a:cs typeface="Calibri"/>
              <a:sym typeface="Calibri"/>
            </a:endParaRPr>
          </a:p>
          <a:p>
            <a:pPr indent="-342900" lvl="0" marL="444500" rtl="0" algn="l">
              <a:lnSpc>
                <a:spcPct val="170000"/>
              </a:lnSpc>
              <a:spcBef>
                <a:spcPts val="0"/>
              </a:spcBef>
              <a:spcAft>
                <a:spcPts val="0"/>
              </a:spcAft>
              <a:buClr>
                <a:schemeClr val="lt2"/>
              </a:buClr>
              <a:buSzPts val="2000"/>
              <a:buChar char="•"/>
            </a:pPr>
            <a:r>
              <a:rPr lang="ru-RU" sz="2000">
                <a:solidFill>
                  <a:schemeClr val="lt1"/>
                </a:solidFill>
              </a:rPr>
              <a:t>Objective</a:t>
            </a:r>
            <a:endParaRPr/>
          </a:p>
          <a:p>
            <a:pPr indent="-342900" lvl="0" marL="444500" rtl="0" algn="l">
              <a:lnSpc>
                <a:spcPct val="170000"/>
              </a:lnSpc>
              <a:spcBef>
                <a:spcPts val="0"/>
              </a:spcBef>
              <a:spcAft>
                <a:spcPts val="0"/>
              </a:spcAft>
              <a:buClr>
                <a:schemeClr val="lt2"/>
              </a:buClr>
              <a:buSzPts val="2000"/>
              <a:buChar char="•"/>
            </a:pPr>
            <a:r>
              <a:rPr lang="ru-RU" sz="2000">
                <a:solidFill>
                  <a:schemeClr val="lt1"/>
                </a:solidFill>
              </a:rPr>
              <a:t>Data</a:t>
            </a:r>
            <a:endParaRPr/>
          </a:p>
          <a:p>
            <a:pPr indent="-342900" lvl="0" marL="444500" rtl="0" algn="l">
              <a:lnSpc>
                <a:spcPct val="170000"/>
              </a:lnSpc>
              <a:spcBef>
                <a:spcPts val="0"/>
              </a:spcBef>
              <a:spcAft>
                <a:spcPts val="0"/>
              </a:spcAft>
              <a:buClr>
                <a:schemeClr val="lt2"/>
              </a:buClr>
              <a:buSzPts val="2000"/>
              <a:buChar char="•"/>
            </a:pPr>
            <a:r>
              <a:rPr lang="ru-RU" sz="2000">
                <a:solidFill>
                  <a:schemeClr val="lt1"/>
                </a:solidFill>
              </a:rPr>
              <a:t>Exploratory Data Analysis</a:t>
            </a:r>
            <a:endParaRPr/>
          </a:p>
          <a:p>
            <a:pPr indent="-342900" lvl="0" marL="444500" rtl="0" algn="l">
              <a:lnSpc>
                <a:spcPct val="170000"/>
              </a:lnSpc>
              <a:spcBef>
                <a:spcPts val="0"/>
              </a:spcBef>
              <a:spcAft>
                <a:spcPts val="0"/>
              </a:spcAft>
              <a:buClr>
                <a:schemeClr val="lt2"/>
              </a:buClr>
              <a:buSzPts val="2000"/>
              <a:buChar char="•"/>
            </a:pPr>
            <a:r>
              <a:rPr lang="ru-RU">
                <a:solidFill>
                  <a:schemeClr val="lt1"/>
                </a:solidFill>
              </a:rPr>
              <a:t>Model Analysis</a:t>
            </a:r>
            <a:endParaRPr>
              <a:solidFill>
                <a:schemeClr val="lt1"/>
              </a:solidFill>
            </a:endParaRPr>
          </a:p>
          <a:p>
            <a:pPr indent="-342900" lvl="0" marL="444500" rtl="0" algn="l">
              <a:lnSpc>
                <a:spcPct val="170000"/>
              </a:lnSpc>
              <a:spcBef>
                <a:spcPts val="0"/>
              </a:spcBef>
              <a:spcAft>
                <a:spcPts val="0"/>
              </a:spcAft>
              <a:buClr>
                <a:schemeClr val="lt2"/>
              </a:buClr>
              <a:buSzPts val="2000"/>
              <a:buChar char="•"/>
            </a:pPr>
            <a:r>
              <a:rPr lang="ru-RU">
                <a:solidFill>
                  <a:schemeClr val="lt1"/>
                </a:solidFill>
              </a:rPr>
              <a:t>Model Comparison and </a:t>
            </a:r>
            <a:r>
              <a:rPr lang="ru-RU" sz="2000">
                <a:solidFill>
                  <a:schemeClr val="lt1"/>
                </a:solidFill>
              </a:rPr>
              <a:t>Conclusion</a:t>
            </a:r>
            <a:r>
              <a:rPr lang="ru-RU">
                <a:solidFill>
                  <a:schemeClr val="lt1"/>
                </a:solidFill>
              </a:rPr>
              <a:t> </a:t>
            </a:r>
            <a:endParaRPr/>
          </a:p>
          <a:p>
            <a:pPr indent="-342900" lvl="0" marL="444500" rtl="0" algn="l">
              <a:lnSpc>
                <a:spcPct val="170000"/>
              </a:lnSpc>
              <a:spcBef>
                <a:spcPts val="0"/>
              </a:spcBef>
              <a:spcAft>
                <a:spcPts val="0"/>
              </a:spcAft>
              <a:buClr>
                <a:schemeClr val="lt2"/>
              </a:buClr>
              <a:buSzPts val="2000"/>
              <a:buChar char="•"/>
            </a:pPr>
            <a:r>
              <a:rPr lang="ru-RU" sz="2000">
                <a:solidFill>
                  <a:schemeClr val="lt1"/>
                </a:solidFill>
              </a:rPr>
              <a:t>Improvements &amp; Enhancements</a:t>
            </a:r>
            <a:endParaRPr/>
          </a:p>
          <a:p>
            <a:pPr indent="-228600" lvl="0" marL="342900" rtl="0" algn="l">
              <a:lnSpc>
                <a:spcPct val="100000"/>
              </a:lnSpc>
              <a:spcBef>
                <a:spcPts val="0"/>
              </a:spcBef>
              <a:spcAft>
                <a:spcPts val="0"/>
              </a:spcAft>
              <a:buClr>
                <a:schemeClr val="lt1"/>
              </a:buClr>
              <a:buSzPts val="1800"/>
              <a:buFont typeface="Calibri"/>
              <a:buNone/>
            </a:pPr>
            <a:r>
              <a:t/>
            </a:r>
            <a:endParaRPr/>
          </a:p>
        </p:txBody>
      </p:sp>
      <p:sp>
        <p:nvSpPr>
          <p:cNvPr id="172" name="Google Shape;172;p3"/>
          <p:cNvSpPr txBox="1"/>
          <p:nvPr>
            <p:ph type="title"/>
          </p:nvPr>
        </p:nvSpPr>
        <p:spPr>
          <a:xfrm>
            <a:off x="1908175" y="476250"/>
            <a:ext cx="6840538" cy="709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4400">
                <a:solidFill>
                  <a:schemeClr val="lt1"/>
                </a:solidFill>
                <a:latin typeface="Calibri"/>
                <a:ea typeface="Calibri"/>
                <a:cs typeface="Calibri"/>
                <a:sym typeface="Calibri"/>
              </a:rPr>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2bc4a62a15_0_51"/>
          <p:cNvSpPr txBox="1"/>
          <p:nvPr>
            <p:ph type="ctrTitle"/>
          </p:nvPr>
        </p:nvSpPr>
        <p:spPr>
          <a:xfrm>
            <a:off x="4012125" y="2818800"/>
            <a:ext cx="4563000" cy="1367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2"/>
              </a:buClr>
              <a:buSzPts val="3600"/>
              <a:buFont typeface="Calibri"/>
              <a:buNone/>
            </a:pPr>
            <a:r>
              <a:rPr lang="ru-RU" sz="4500">
                <a:solidFill>
                  <a:schemeClr val="lt2"/>
                </a:solidFill>
              </a:rPr>
              <a:t>Thank You!</a:t>
            </a:r>
            <a:endParaRPr sz="4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178" name="Google Shape;178;p28"/>
          <p:cNvSpPr txBox="1"/>
          <p:nvPr>
            <p:ph idx="1" type="body"/>
          </p:nvPr>
        </p:nvSpPr>
        <p:spPr>
          <a:xfrm>
            <a:off x="1908150" y="1623575"/>
            <a:ext cx="6840600" cy="4771800"/>
          </a:xfrm>
          <a:prstGeom prst="rect">
            <a:avLst/>
          </a:prstGeom>
          <a:noFill/>
          <a:ln>
            <a:noFill/>
          </a:ln>
        </p:spPr>
        <p:txBody>
          <a:bodyPr anchorCtr="0" anchor="t" bIns="45700" lIns="91425" spcFirstLastPara="1" rIns="91425" wrap="square" tIns="45700">
            <a:noAutofit/>
          </a:bodyPr>
          <a:lstStyle/>
          <a:p>
            <a:pPr indent="-342900" lvl="0" marL="444500" rtl="0" algn="l">
              <a:lnSpc>
                <a:spcPct val="100000"/>
              </a:lnSpc>
              <a:spcBef>
                <a:spcPts val="0"/>
              </a:spcBef>
              <a:spcAft>
                <a:spcPts val="0"/>
              </a:spcAft>
              <a:buClr>
                <a:schemeClr val="lt2"/>
              </a:buClr>
              <a:buSzPts val="2000"/>
              <a:buChar char="•"/>
            </a:pPr>
            <a:r>
              <a:rPr b="0" lang="ru-RU">
                <a:solidFill>
                  <a:srgbClr val="000000"/>
                </a:solidFill>
                <a:latin typeface="Calibri"/>
                <a:ea typeface="Calibri"/>
                <a:cs typeface="Calibri"/>
                <a:sym typeface="Calibri"/>
              </a:rPr>
              <a:t>Breast cancer is a disease in which cells in the breast grow out of control</a:t>
            </a:r>
            <a:endParaRPr b="0">
              <a:solidFill>
                <a:srgbClr val="000000"/>
              </a:solidFill>
              <a:latin typeface="Calibri"/>
              <a:ea typeface="Calibri"/>
              <a:cs typeface="Calibri"/>
              <a:sym typeface="Calibri"/>
            </a:endParaRPr>
          </a:p>
          <a:p>
            <a:pPr indent="-215900" lvl="0" marL="444500" rtl="0" algn="l">
              <a:lnSpc>
                <a:spcPct val="100000"/>
              </a:lnSpc>
              <a:spcBef>
                <a:spcPts val="0"/>
              </a:spcBef>
              <a:spcAft>
                <a:spcPts val="0"/>
              </a:spcAft>
              <a:buClr>
                <a:schemeClr val="lt2"/>
              </a:buClr>
              <a:buSzPts val="2000"/>
              <a:buNone/>
            </a:pPr>
            <a:r>
              <a:t/>
            </a:r>
            <a:endParaRPr sz="2000">
              <a:solidFill>
                <a:schemeClr val="lt1"/>
              </a:solidFill>
              <a:latin typeface="Calibri"/>
              <a:ea typeface="Calibri"/>
              <a:cs typeface="Calibri"/>
              <a:sym typeface="Calibri"/>
            </a:endParaRPr>
          </a:p>
          <a:p>
            <a:pPr indent="-342900" lvl="0" marL="444500" rtl="0" algn="l">
              <a:lnSpc>
                <a:spcPct val="100000"/>
              </a:lnSpc>
              <a:spcBef>
                <a:spcPts val="1000"/>
              </a:spcBef>
              <a:spcAft>
                <a:spcPts val="0"/>
              </a:spcAft>
              <a:buClr>
                <a:schemeClr val="lt2"/>
              </a:buClr>
              <a:buSzPts val="2000"/>
              <a:buChar char="•"/>
            </a:pPr>
            <a:r>
              <a:rPr lang="ru-RU" sz="2000">
                <a:solidFill>
                  <a:schemeClr val="lt1"/>
                </a:solidFill>
              </a:rPr>
              <a:t>It is the second-leading cause of cancer deaths in women</a:t>
            </a:r>
            <a:endParaRPr sz="2000">
              <a:solidFill>
                <a:schemeClr val="lt1"/>
              </a:solidFill>
            </a:endParaRPr>
          </a:p>
          <a:p>
            <a:pPr indent="-215900" lvl="0" marL="444500" rtl="0" algn="l">
              <a:lnSpc>
                <a:spcPct val="100000"/>
              </a:lnSpc>
              <a:spcBef>
                <a:spcPts val="1000"/>
              </a:spcBef>
              <a:spcAft>
                <a:spcPts val="0"/>
              </a:spcAft>
              <a:buClr>
                <a:schemeClr val="lt2"/>
              </a:buClr>
              <a:buSzPts val="2000"/>
              <a:buNone/>
            </a:pPr>
            <a:r>
              <a:t/>
            </a:r>
            <a:endParaRPr/>
          </a:p>
          <a:p>
            <a:pPr indent="-342900" lvl="0" marL="444500" rtl="0" algn="l">
              <a:lnSpc>
                <a:spcPct val="100000"/>
              </a:lnSpc>
              <a:spcBef>
                <a:spcPts val="0"/>
              </a:spcBef>
              <a:spcAft>
                <a:spcPts val="0"/>
              </a:spcAft>
              <a:buClr>
                <a:schemeClr val="lt2"/>
              </a:buClr>
              <a:buSzPts val="2000"/>
              <a:buChar char="•"/>
            </a:pPr>
            <a:r>
              <a:rPr lang="ru-RU">
                <a:solidFill>
                  <a:schemeClr val="lt1"/>
                </a:solidFill>
              </a:rPr>
              <a:t>As per studies, 80% of breast cancer occurs in women older than age 5</a:t>
            </a:r>
            <a:r>
              <a:rPr lang="ru-RU" sz="2000">
                <a:solidFill>
                  <a:schemeClr val="lt1"/>
                </a:solidFill>
              </a:rPr>
              <a:t>0</a:t>
            </a:r>
            <a:endParaRPr/>
          </a:p>
          <a:p>
            <a:pPr indent="0" lvl="0" marL="0" rtl="0" algn="l">
              <a:lnSpc>
                <a:spcPct val="100000"/>
              </a:lnSpc>
              <a:spcBef>
                <a:spcPts val="0"/>
              </a:spcBef>
              <a:spcAft>
                <a:spcPts val="0"/>
              </a:spcAft>
              <a:buClr>
                <a:schemeClr val="lt1"/>
              </a:buClr>
              <a:buSzPts val="1800"/>
              <a:buNone/>
            </a:pPr>
            <a:r>
              <a:t/>
            </a:r>
            <a:endParaRPr/>
          </a:p>
        </p:txBody>
      </p:sp>
      <p:sp>
        <p:nvSpPr>
          <p:cNvPr id="179" name="Google Shape;179;p28"/>
          <p:cNvSpPr txBox="1"/>
          <p:nvPr>
            <p:ph type="title"/>
          </p:nvPr>
        </p:nvSpPr>
        <p:spPr>
          <a:xfrm>
            <a:off x="1908175" y="476250"/>
            <a:ext cx="6840538" cy="709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4400">
                <a:solidFill>
                  <a:schemeClr val="lt1"/>
                </a:solidFill>
                <a:latin typeface="Calibri"/>
                <a:ea typeface="Calibri"/>
                <a:cs typeface="Calibri"/>
                <a:sym typeface="Calibri"/>
              </a:rPr>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185" name="Google Shape;185;p29"/>
          <p:cNvSpPr txBox="1"/>
          <p:nvPr>
            <p:ph idx="1" type="body"/>
          </p:nvPr>
        </p:nvSpPr>
        <p:spPr>
          <a:xfrm>
            <a:off x="1801368" y="1625350"/>
            <a:ext cx="6947400" cy="4781700"/>
          </a:xfrm>
          <a:prstGeom prst="rect">
            <a:avLst/>
          </a:prstGeom>
          <a:noFill/>
          <a:ln>
            <a:noFill/>
          </a:ln>
        </p:spPr>
        <p:txBody>
          <a:bodyPr anchorCtr="0" anchor="t" bIns="45700" lIns="91425" spcFirstLastPara="1" rIns="91425" wrap="square" tIns="45700">
            <a:noAutofit/>
          </a:bodyPr>
          <a:lstStyle/>
          <a:p>
            <a:pPr indent="0" lvl="0" marL="101600" rtl="0" algn="l">
              <a:lnSpc>
                <a:spcPct val="100000"/>
              </a:lnSpc>
              <a:spcBef>
                <a:spcPts val="0"/>
              </a:spcBef>
              <a:spcAft>
                <a:spcPts val="0"/>
              </a:spcAft>
              <a:buClr>
                <a:schemeClr val="lt2"/>
              </a:buClr>
              <a:buSzPts val="2000"/>
              <a:buNone/>
            </a:pPr>
            <a:r>
              <a:t/>
            </a:r>
            <a:endParaRPr sz="2000">
              <a:solidFill>
                <a:schemeClr val="lt1"/>
              </a:solidFill>
              <a:latin typeface="Calibri"/>
              <a:ea typeface="Calibri"/>
              <a:cs typeface="Calibri"/>
              <a:sym typeface="Calibri"/>
            </a:endParaRPr>
          </a:p>
          <a:p>
            <a:pPr indent="-342900" lvl="0" marL="444500" rtl="0" algn="l">
              <a:lnSpc>
                <a:spcPct val="100000"/>
              </a:lnSpc>
              <a:spcBef>
                <a:spcPts val="0"/>
              </a:spcBef>
              <a:spcAft>
                <a:spcPts val="0"/>
              </a:spcAft>
              <a:buClr>
                <a:schemeClr val="lt2"/>
              </a:buClr>
              <a:buSzPts val="2000"/>
              <a:buChar char="•"/>
            </a:pPr>
            <a:r>
              <a:rPr lang="ru-RU">
                <a:solidFill>
                  <a:schemeClr val="lt1"/>
                </a:solidFill>
              </a:rPr>
              <a:t>Understand the relation between the variables and the target variable</a:t>
            </a:r>
            <a:endParaRPr/>
          </a:p>
          <a:p>
            <a:pPr indent="0" lvl="0" marL="101600" rtl="0" algn="l">
              <a:lnSpc>
                <a:spcPct val="100000"/>
              </a:lnSpc>
              <a:spcBef>
                <a:spcPts val="0"/>
              </a:spcBef>
              <a:spcAft>
                <a:spcPts val="0"/>
              </a:spcAft>
              <a:buClr>
                <a:schemeClr val="lt2"/>
              </a:buClr>
              <a:buSzPts val="2000"/>
              <a:buNone/>
            </a:pPr>
            <a:r>
              <a:t/>
            </a:r>
            <a:endParaRPr>
              <a:solidFill>
                <a:schemeClr val="lt1"/>
              </a:solidFill>
            </a:endParaRPr>
          </a:p>
          <a:p>
            <a:pPr indent="-342900" lvl="0" marL="444500" rtl="0" algn="l">
              <a:lnSpc>
                <a:spcPct val="100000"/>
              </a:lnSpc>
              <a:spcBef>
                <a:spcPts val="0"/>
              </a:spcBef>
              <a:spcAft>
                <a:spcPts val="0"/>
              </a:spcAft>
              <a:buClr>
                <a:schemeClr val="lt2"/>
              </a:buClr>
              <a:buSzPts val="2000"/>
              <a:buChar char="•"/>
            </a:pPr>
            <a:r>
              <a:rPr lang="ru-RU">
                <a:solidFill>
                  <a:schemeClr val="lt1"/>
                </a:solidFill>
              </a:rPr>
              <a:t>Analyze and find best model to predict the status of the new patient</a:t>
            </a:r>
            <a:endParaRPr>
              <a:solidFill>
                <a:schemeClr val="lt1"/>
              </a:solidFill>
            </a:endParaRPr>
          </a:p>
          <a:p>
            <a:pPr indent="-215900" lvl="0" marL="444500" rtl="0" algn="l">
              <a:lnSpc>
                <a:spcPct val="100000"/>
              </a:lnSpc>
              <a:spcBef>
                <a:spcPts val="0"/>
              </a:spcBef>
              <a:spcAft>
                <a:spcPts val="0"/>
              </a:spcAft>
              <a:buClr>
                <a:schemeClr val="lt2"/>
              </a:buClr>
              <a:buSzPts val="2000"/>
              <a:buNone/>
            </a:pPr>
            <a:r>
              <a:t/>
            </a:r>
            <a:endParaRPr/>
          </a:p>
          <a:p>
            <a:pPr indent="-342900" lvl="0" marL="444500" rtl="0" algn="l">
              <a:lnSpc>
                <a:spcPct val="100000"/>
              </a:lnSpc>
              <a:spcBef>
                <a:spcPts val="0"/>
              </a:spcBef>
              <a:spcAft>
                <a:spcPts val="0"/>
              </a:spcAft>
              <a:buClr>
                <a:schemeClr val="lt2"/>
              </a:buClr>
              <a:buSzPts val="2000"/>
              <a:buChar char="•"/>
            </a:pPr>
            <a:r>
              <a:rPr lang="ru-RU">
                <a:solidFill>
                  <a:schemeClr val="lt1"/>
                </a:solidFill>
              </a:rPr>
              <a:t>Analyze and find the important variables for the target variable</a:t>
            </a:r>
            <a:endParaRPr sz="2000">
              <a:solidFill>
                <a:schemeClr val="lt1"/>
              </a:solidFill>
            </a:endParaRPr>
          </a:p>
          <a:p>
            <a:pPr indent="0" lvl="0" marL="0" rtl="0" algn="l">
              <a:lnSpc>
                <a:spcPct val="100000"/>
              </a:lnSpc>
              <a:spcBef>
                <a:spcPts val="0"/>
              </a:spcBef>
              <a:spcAft>
                <a:spcPts val="0"/>
              </a:spcAft>
              <a:buClr>
                <a:schemeClr val="lt1"/>
              </a:buClr>
              <a:buSzPts val="1800"/>
              <a:buNone/>
            </a:pPr>
            <a:r>
              <a:t/>
            </a:r>
            <a:endParaRPr/>
          </a:p>
        </p:txBody>
      </p:sp>
      <p:sp>
        <p:nvSpPr>
          <p:cNvPr id="186" name="Google Shape;186;p29"/>
          <p:cNvSpPr txBox="1"/>
          <p:nvPr>
            <p:ph type="title"/>
          </p:nvPr>
        </p:nvSpPr>
        <p:spPr>
          <a:xfrm>
            <a:off x="1908175" y="476250"/>
            <a:ext cx="6840538" cy="709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4400">
                <a:solidFill>
                  <a:schemeClr val="lt1"/>
                </a:solidFill>
                <a:latin typeface="Calibri"/>
                <a:ea typeface="Calibri"/>
                <a:cs typeface="Calibri"/>
                <a:sym typeface="Calibri"/>
              </a:rPr>
              <a:t>Objective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192" name="Google Shape;192;p30"/>
          <p:cNvSpPr txBox="1"/>
          <p:nvPr>
            <p:ph idx="1" type="body"/>
          </p:nvPr>
        </p:nvSpPr>
        <p:spPr>
          <a:xfrm>
            <a:off x="1801368" y="1428750"/>
            <a:ext cx="6947345" cy="4781550"/>
          </a:xfrm>
          <a:prstGeom prst="rect">
            <a:avLst/>
          </a:prstGeom>
          <a:noFill/>
          <a:ln>
            <a:noFill/>
          </a:ln>
        </p:spPr>
        <p:txBody>
          <a:bodyPr anchorCtr="0" anchor="t" bIns="45700" lIns="91425" spcFirstLastPara="1" rIns="91425" wrap="square" tIns="45700">
            <a:noAutofit/>
          </a:bodyPr>
          <a:lstStyle/>
          <a:p>
            <a:pPr indent="-342900" lvl="0" marL="444500" rtl="0" algn="l">
              <a:lnSpc>
                <a:spcPct val="100000"/>
              </a:lnSpc>
              <a:spcBef>
                <a:spcPts val="0"/>
              </a:spcBef>
              <a:spcAft>
                <a:spcPts val="0"/>
              </a:spcAft>
              <a:buClr>
                <a:schemeClr val="lt2"/>
              </a:buClr>
              <a:buSzPts val="2000"/>
              <a:buChar char="•"/>
            </a:pPr>
            <a:r>
              <a:rPr lang="ru-RU" sz="2000">
                <a:solidFill>
                  <a:srgbClr val="000000"/>
                </a:solidFill>
                <a:latin typeface="Calibri"/>
                <a:ea typeface="Calibri"/>
                <a:cs typeface="Calibri"/>
                <a:sym typeface="Calibri"/>
              </a:rPr>
              <a:t>Dataset:</a:t>
            </a:r>
            <a:endParaRPr/>
          </a:p>
          <a:p>
            <a:pPr indent="0" lvl="1" marL="558800" rtl="0" algn="l">
              <a:lnSpc>
                <a:spcPct val="100000"/>
              </a:lnSpc>
              <a:spcBef>
                <a:spcPts val="0"/>
              </a:spcBef>
              <a:spcAft>
                <a:spcPts val="0"/>
              </a:spcAft>
              <a:buClr>
                <a:schemeClr val="lt2"/>
              </a:buClr>
              <a:buSzPts val="2000"/>
              <a:buNone/>
            </a:pPr>
            <a:r>
              <a:rPr b="0" i="0" lang="ru-RU" sz="1800" u="sng">
                <a:solidFill>
                  <a:srgbClr val="1155CC"/>
                </a:solidFill>
                <a:latin typeface="Calibri"/>
                <a:ea typeface="Calibri"/>
                <a:cs typeface="Calibri"/>
                <a:sym typeface="Calibri"/>
              </a:rPr>
              <a:t>https://www.kaggle.com/datasets/reihanenamdari/breast-cancer</a:t>
            </a:r>
            <a:endParaRPr>
              <a:solidFill>
                <a:schemeClr val="lt1"/>
              </a:solidFill>
              <a:latin typeface="Calibri"/>
              <a:ea typeface="Calibri"/>
              <a:cs typeface="Calibri"/>
              <a:sym typeface="Calibri"/>
            </a:endParaRPr>
          </a:p>
          <a:p>
            <a:pPr indent="-215900" lvl="0" marL="444500" rtl="0" algn="l">
              <a:lnSpc>
                <a:spcPct val="100000"/>
              </a:lnSpc>
              <a:spcBef>
                <a:spcPts val="0"/>
              </a:spcBef>
              <a:spcAft>
                <a:spcPts val="0"/>
              </a:spcAft>
              <a:buClr>
                <a:schemeClr val="lt2"/>
              </a:buClr>
              <a:buSzPts val="2000"/>
              <a:buNone/>
            </a:pPr>
            <a:r>
              <a:t/>
            </a:r>
            <a:endParaRPr>
              <a:solidFill>
                <a:schemeClr val="lt1"/>
              </a:solidFill>
            </a:endParaRPr>
          </a:p>
          <a:p>
            <a:pPr indent="-342900" lvl="0" marL="444500" rtl="0" algn="l">
              <a:lnSpc>
                <a:spcPct val="100000"/>
              </a:lnSpc>
              <a:spcBef>
                <a:spcPts val="0"/>
              </a:spcBef>
              <a:spcAft>
                <a:spcPts val="0"/>
              </a:spcAft>
              <a:buClr>
                <a:schemeClr val="lt2"/>
              </a:buClr>
              <a:buSzPts val="2000"/>
              <a:buChar char="•"/>
            </a:pPr>
            <a:r>
              <a:rPr lang="ru-RU">
                <a:solidFill>
                  <a:schemeClr val="lt1"/>
                </a:solidFill>
              </a:rPr>
              <a:t>4024 records and 16 variables </a:t>
            </a:r>
            <a:endParaRPr/>
          </a:p>
          <a:p>
            <a:pPr indent="-342900" lvl="1" marL="901700" rtl="0" algn="l">
              <a:lnSpc>
                <a:spcPct val="100000"/>
              </a:lnSpc>
              <a:spcBef>
                <a:spcPts val="0"/>
              </a:spcBef>
              <a:spcAft>
                <a:spcPts val="0"/>
              </a:spcAft>
              <a:buClr>
                <a:schemeClr val="lt2"/>
              </a:buClr>
              <a:buSzPts val="2000"/>
              <a:buChar char="•"/>
            </a:pPr>
            <a:r>
              <a:rPr lang="ru-RU">
                <a:solidFill>
                  <a:schemeClr val="lt1"/>
                </a:solidFill>
              </a:rPr>
              <a:t>Age, Race, Marital Status, T-stage, N-stage, 6th Stage,  Differentiate, Grade, Astage, Tumorsize, EstrogenStatus, ProgesteroneStatus, Regional Node Examined, Regional Node Positive, Survival Months, Status.</a:t>
            </a:r>
            <a:endParaRPr/>
          </a:p>
          <a:p>
            <a:pPr indent="0" lvl="1" marL="558800" rtl="0" algn="l">
              <a:lnSpc>
                <a:spcPct val="100000"/>
              </a:lnSpc>
              <a:spcBef>
                <a:spcPts val="0"/>
              </a:spcBef>
              <a:spcAft>
                <a:spcPts val="0"/>
              </a:spcAft>
              <a:buClr>
                <a:schemeClr val="lt2"/>
              </a:buClr>
              <a:buSzPts val="2000"/>
              <a:buNone/>
            </a:pPr>
            <a:r>
              <a:t/>
            </a:r>
            <a:endParaRPr>
              <a:solidFill>
                <a:schemeClr val="lt1"/>
              </a:solidFill>
            </a:endParaRPr>
          </a:p>
          <a:p>
            <a:pPr indent="-342900" lvl="0" marL="444500" rtl="0" algn="l">
              <a:lnSpc>
                <a:spcPct val="100000"/>
              </a:lnSpc>
              <a:spcBef>
                <a:spcPts val="0"/>
              </a:spcBef>
              <a:spcAft>
                <a:spcPts val="0"/>
              </a:spcAft>
              <a:buClr>
                <a:schemeClr val="lt2"/>
              </a:buClr>
              <a:buSzPts val="2000"/>
              <a:buChar char="•"/>
            </a:pPr>
            <a:r>
              <a:rPr lang="ru-RU">
                <a:solidFill>
                  <a:schemeClr val="lt1"/>
                </a:solidFill>
              </a:rPr>
              <a:t>Data cleaning/validation</a:t>
            </a:r>
            <a:endParaRPr>
              <a:solidFill>
                <a:schemeClr val="lt1"/>
              </a:solidFill>
            </a:endParaRPr>
          </a:p>
          <a:p>
            <a:pPr indent="0" lvl="1" marL="558800" rtl="0" algn="l">
              <a:lnSpc>
                <a:spcPct val="100000"/>
              </a:lnSpc>
              <a:spcBef>
                <a:spcPts val="0"/>
              </a:spcBef>
              <a:spcAft>
                <a:spcPts val="0"/>
              </a:spcAft>
              <a:buClr>
                <a:schemeClr val="lt2"/>
              </a:buClr>
              <a:buSzPts val="2000"/>
              <a:buNone/>
            </a:pPr>
            <a:r>
              <a:t/>
            </a:r>
            <a:endParaRPr>
              <a:solidFill>
                <a:schemeClr val="lt1"/>
              </a:solidFill>
            </a:endParaRPr>
          </a:p>
          <a:p>
            <a:pPr indent="-215900" lvl="0" marL="444500" rtl="0" algn="l">
              <a:lnSpc>
                <a:spcPct val="100000"/>
              </a:lnSpc>
              <a:spcBef>
                <a:spcPts val="0"/>
              </a:spcBef>
              <a:spcAft>
                <a:spcPts val="0"/>
              </a:spcAft>
              <a:buClr>
                <a:schemeClr val="lt2"/>
              </a:buClr>
              <a:buSzPts val="2000"/>
              <a:buNone/>
            </a:pPr>
            <a:r>
              <a:t/>
            </a:r>
            <a:endParaRPr/>
          </a:p>
          <a:p>
            <a:pPr indent="0" lvl="0" marL="0" rtl="0" algn="l">
              <a:lnSpc>
                <a:spcPct val="100000"/>
              </a:lnSpc>
              <a:spcBef>
                <a:spcPts val="0"/>
              </a:spcBef>
              <a:spcAft>
                <a:spcPts val="0"/>
              </a:spcAft>
              <a:buClr>
                <a:schemeClr val="lt1"/>
              </a:buClr>
              <a:buSzPts val="1800"/>
              <a:buNone/>
            </a:pPr>
            <a:r>
              <a:t/>
            </a:r>
            <a:endParaRPr/>
          </a:p>
        </p:txBody>
      </p:sp>
      <p:sp>
        <p:nvSpPr>
          <p:cNvPr id="193" name="Google Shape;193;p30"/>
          <p:cNvSpPr txBox="1"/>
          <p:nvPr>
            <p:ph type="title"/>
          </p:nvPr>
        </p:nvSpPr>
        <p:spPr>
          <a:xfrm>
            <a:off x="1908175" y="476250"/>
            <a:ext cx="6840538" cy="709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4400">
                <a:solidFill>
                  <a:schemeClr val="lt1"/>
                </a:solidFill>
                <a:latin typeface="Calibri"/>
                <a:ea typeface="Calibri"/>
                <a:cs typeface="Calibri"/>
                <a:sym typeface="Calibri"/>
              </a:rPr>
              <a:t>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199" name="Google Shape;199;p34"/>
          <p:cNvSpPr txBox="1"/>
          <p:nvPr>
            <p:ph idx="1" type="body"/>
          </p:nvPr>
        </p:nvSpPr>
        <p:spPr>
          <a:xfrm>
            <a:off x="1801368" y="1428750"/>
            <a:ext cx="6947345" cy="4781550"/>
          </a:xfrm>
          <a:prstGeom prst="rect">
            <a:avLst/>
          </a:prstGeom>
          <a:noFill/>
          <a:ln>
            <a:noFill/>
          </a:ln>
        </p:spPr>
        <p:txBody>
          <a:bodyPr anchorCtr="0" anchor="t" bIns="45700" lIns="91425" spcFirstLastPara="1" rIns="91425" wrap="square" tIns="45700">
            <a:noAutofit/>
          </a:bodyPr>
          <a:lstStyle/>
          <a:p>
            <a:pPr indent="0" lvl="1" marL="558800" rtl="0" algn="l">
              <a:lnSpc>
                <a:spcPct val="100000"/>
              </a:lnSpc>
              <a:spcBef>
                <a:spcPts val="0"/>
              </a:spcBef>
              <a:spcAft>
                <a:spcPts val="0"/>
              </a:spcAft>
              <a:buClr>
                <a:schemeClr val="lt2"/>
              </a:buClr>
              <a:buSzPts val="2000"/>
              <a:buNone/>
            </a:pPr>
            <a:r>
              <a:t/>
            </a:r>
            <a:endParaRPr>
              <a:solidFill>
                <a:schemeClr val="lt1"/>
              </a:solidFill>
            </a:endParaRPr>
          </a:p>
          <a:p>
            <a:pPr indent="-215900" lvl="0" marL="444500" rtl="0" algn="l">
              <a:lnSpc>
                <a:spcPct val="100000"/>
              </a:lnSpc>
              <a:spcBef>
                <a:spcPts val="0"/>
              </a:spcBef>
              <a:spcAft>
                <a:spcPts val="0"/>
              </a:spcAft>
              <a:buClr>
                <a:schemeClr val="lt2"/>
              </a:buClr>
              <a:buSzPts val="2000"/>
              <a:buNone/>
            </a:pPr>
            <a:r>
              <a:t/>
            </a:r>
            <a:endParaRPr/>
          </a:p>
          <a:p>
            <a:pPr indent="0" lvl="0" marL="0" rtl="0" algn="l">
              <a:lnSpc>
                <a:spcPct val="100000"/>
              </a:lnSpc>
              <a:spcBef>
                <a:spcPts val="0"/>
              </a:spcBef>
              <a:spcAft>
                <a:spcPts val="0"/>
              </a:spcAft>
              <a:buClr>
                <a:schemeClr val="lt1"/>
              </a:buClr>
              <a:buSzPts val="1800"/>
              <a:buNone/>
            </a:pPr>
            <a:r>
              <a:t/>
            </a:r>
            <a:endParaRPr/>
          </a:p>
        </p:txBody>
      </p:sp>
      <p:sp>
        <p:nvSpPr>
          <p:cNvPr id="200" name="Google Shape;200;p34"/>
          <p:cNvSpPr txBox="1"/>
          <p:nvPr>
            <p:ph type="title"/>
          </p:nvPr>
        </p:nvSpPr>
        <p:spPr>
          <a:xfrm>
            <a:off x="1908175" y="233361"/>
            <a:ext cx="6840538" cy="709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4400">
                <a:solidFill>
                  <a:schemeClr val="lt1"/>
                </a:solidFill>
                <a:latin typeface="Calibri"/>
                <a:ea typeface="Calibri"/>
                <a:cs typeface="Calibri"/>
                <a:sym typeface="Calibri"/>
              </a:rPr>
              <a:t>EDA</a:t>
            </a:r>
            <a:endParaRPr/>
          </a:p>
        </p:txBody>
      </p:sp>
      <p:pic>
        <p:nvPicPr>
          <p:cNvPr id="201" name="Google Shape;201;p34"/>
          <p:cNvPicPr preferRelativeResize="0"/>
          <p:nvPr/>
        </p:nvPicPr>
        <p:blipFill rotWithShape="1">
          <a:blip r:embed="rId3">
            <a:alphaModFix/>
          </a:blip>
          <a:srcRect b="0" l="0" r="0" t="0"/>
          <a:stretch/>
        </p:blipFill>
        <p:spPr>
          <a:xfrm>
            <a:off x="2120612" y="1038913"/>
            <a:ext cx="3596698" cy="2690701"/>
          </a:xfrm>
          <a:prstGeom prst="rect">
            <a:avLst/>
          </a:prstGeom>
          <a:noFill/>
          <a:ln>
            <a:noFill/>
          </a:ln>
        </p:spPr>
      </p:pic>
      <p:pic>
        <p:nvPicPr>
          <p:cNvPr id="202" name="Google Shape;202;p34"/>
          <p:cNvPicPr preferRelativeResize="0"/>
          <p:nvPr/>
        </p:nvPicPr>
        <p:blipFill rotWithShape="1">
          <a:blip r:embed="rId4">
            <a:alphaModFix/>
          </a:blip>
          <a:srcRect b="0" l="0" r="0" t="0"/>
          <a:stretch/>
        </p:blipFill>
        <p:spPr>
          <a:xfrm>
            <a:off x="4878460" y="3729614"/>
            <a:ext cx="3977060" cy="29918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208" name="Google Shape;208;p36"/>
          <p:cNvSpPr txBox="1"/>
          <p:nvPr>
            <p:ph type="title"/>
          </p:nvPr>
        </p:nvSpPr>
        <p:spPr>
          <a:xfrm>
            <a:off x="1908175" y="233361"/>
            <a:ext cx="6840538" cy="709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3600">
                <a:solidFill>
                  <a:schemeClr val="lt1"/>
                </a:solidFill>
                <a:latin typeface="Calibri"/>
                <a:ea typeface="Calibri"/>
                <a:cs typeface="Calibri"/>
                <a:sym typeface="Calibri"/>
              </a:rPr>
              <a:t>EDA Cont. </a:t>
            </a:r>
            <a:r>
              <a:rPr lang="ru-RU">
                <a:solidFill>
                  <a:schemeClr val="lt1"/>
                </a:solidFill>
                <a:latin typeface="Calibri"/>
                <a:ea typeface="Calibri"/>
                <a:cs typeface="Calibri"/>
                <a:sym typeface="Calibri"/>
              </a:rPr>
              <a:t>(Status)</a:t>
            </a:r>
            <a:endParaRPr/>
          </a:p>
        </p:txBody>
      </p:sp>
      <p:sp>
        <p:nvSpPr>
          <p:cNvPr id="209" name="Google Shape;209;p36"/>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360"/>
              </a:spcBef>
              <a:spcAft>
                <a:spcPts val="0"/>
              </a:spcAft>
              <a:buClr>
                <a:schemeClr val="dk1"/>
              </a:buClr>
              <a:buSzPts val="1800"/>
              <a:buNone/>
            </a:pPr>
            <a:r>
              <a:t/>
            </a:r>
            <a:endParaRPr/>
          </a:p>
        </p:txBody>
      </p:sp>
      <p:pic>
        <p:nvPicPr>
          <p:cNvPr id="210" name="Google Shape;210;p36"/>
          <p:cNvPicPr preferRelativeResize="0"/>
          <p:nvPr/>
        </p:nvPicPr>
        <p:blipFill rotWithShape="1">
          <a:blip r:embed="rId3">
            <a:alphaModFix/>
          </a:blip>
          <a:srcRect b="0" l="0" r="0" t="0"/>
          <a:stretch/>
        </p:blipFill>
        <p:spPr>
          <a:xfrm>
            <a:off x="1908176" y="942975"/>
            <a:ext cx="3744480" cy="2819846"/>
          </a:xfrm>
          <a:prstGeom prst="rect">
            <a:avLst/>
          </a:prstGeom>
          <a:noFill/>
          <a:ln>
            <a:noFill/>
          </a:ln>
        </p:spPr>
      </p:pic>
      <p:pic>
        <p:nvPicPr>
          <p:cNvPr id="211" name="Google Shape;211;p36"/>
          <p:cNvPicPr preferRelativeResize="0"/>
          <p:nvPr/>
        </p:nvPicPr>
        <p:blipFill rotWithShape="1">
          <a:blip r:embed="rId4">
            <a:alphaModFix/>
          </a:blip>
          <a:srcRect b="0" l="0" r="0" t="0"/>
          <a:stretch/>
        </p:blipFill>
        <p:spPr>
          <a:xfrm>
            <a:off x="4992925" y="3762825"/>
            <a:ext cx="3825751" cy="2888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4"/>
          <p:cNvSpPr txBox="1"/>
          <p:nvPr>
            <p:ph idx="12" type="sldNum"/>
          </p:nvPr>
        </p:nvSpPr>
        <p:spPr>
          <a:xfrm>
            <a:off x="6553200" y="6453188"/>
            <a:ext cx="2133600" cy="268287"/>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217" name="Google Shape;217;p44"/>
          <p:cNvSpPr txBox="1"/>
          <p:nvPr>
            <p:ph idx="1" type="body"/>
          </p:nvPr>
        </p:nvSpPr>
        <p:spPr>
          <a:xfrm>
            <a:off x="1801368" y="1428750"/>
            <a:ext cx="6947345" cy="4781550"/>
          </a:xfrm>
          <a:prstGeom prst="rect">
            <a:avLst/>
          </a:prstGeom>
          <a:noFill/>
          <a:ln>
            <a:noFill/>
          </a:ln>
        </p:spPr>
        <p:txBody>
          <a:bodyPr anchorCtr="0" anchor="t" bIns="45700" lIns="91425" spcFirstLastPara="1" rIns="91425" wrap="square" tIns="45700">
            <a:noAutofit/>
          </a:bodyPr>
          <a:lstStyle/>
          <a:p>
            <a:pPr indent="0" lvl="1" marL="558800" rtl="0" algn="l">
              <a:lnSpc>
                <a:spcPct val="100000"/>
              </a:lnSpc>
              <a:spcBef>
                <a:spcPts val="0"/>
              </a:spcBef>
              <a:spcAft>
                <a:spcPts val="0"/>
              </a:spcAft>
              <a:buClr>
                <a:schemeClr val="lt2"/>
              </a:buClr>
              <a:buSzPts val="2000"/>
              <a:buNone/>
            </a:pPr>
            <a:r>
              <a:t/>
            </a:r>
            <a:endParaRPr>
              <a:solidFill>
                <a:schemeClr val="lt1"/>
              </a:solidFill>
            </a:endParaRPr>
          </a:p>
          <a:p>
            <a:pPr indent="-342900" lvl="0" marL="444500" rtl="0" algn="l">
              <a:lnSpc>
                <a:spcPct val="100000"/>
              </a:lnSpc>
              <a:spcBef>
                <a:spcPts val="0"/>
              </a:spcBef>
              <a:spcAft>
                <a:spcPts val="0"/>
              </a:spcAft>
              <a:buClr>
                <a:schemeClr val="lt2"/>
              </a:buClr>
              <a:buSzPts val="2000"/>
              <a:buChar char="•"/>
            </a:pPr>
            <a:r>
              <a:rPr lang="ru-RU">
                <a:solidFill>
                  <a:schemeClr val="lt1"/>
                </a:solidFill>
              </a:rPr>
              <a:t>Logistic Regression</a:t>
            </a:r>
            <a:endParaRPr/>
          </a:p>
          <a:p>
            <a:pPr indent="-215900" lvl="0" marL="444500" rtl="0" algn="l">
              <a:lnSpc>
                <a:spcPct val="100000"/>
              </a:lnSpc>
              <a:spcBef>
                <a:spcPts val="0"/>
              </a:spcBef>
              <a:spcAft>
                <a:spcPts val="0"/>
              </a:spcAft>
              <a:buClr>
                <a:schemeClr val="lt2"/>
              </a:buClr>
              <a:buSzPts val="2000"/>
              <a:buNone/>
            </a:pPr>
            <a:r>
              <a:t/>
            </a:r>
            <a:endParaRPr>
              <a:solidFill>
                <a:schemeClr val="lt1"/>
              </a:solidFill>
            </a:endParaRPr>
          </a:p>
          <a:p>
            <a:pPr indent="-342900" lvl="0" marL="444500" rtl="0" algn="l">
              <a:lnSpc>
                <a:spcPct val="100000"/>
              </a:lnSpc>
              <a:spcBef>
                <a:spcPts val="0"/>
              </a:spcBef>
              <a:spcAft>
                <a:spcPts val="0"/>
              </a:spcAft>
              <a:buClr>
                <a:schemeClr val="lt2"/>
              </a:buClr>
              <a:buSzPts val="2000"/>
              <a:buChar char="•"/>
            </a:pPr>
            <a:r>
              <a:rPr lang="ru-RU">
                <a:solidFill>
                  <a:schemeClr val="lt1"/>
                </a:solidFill>
              </a:rPr>
              <a:t>CART Model</a:t>
            </a:r>
            <a:endParaRPr/>
          </a:p>
          <a:p>
            <a:pPr indent="-215900" lvl="0" marL="444500" rtl="0" algn="l">
              <a:lnSpc>
                <a:spcPct val="100000"/>
              </a:lnSpc>
              <a:spcBef>
                <a:spcPts val="0"/>
              </a:spcBef>
              <a:spcAft>
                <a:spcPts val="0"/>
              </a:spcAft>
              <a:buClr>
                <a:schemeClr val="lt2"/>
              </a:buClr>
              <a:buSzPts val="2000"/>
              <a:buNone/>
            </a:pPr>
            <a:r>
              <a:t/>
            </a:r>
            <a:endParaRPr>
              <a:solidFill>
                <a:schemeClr val="lt1"/>
              </a:solidFill>
            </a:endParaRPr>
          </a:p>
          <a:p>
            <a:pPr indent="-342900" lvl="0" marL="444500" rtl="0" algn="l">
              <a:lnSpc>
                <a:spcPct val="100000"/>
              </a:lnSpc>
              <a:spcBef>
                <a:spcPts val="0"/>
              </a:spcBef>
              <a:spcAft>
                <a:spcPts val="0"/>
              </a:spcAft>
              <a:buClr>
                <a:schemeClr val="lt2"/>
              </a:buClr>
              <a:buSzPts val="2000"/>
              <a:buChar char="•"/>
            </a:pPr>
            <a:r>
              <a:rPr lang="ru-RU">
                <a:solidFill>
                  <a:schemeClr val="lt1"/>
                </a:solidFill>
              </a:rPr>
              <a:t>Neural Networks</a:t>
            </a:r>
            <a:endParaRPr>
              <a:solidFill>
                <a:schemeClr val="lt1"/>
              </a:solidFill>
            </a:endParaRPr>
          </a:p>
          <a:p>
            <a:pPr indent="0" lvl="0" marL="457200" rtl="0" algn="l">
              <a:lnSpc>
                <a:spcPct val="100000"/>
              </a:lnSpc>
              <a:spcBef>
                <a:spcPts val="0"/>
              </a:spcBef>
              <a:spcAft>
                <a:spcPts val="0"/>
              </a:spcAft>
              <a:buSzPts val="1800"/>
              <a:buNone/>
            </a:pPr>
            <a:r>
              <a:t/>
            </a:r>
            <a:endParaRPr>
              <a:solidFill>
                <a:schemeClr val="lt1"/>
              </a:solidFill>
            </a:endParaRPr>
          </a:p>
          <a:p>
            <a:pPr indent="-330200" lvl="0" marL="444500" rtl="0" algn="l">
              <a:lnSpc>
                <a:spcPct val="100000"/>
              </a:lnSpc>
              <a:spcBef>
                <a:spcPts val="0"/>
              </a:spcBef>
              <a:spcAft>
                <a:spcPts val="0"/>
              </a:spcAft>
              <a:buClr>
                <a:schemeClr val="lt1"/>
              </a:buClr>
              <a:buSzPts val="1800"/>
              <a:buChar char="•"/>
            </a:pPr>
            <a:r>
              <a:rPr lang="ru-RU">
                <a:solidFill>
                  <a:schemeClr val="lt1"/>
                </a:solidFill>
              </a:rPr>
              <a:t>Discriminant Analysis</a:t>
            </a:r>
            <a:endParaRPr>
              <a:solidFill>
                <a:schemeClr val="lt1"/>
              </a:solidFill>
            </a:endParaRPr>
          </a:p>
        </p:txBody>
      </p:sp>
      <p:sp>
        <p:nvSpPr>
          <p:cNvPr id="218" name="Google Shape;218;p44"/>
          <p:cNvSpPr txBox="1"/>
          <p:nvPr>
            <p:ph type="title"/>
          </p:nvPr>
        </p:nvSpPr>
        <p:spPr>
          <a:xfrm>
            <a:off x="1908175" y="476250"/>
            <a:ext cx="6840538" cy="70961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4400">
                <a:solidFill>
                  <a:schemeClr val="lt1"/>
                </a:solidFill>
                <a:latin typeface="Calibri"/>
                <a:ea typeface="Calibri"/>
                <a:cs typeface="Calibri"/>
                <a:sym typeface="Calibri"/>
              </a:rPr>
              <a:t>Status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2cc8d3f046_0_10"/>
          <p:cNvSpPr txBox="1"/>
          <p:nvPr>
            <p:ph idx="12" type="sldNum"/>
          </p:nvPr>
        </p:nvSpPr>
        <p:spPr>
          <a:xfrm>
            <a:off x="6553200" y="6453188"/>
            <a:ext cx="2133600" cy="268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ru-RU"/>
              <a:t>‹#›</a:t>
            </a:fld>
            <a:endParaRPr/>
          </a:p>
        </p:txBody>
      </p:sp>
      <p:sp>
        <p:nvSpPr>
          <p:cNvPr id="224" name="Google Shape;224;g22cc8d3f046_0_10"/>
          <p:cNvSpPr txBox="1"/>
          <p:nvPr>
            <p:ph idx="1" type="body"/>
          </p:nvPr>
        </p:nvSpPr>
        <p:spPr>
          <a:xfrm>
            <a:off x="1739393" y="1106625"/>
            <a:ext cx="6947400" cy="4781700"/>
          </a:xfrm>
          <a:prstGeom prst="rect">
            <a:avLst/>
          </a:prstGeom>
          <a:noFill/>
          <a:ln>
            <a:noFill/>
          </a:ln>
        </p:spPr>
        <p:txBody>
          <a:bodyPr anchorCtr="0" anchor="t" bIns="45700" lIns="91425" spcFirstLastPara="1" rIns="91425" wrap="square" tIns="45700">
            <a:noAutofit/>
          </a:bodyPr>
          <a:lstStyle/>
          <a:p>
            <a:pPr indent="-342900" lvl="1" marL="901700" rtl="0" algn="l">
              <a:lnSpc>
                <a:spcPct val="100000"/>
              </a:lnSpc>
              <a:spcBef>
                <a:spcPts val="0"/>
              </a:spcBef>
              <a:spcAft>
                <a:spcPts val="0"/>
              </a:spcAft>
              <a:buClr>
                <a:schemeClr val="lt2"/>
              </a:buClr>
              <a:buSzPts val="2000"/>
              <a:buFont typeface="Arial"/>
              <a:buChar char="•"/>
            </a:pPr>
            <a:r>
              <a:rPr lang="ru-RU">
                <a:solidFill>
                  <a:schemeClr val="lt1"/>
                </a:solidFill>
              </a:rPr>
              <a:t>With all Variables: </a:t>
            </a:r>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215900" lvl="1" marL="901700" rtl="0" algn="l">
              <a:lnSpc>
                <a:spcPct val="100000"/>
              </a:lnSpc>
              <a:spcBef>
                <a:spcPts val="0"/>
              </a:spcBef>
              <a:spcAft>
                <a:spcPts val="0"/>
              </a:spcAft>
              <a:buClr>
                <a:schemeClr val="lt2"/>
              </a:buClr>
              <a:buSzPts val="2000"/>
              <a:buFont typeface="Arial"/>
              <a:buNone/>
            </a:pPr>
            <a:r>
              <a:t/>
            </a:r>
            <a:endParaRPr>
              <a:solidFill>
                <a:schemeClr val="lt1"/>
              </a:solidFill>
            </a:endParaRPr>
          </a:p>
          <a:p>
            <a:pPr indent="0" lvl="0" marL="457200" rtl="0" algn="l">
              <a:lnSpc>
                <a:spcPct val="100000"/>
              </a:lnSpc>
              <a:spcBef>
                <a:spcPts val="0"/>
              </a:spcBef>
              <a:spcAft>
                <a:spcPts val="0"/>
              </a:spcAft>
              <a:buNone/>
            </a:pPr>
            <a:r>
              <a:t/>
            </a:r>
            <a:endParaRPr>
              <a:solidFill>
                <a:schemeClr val="lt1"/>
              </a:solidFill>
            </a:endParaRPr>
          </a:p>
          <a:p>
            <a:pPr indent="0" lvl="0" marL="914400" rtl="0" algn="l">
              <a:lnSpc>
                <a:spcPct val="100000"/>
              </a:lnSpc>
              <a:spcBef>
                <a:spcPts val="0"/>
              </a:spcBef>
              <a:spcAft>
                <a:spcPts val="0"/>
              </a:spcAft>
              <a:buSzPts val="1800"/>
              <a:buNone/>
            </a:pPr>
            <a:r>
              <a:t/>
            </a:r>
            <a:endParaRPr/>
          </a:p>
        </p:txBody>
      </p:sp>
      <p:sp>
        <p:nvSpPr>
          <p:cNvPr id="225" name="Google Shape;225;g22cc8d3f046_0_10"/>
          <p:cNvSpPr txBox="1"/>
          <p:nvPr>
            <p:ph type="title"/>
          </p:nvPr>
        </p:nvSpPr>
        <p:spPr>
          <a:xfrm>
            <a:off x="1908175" y="476250"/>
            <a:ext cx="6840600" cy="709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ru-RU" sz="3600">
                <a:solidFill>
                  <a:schemeClr val="lt1"/>
                </a:solidFill>
                <a:latin typeface="Calibri"/>
                <a:ea typeface="Calibri"/>
                <a:cs typeface="Calibri"/>
                <a:sym typeface="Calibri"/>
              </a:rPr>
              <a:t>S</a:t>
            </a:r>
            <a:r>
              <a:rPr lang="ru-RU" sz="3600">
                <a:solidFill>
                  <a:schemeClr val="lt1"/>
                </a:solidFill>
              </a:rPr>
              <a:t>tatus</a:t>
            </a:r>
            <a:r>
              <a:rPr lang="ru-RU" sz="3600">
                <a:solidFill>
                  <a:schemeClr val="lt1"/>
                </a:solidFill>
                <a:latin typeface="Calibri"/>
                <a:ea typeface="Calibri"/>
                <a:cs typeface="Calibri"/>
                <a:sym typeface="Calibri"/>
              </a:rPr>
              <a:t> Analysis Cont.</a:t>
            </a:r>
            <a:br>
              <a:rPr lang="ru-RU" sz="3600">
                <a:solidFill>
                  <a:schemeClr val="lt1"/>
                </a:solidFill>
                <a:latin typeface="Calibri"/>
                <a:ea typeface="Calibri"/>
                <a:cs typeface="Calibri"/>
                <a:sym typeface="Calibri"/>
              </a:rPr>
            </a:br>
            <a:r>
              <a:rPr lang="ru-RU" sz="2400">
                <a:solidFill>
                  <a:schemeClr val="lt1"/>
                </a:solidFill>
              </a:rPr>
              <a:t>Logistic Regression</a:t>
            </a:r>
            <a:br>
              <a:rPr lang="ru-RU" sz="2400">
                <a:solidFill>
                  <a:schemeClr val="lt1"/>
                </a:solidFill>
              </a:rPr>
            </a:br>
            <a:endParaRPr sz="3600"/>
          </a:p>
        </p:txBody>
      </p:sp>
      <p:pic>
        <p:nvPicPr>
          <p:cNvPr id="226" name="Google Shape;226;g22cc8d3f046_0_10"/>
          <p:cNvPicPr preferRelativeResize="0"/>
          <p:nvPr/>
        </p:nvPicPr>
        <p:blipFill>
          <a:blip r:embed="rId3">
            <a:alphaModFix/>
          </a:blip>
          <a:stretch>
            <a:fillRect/>
          </a:stretch>
        </p:blipFill>
        <p:spPr>
          <a:xfrm>
            <a:off x="2642188" y="1500888"/>
            <a:ext cx="2466975" cy="1028700"/>
          </a:xfrm>
          <a:prstGeom prst="rect">
            <a:avLst/>
          </a:prstGeom>
          <a:noFill/>
          <a:ln>
            <a:noFill/>
          </a:ln>
        </p:spPr>
      </p:pic>
      <p:pic>
        <p:nvPicPr>
          <p:cNvPr id="227" name="Google Shape;227;g22cc8d3f046_0_10"/>
          <p:cNvPicPr preferRelativeResize="0"/>
          <p:nvPr/>
        </p:nvPicPr>
        <p:blipFill>
          <a:blip r:embed="rId4">
            <a:alphaModFix/>
          </a:blip>
          <a:stretch>
            <a:fillRect/>
          </a:stretch>
        </p:blipFill>
        <p:spPr>
          <a:xfrm>
            <a:off x="2642200" y="2844750"/>
            <a:ext cx="2707450" cy="1038225"/>
          </a:xfrm>
          <a:prstGeom prst="rect">
            <a:avLst/>
          </a:prstGeom>
          <a:noFill/>
          <a:ln>
            <a:noFill/>
          </a:ln>
        </p:spPr>
      </p:pic>
      <p:pic>
        <p:nvPicPr>
          <p:cNvPr id="228" name="Google Shape;228;g22cc8d3f046_0_10"/>
          <p:cNvPicPr preferRelativeResize="0"/>
          <p:nvPr/>
        </p:nvPicPr>
        <p:blipFill>
          <a:blip r:embed="rId5">
            <a:alphaModFix/>
          </a:blip>
          <a:stretch>
            <a:fillRect/>
          </a:stretch>
        </p:blipFill>
        <p:spPr>
          <a:xfrm>
            <a:off x="5615713" y="1328675"/>
            <a:ext cx="2981325" cy="498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irdsmall">
  <a:themeElements>
    <a:clrScheme name="Pink-Ribbon">
      <a:dk1>
        <a:srgbClr val="FFFFFF"/>
      </a:dk1>
      <a:lt1>
        <a:srgbClr val="000000"/>
      </a:lt1>
      <a:dk2>
        <a:srgbClr val="FFFFFF"/>
      </a:dk2>
      <a:lt2>
        <a:srgbClr val="272727"/>
      </a:lt2>
      <a:accent1>
        <a:srgbClr val="694A3E"/>
      </a:accent1>
      <a:accent2>
        <a:srgbClr val="E63BE6"/>
      </a:accent2>
      <a:accent3>
        <a:srgbClr val="548948"/>
      </a:accent3>
      <a:accent4>
        <a:srgbClr val="100210"/>
      </a:accent4>
      <a:accent5>
        <a:srgbClr val="9780FD"/>
      </a:accent5>
      <a:accent6>
        <a:srgbClr val="E65659"/>
      </a:accent6>
      <a:hlink>
        <a:srgbClr val="FF000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Pink-Ribbon">
      <a:dk1>
        <a:srgbClr val="FFFFFF"/>
      </a:dk1>
      <a:lt1>
        <a:srgbClr val="000000"/>
      </a:lt1>
      <a:dk2>
        <a:srgbClr val="FFFFFF"/>
      </a:dk2>
      <a:lt2>
        <a:srgbClr val="272727"/>
      </a:lt2>
      <a:accent1>
        <a:srgbClr val="694A3E"/>
      </a:accent1>
      <a:accent2>
        <a:srgbClr val="E63BE6"/>
      </a:accent2>
      <a:accent3>
        <a:srgbClr val="548948"/>
      </a:accent3>
      <a:accent4>
        <a:srgbClr val="100210"/>
      </a:accent4>
      <a:accent5>
        <a:srgbClr val="9780FD"/>
      </a:accent5>
      <a:accent6>
        <a:srgbClr val="E65659"/>
      </a:accent6>
      <a:hlink>
        <a:srgbClr val="FF000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2019-06-27T07:30:33Z</dcterms:created>
  <dc:creator>Alina</dc:creator>
</cp:coreProperties>
</file>