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33" autoAdjust="0"/>
  </p:normalViewPr>
  <p:slideViewPr>
    <p:cSldViewPr snapToGrid="0">
      <p:cViewPr>
        <p:scale>
          <a:sx n="75" d="100"/>
          <a:sy n="75" d="100"/>
        </p:scale>
        <p:origin x="965" y="202"/>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a:t>Aswini J</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au962821104018</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Presented </a:t>
            </a:r>
            <a:r>
              <a:rPr lang="en-US" dirty="0" err="1"/>
              <a:t>By:Aswini</a:t>
            </a:r>
            <a:r>
              <a:rPr lang="en-US" dirty="0"/>
              <a:t> J</a:t>
            </a:r>
          </a:p>
          <a:p>
            <a:r>
              <a:rPr lang="en-US" dirty="0"/>
              <a:t>Register Number:au962821104018</a:t>
            </a:r>
          </a:p>
          <a:p>
            <a:r>
              <a:rPr lang="en-US" dirty="0"/>
              <a:t>Email:aswinijames55@gmail.com </a:t>
            </a:r>
          </a:p>
          <a:p>
            <a:r>
              <a:rPr lang="en-US" dirty="0"/>
              <a:t>College </a:t>
            </a:r>
            <a:r>
              <a:rPr lang="en-US" dirty="0" err="1"/>
              <a:t>Name:University</a:t>
            </a:r>
            <a:r>
              <a:rPr lang="en-US" dirty="0"/>
              <a:t> college of engineering Nagercoil</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105</TotalTime>
  <Words>680</Words>
  <Application>Microsoft Office PowerPoint</Application>
  <PresentationFormat>Widescreen</PresentationFormat>
  <Paragraphs>71</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sohne</vt:lpstr>
      <vt:lpstr>Söhne</vt:lpstr>
      <vt:lpstr>source-serif-pro</vt:lpstr>
      <vt:lpstr>Tenorite</vt:lpstr>
      <vt:lpstr>Wingdings</vt:lpstr>
      <vt:lpstr>Custom</vt:lpstr>
      <vt:lpstr>Aswini J</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Aashika E</cp:lastModifiedBy>
  <cp:revision>3</cp:revision>
  <dcterms:created xsi:type="dcterms:W3CDTF">2024-04-04T12:12:21Z</dcterms:created>
  <dcterms:modified xsi:type="dcterms:W3CDTF">2024-04-05T08:43:18Z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