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6DBF-6277-4B2C-8911-7FA92BF7F6E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8699-674C-4D0F-870C-CB70CE28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4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6DBF-6277-4B2C-8911-7FA92BF7F6E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8699-674C-4D0F-870C-CB70CE28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7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6DBF-6277-4B2C-8911-7FA92BF7F6E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8699-674C-4D0F-870C-CB70CE28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19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6DBF-6277-4B2C-8911-7FA92BF7F6E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8699-674C-4D0F-870C-CB70CE2816D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2086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6DBF-6277-4B2C-8911-7FA92BF7F6E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8699-674C-4D0F-870C-CB70CE28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24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6DBF-6277-4B2C-8911-7FA92BF7F6E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8699-674C-4D0F-870C-CB70CE28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94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6DBF-6277-4B2C-8911-7FA92BF7F6E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8699-674C-4D0F-870C-CB70CE28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33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6DBF-6277-4B2C-8911-7FA92BF7F6E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8699-674C-4D0F-870C-CB70CE28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88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6DBF-6277-4B2C-8911-7FA92BF7F6E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8699-674C-4D0F-870C-CB70CE28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4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6DBF-6277-4B2C-8911-7FA92BF7F6E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8699-674C-4D0F-870C-CB70CE28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9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6DBF-6277-4B2C-8911-7FA92BF7F6E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8699-674C-4D0F-870C-CB70CE28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9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6DBF-6277-4B2C-8911-7FA92BF7F6E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8699-674C-4D0F-870C-CB70CE28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6DBF-6277-4B2C-8911-7FA92BF7F6E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8699-674C-4D0F-870C-CB70CE28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6DBF-6277-4B2C-8911-7FA92BF7F6E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8699-674C-4D0F-870C-CB70CE28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6DBF-6277-4B2C-8911-7FA92BF7F6E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8699-674C-4D0F-870C-CB70CE28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6DBF-6277-4B2C-8911-7FA92BF7F6E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8699-674C-4D0F-870C-CB70CE28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2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6DBF-6277-4B2C-8911-7FA92BF7F6E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8699-674C-4D0F-870C-CB70CE28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3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bg2">
                <a:tint val="97000"/>
                <a:hueMod val="92000"/>
                <a:satMod val="169000"/>
                <a:lumMod val="164000"/>
              </a:schemeClr>
            </a:gs>
            <a:gs pos="9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A6DBF-6277-4B2C-8911-7FA92BF7F6E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8699-674C-4D0F-870C-CB70CE28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C17A-B2AE-0D45-7B44-3A48819E3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249" y="716088"/>
            <a:ext cx="3901707" cy="2159192"/>
          </a:xfrm>
        </p:spPr>
        <p:txBody>
          <a:bodyPr>
            <a:normAutofit/>
          </a:bodyPr>
          <a:lstStyle/>
          <a:p>
            <a:r>
              <a:rPr lang="en-US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Road Accident Analysis In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4A722-F9F9-9B9E-0049-9E63DBE1D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249" y="5807129"/>
            <a:ext cx="3428391" cy="702645"/>
          </a:xfrm>
        </p:spPr>
        <p:txBody>
          <a:bodyPr>
            <a:no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Aswini Pusuluri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015310269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593F2B-F3FA-1CF5-FA8B-2639CC35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897" y="0"/>
            <a:ext cx="77251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49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1CB62-D084-FC47-CED0-F920427CA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should be taken to reduce the accidents during peak times recognized during the day, especially on weekdays.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 should be provided to drivers when the weather is cloudy or overcast.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Strict speed limits should be implemented in the recognized hotspot zones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Congested roads should be avoided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6D407-2FD9-3CEE-7A1C-17C452046C9B}"/>
              </a:ext>
            </a:extLst>
          </p:cNvPr>
          <p:cNvSpPr txBox="1"/>
          <p:nvPr/>
        </p:nvSpPr>
        <p:spPr>
          <a:xfrm>
            <a:off x="985520" y="924560"/>
            <a:ext cx="334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</a:t>
            </a:r>
          </a:p>
        </p:txBody>
      </p:sp>
    </p:spTree>
    <p:extLst>
      <p:ext uri="{BB962C8B-B14F-4D97-AF65-F5344CB8AC3E}">
        <p14:creationId xmlns:p14="http://schemas.microsoft.com/office/powerpoint/2010/main" val="312132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211A-1B7C-B7BF-1F32-80755C3C0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and analyze accident data from all over the world in addition to the United States.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8E3A8-22B8-7F80-D1F1-884C1A53AF2F}"/>
              </a:ext>
            </a:extLst>
          </p:cNvPr>
          <p:cNvSpPr txBox="1"/>
          <p:nvPr/>
        </p:nvSpPr>
        <p:spPr>
          <a:xfrm>
            <a:off x="913795" y="933450"/>
            <a:ext cx="2252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541821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0E4F-D618-197B-5F53-C6412B6C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D708A-71E7-AB81-CF19-1768E90F4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Thank You Greeting Card Template Funny Stock Vector (Royalty Free)  772920211 | Shutterstock">
            <a:extLst>
              <a:ext uri="{FF2B5EF4-FFF2-40B4-BE49-F238E27FC236}">
                <a16:creationId xmlns:a16="http://schemas.microsoft.com/office/drawing/2014/main" id="{CDF6656B-72D0-3FAD-9793-F6F0CBFA0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2"/>
          <a:stretch/>
        </p:blipFill>
        <p:spPr bwMode="auto">
          <a:xfrm>
            <a:off x="736297" y="589280"/>
            <a:ext cx="10719405" cy="58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1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514C8C-1D66-16E1-E549-DCBC8340E1B8}"/>
              </a:ext>
            </a:extLst>
          </p:cNvPr>
          <p:cNvSpPr txBox="1"/>
          <p:nvPr/>
        </p:nvSpPr>
        <p:spPr>
          <a:xfrm>
            <a:off x="647095" y="590550"/>
            <a:ext cx="5058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Background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38488-8718-F5D4-D4D4-DB7D18CDF738}"/>
              </a:ext>
            </a:extLst>
          </p:cNvPr>
          <p:cNvSpPr txBox="1"/>
          <p:nvPr/>
        </p:nvSpPr>
        <p:spPr>
          <a:xfrm>
            <a:off x="313720" y="1759053"/>
            <a:ext cx="61499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accidents have become a major unnatural global problem claiming staggering numbers of fatalities every year</a:t>
            </a:r>
          </a:p>
          <a:p>
            <a:pPr algn="l"/>
            <a:endParaRPr lang="en-US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in living standards has introduced new trends in the motor vehicle sector, thus resulting in an increased number of vehicles on the road each year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the remote work options and reduced traffic trends in major cities in the last couple of years, the traffic mortality rate is still on the rise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F39A1C7-FB91-CB71-3F0F-A93D29E20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751" y="1979211"/>
            <a:ext cx="4324572" cy="3257717"/>
          </a:xfrm>
        </p:spPr>
      </p:pic>
    </p:spTree>
    <p:extLst>
      <p:ext uri="{BB962C8B-B14F-4D97-AF65-F5344CB8AC3E}">
        <p14:creationId xmlns:p14="http://schemas.microsoft.com/office/powerpoint/2010/main" val="244066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71C3C-90AA-0CC5-3F0B-79EDE8B5B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WHO statistics 1.35 million succumb to road accidents every year globally of which 38,000 deaths occur in the United States </a:t>
            </a:r>
          </a:p>
          <a:p>
            <a:pPr algn="l">
              <a:lnSpc>
                <a:spcPct val="150000"/>
              </a:lnSpc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death estimates from motor vehicle crashes in the first half of 2021 have risen by 18.4% over the preceding year with an estimate of 20160 deaths.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and analyzing accident data can help us better understand what causes accidents and how we can take safety measures.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C7697-1386-1AAC-A26C-4CE49F4FA02D}"/>
              </a:ext>
            </a:extLst>
          </p:cNvPr>
          <p:cNvSpPr txBox="1"/>
          <p:nvPr/>
        </p:nvSpPr>
        <p:spPr>
          <a:xfrm>
            <a:off x="913795" y="942975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Motivation</a:t>
            </a:r>
          </a:p>
        </p:txBody>
      </p:sp>
    </p:spTree>
    <p:extLst>
      <p:ext uri="{BB962C8B-B14F-4D97-AF65-F5344CB8AC3E}">
        <p14:creationId xmlns:p14="http://schemas.microsoft.com/office/powerpoint/2010/main" val="240373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8F8E-41AA-C951-EB51-A7285B191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33500"/>
            <a:ext cx="10353762" cy="4695825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Accident –Prone States and Cities</a:t>
            </a:r>
          </a:p>
          <a:p>
            <a:pPr algn="l">
              <a:lnSpc>
                <a:spcPct val="170000"/>
              </a:lnSpc>
            </a:pP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of accident severity across US time zones</a:t>
            </a:r>
          </a:p>
          <a:p>
            <a:pPr algn="l">
              <a:lnSpc>
                <a:spcPct val="170000"/>
              </a:lnSpc>
            </a:pP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at different times of the day</a:t>
            </a:r>
          </a:p>
          <a:p>
            <a:pPr algn="l">
              <a:lnSpc>
                <a:spcPct val="17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Accident-prone day of the week</a:t>
            </a:r>
          </a:p>
          <a:p>
            <a:pPr algn="l">
              <a:lnSpc>
                <a:spcPct val="17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accidents in different weather conditions</a:t>
            </a:r>
          </a:p>
          <a:p>
            <a:pPr algn="l">
              <a:lnSpc>
                <a:spcPct val="17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based on density of population</a:t>
            </a:r>
          </a:p>
          <a:p>
            <a:pPr algn="l">
              <a:lnSpc>
                <a:spcPct val="17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 of road accidents by temperature</a:t>
            </a:r>
          </a:p>
          <a:p>
            <a:pPr marL="0" indent="0" algn="l">
              <a:buNone/>
            </a:pPr>
            <a:endParaRPr lang="en-US" sz="1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37912-92F7-AE85-DC3B-164C023F29DE}"/>
              </a:ext>
            </a:extLst>
          </p:cNvPr>
          <p:cNvSpPr txBox="1"/>
          <p:nvPr/>
        </p:nvSpPr>
        <p:spPr>
          <a:xfrm>
            <a:off x="913795" y="510600"/>
            <a:ext cx="3046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</p:spTree>
    <p:extLst>
      <p:ext uri="{BB962C8B-B14F-4D97-AF65-F5344CB8AC3E}">
        <p14:creationId xmlns:p14="http://schemas.microsoft.com/office/powerpoint/2010/main" val="426678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B1848-B54E-F6BB-432A-F49F543FD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39" y="1194375"/>
            <a:ext cx="10353762" cy="4447611"/>
          </a:xfrm>
        </p:spPr>
        <p:txBody>
          <a:bodyPr/>
          <a:lstStyle/>
          <a:p>
            <a:r>
              <a:rPr lang="en-US" dirty="0"/>
              <a:t>Us Accidents Dataset from Kaggle</a:t>
            </a:r>
          </a:p>
          <a:p>
            <a:r>
              <a:rPr lang="en-US" dirty="0"/>
              <a:t>Population data from US Census Bureau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2466C-A2D4-63D2-9A24-7DB8B598D74F}"/>
              </a:ext>
            </a:extLst>
          </p:cNvPr>
          <p:cNvSpPr txBox="1"/>
          <p:nvPr/>
        </p:nvSpPr>
        <p:spPr>
          <a:xfrm>
            <a:off x="428239" y="600075"/>
            <a:ext cx="277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B2FB2D-3DE4-8C80-68AB-24D966D19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75" y="2233315"/>
            <a:ext cx="4229100" cy="44476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5F574F-7BD9-F5EA-22D8-378DD673C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39" y="2233315"/>
            <a:ext cx="7315585" cy="444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6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F140CC-8BDB-FA62-AA3C-8E4F947A663A}"/>
              </a:ext>
            </a:extLst>
          </p:cNvPr>
          <p:cNvSpPr txBox="1"/>
          <p:nvPr/>
        </p:nvSpPr>
        <p:spPr>
          <a:xfrm>
            <a:off x="622300" y="835660"/>
            <a:ext cx="2842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DCC0C-199C-E983-E47F-BD42639ED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4A60EE-C712-B0E3-1625-4A661B6E5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849120"/>
            <a:ext cx="1115314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6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E454BA-491B-DC88-283A-7C7F805FB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" y="1432500"/>
            <a:ext cx="11841479" cy="528326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99CA9D-5420-9BC0-F6DF-8587DDEADFB0}"/>
              </a:ext>
            </a:extLst>
          </p:cNvPr>
          <p:cNvSpPr txBox="1"/>
          <p:nvPr/>
        </p:nvSpPr>
        <p:spPr>
          <a:xfrm>
            <a:off x="259080" y="441325"/>
            <a:ext cx="3381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01608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5A2D3A-6964-AA7E-6BBD-7516AD300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74" y="1270575"/>
            <a:ext cx="11687175" cy="54255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EBB26B-916C-6C2C-436A-F27374C7A966}"/>
              </a:ext>
            </a:extLst>
          </p:cNvPr>
          <p:cNvSpPr txBox="1"/>
          <p:nvPr/>
        </p:nvSpPr>
        <p:spPr>
          <a:xfrm>
            <a:off x="266700" y="50113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Cont..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610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EBB26B-916C-6C2C-436A-F27374C7A966}"/>
              </a:ext>
            </a:extLst>
          </p:cNvPr>
          <p:cNvSpPr txBox="1"/>
          <p:nvPr/>
        </p:nvSpPr>
        <p:spPr>
          <a:xfrm>
            <a:off x="266700" y="50113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Cont..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E9D9D-8FBB-91F0-F477-4AEA4FD30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33DA10C-D241-DA95-C17D-F1F5B1F6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259840"/>
            <a:ext cx="11701780" cy="53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2599</TotalTime>
  <Words>298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Damask</vt:lpstr>
      <vt:lpstr>Road Accident Analysis In USA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 Analysis In USA</dc:title>
  <dc:creator>Aswini pusuluri</dc:creator>
  <cp:lastModifiedBy>Aswini pusuluri</cp:lastModifiedBy>
  <cp:revision>16</cp:revision>
  <dcterms:created xsi:type="dcterms:W3CDTF">2022-05-08T18:02:39Z</dcterms:created>
  <dcterms:modified xsi:type="dcterms:W3CDTF">2022-05-10T16:51:16Z</dcterms:modified>
</cp:coreProperties>
</file>