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College Management System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Aswini R</a:t>
            </a:r>
          </a:p>
          <a:p>
            <a:r>
              <a:rPr lang="en-US" smtClean="0"/>
              <a:t>24</a:t>
            </a:r>
            <a:r>
              <a:rPr lang="en-US" smtClean="0"/>
              <a:t>/10/2025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831" y="193965"/>
            <a:ext cx="8596668" cy="61421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u="sng" dirty="0" smtClean="0"/>
              <a:t>Project Overview 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600" dirty="0" smtClean="0"/>
              <a:t>The objective of this project is to develop a comprehensive College Management Dashboard that helps to centralize the data and improve </a:t>
            </a:r>
            <a:r>
              <a:rPr lang="en-US" sz="1600" dirty="0"/>
              <a:t>operational efficiency </a:t>
            </a:r>
            <a:r>
              <a:rPr lang="en-US" sz="1600" dirty="0" smtClean="0"/>
              <a:t>by </a:t>
            </a:r>
            <a:r>
              <a:rPr lang="en-US" sz="1600" dirty="0"/>
              <a:t>analyzing their existing </a:t>
            </a:r>
            <a:r>
              <a:rPr lang="en-US" sz="1600" dirty="0" smtClean="0"/>
              <a:t>data which is spread across different sources. </a:t>
            </a:r>
          </a:p>
          <a:p>
            <a:pPr marL="0" indent="0">
              <a:buNone/>
            </a:pPr>
            <a:r>
              <a:rPr lang="en-US" sz="1600" b="1" u="sng" dirty="0" smtClean="0"/>
              <a:t>Data Overview :</a:t>
            </a:r>
          </a:p>
          <a:p>
            <a:pPr marL="0" indent="0">
              <a:buNone/>
            </a:pPr>
            <a:r>
              <a:rPr lang="en-US" sz="1600" dirty="0" smtClean="0"/>
              <a:t>Source – multiple CSV file</a:t>
            </a:r>
          </a:p>
          <a:p>
            <a:pPr marL="0" indent="0">
              <a:buNone/>
            </a:pPr>
            <a:r>
              <a:rPr lang="en-US" sz="1600" dirty="0" smtClean="0"/>
              <a:t>Tables  - Data spread across 4 csv files , each with a table.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1" u="sng" dirty="0" smtClean="0"/>
          </a:p>
          <a:p>
            <a:pPr marL="0" indent="0">
              <a:buNone/>
            </a:pPr>
            <a:r>
              <a:rPr lang="en-US" sz="1600" b="1" u="sng" dirty="0" smtClean="0"/>
              <a:t>Power BI Approach:</a:t>
            </a:r>
          </a:p>
          <a:p>
            <a:r>
              <a:rPr lang="en-US" sz="1600" dirty="0" smtClean="0"/>
              <a:t>Gathered data from 4 csv files.</a:t>
            </a:r>
          </a:p>
          <a:p>
            <a:r>
              <a:rPr lang="en-US" sz="1600" dirty="0" smtClean="0"/>
              <a:t>Created relationship between the tables.</a:t>
            </a:r>
          </a:p>
          <a:p>
            <a:r>
              <a:rPr lang="en-US" sz="1600" dirty="0" smtClean="0"/>
              <a:t>Created DAX Measures for required metrics.</a:t>
            </a:r>
          </a:p>
          <a:p>
            <a:r>
              <a:rPr lang="en-US" sz="1600" dirty="0" smtClean="0"/>
              <a:t>Designed multiple pages focusing on Overview, Students insights, Instructor insights and Courses Insights.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78165"/>
              </p:ext>
            </p:extLst>
          </p:nvPr>
        </p:nvGraphicFramePr>
        <p:xfrm>
          <a:off x="797406" y="2314100"/>
          <a:ext cx="8128000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401054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374067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Table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No. of records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59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Courses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980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9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Faculty -Instructors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Enrollments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669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4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24873"/>
            <a:ext cx="8596668" cy="56164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Key Insights:</a:t>
            </a:r>
          </a:p>
          <a:p>
            <a:r>
              <a:rPr lang="en-US" dirty="0" smtClean="0"/>
              <a:t>Total Students – 12, Total Instructors – 4, Courses offered – 8, Departments- 4.</a:t>
            </a:r>
          </a:p>
          <a:p>
            <a:r>
              <a:rPr lang="en-US" dirty="0" smtClean="0"/>
              <a:t>Enrollments are high in the year 2021, and it started decreasing the next years.</a:t>
            </a:r>
          </a:p>
          <a:p>
            <a:pPr marL="0" indent="0">
              <a:buNone/>
            </a:pPr>
            <a:r>
              <a:rPr lang="en-US" u="sng" dirty="0" smtClean="0"/>
              <a:t>Student Level:</a:t>
            </a:r>
          </a:p>
          <a:p>
            <a:r>
              <a:rPr lang="en-US" dirty="0" smtClean="0"/>
              <a:t>58.3</a:t>
            </a:r>
            <a:r>
              <a:rPr lang="en-US" dirty="0"/>
              <a:t>% students are currently active and 41.67% </a:t>
            </a:r>
            <a:r>
              <a:rPr lang="en-US" dirty="0" smtClean="0"/>
              <a:t>graduated.</a:t>
            </a:r>
          </a:p>
          <a:p>
            <a:r>
              <a:rPr lang="en-US" dirty="0"/>
              <a:t>Top 5 Students earned &gt;= 7 Credits and their CGPA is more than 2.3.</a:t>
            </a:r>
          </a:p>
          <a:p>
            <a:r>
              <a:rPr lang="en-US" dirty="0" smtClean="0"/>
              <a:t>Jane Smith is ranked 1</a:t>
            </a:r>
            <a:r>
              <a:rPr lang="en-US" baseline="30000" dirty="0" smtClean="0"/>
              <a:t>st</a:t>
            </a:r>
            <a:r>
              <a:rPr lang="en-US" dirty="0" smtClean="0"/>
              <a:t> with 4 CGPA (7 credits).</a:t>
            </a:r>
          </a:p>
          <a:p>
            <a:r>
              <a:rPr lang="en-US" dirty="0" smtClean="0"/>
              <a:t>50% Students enrolled for 3 Courses and 50 % for 2 Courses.</a:t>
            </a:r>
          </a:p>
          <a:p>
            <a:pPr marL="0" indent="0">
              <a:buNone/>
            </a:pPr>
            <a:r>
              <a:rPr lang="en-US" u="sng" dirty="0" smtClean="0"/>
              <a:t>Instructor level:</a:t>
            </a:r>
            <a:endParaRPr lang="en-US" u="sng" dirty="0"/>
          </a:p>
          <a:p>
            <a:r>
              <a:rPr lang="en-US" dirty="0" smtClean="0"/>
              <a:t>Dr. Adams and Dr. White handles 3 courses while Dr. Blue does not handle any.</a:t>
            </a:r>
          </a:p>
          <a:p>
            <a:r>
              <a:rPr lang="en-US" dirty="0" smtClean="0"/>
              <a:t>Salary distribution is uneven across Departments and Instructors.</a:t>
            </a:r>
          </a:p>
          <a:p>
            <a:r>
              <a:rPr lang="en-US" dirty="0" smtClean="0"/>
              <a:t>Though Dr. Blue is not handling any courses, he is been paid high.</a:t>
            </a:r>
          </a:p>
          <a:p>
            <a:r>
              <a:rPr lang="en-US" dirty="0" smtClean="0"/>
              <a:t>Dr. White handles more students compared to others.</a:t>
            </a:r>
          </a:p>
          <a:p>
            <a:r>
              <a:rPr lang="en-US" dirty="0" smtClean="0"/>
              <a:t>Dr. Green has given highest average of grades (2.49).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80291"/>
            <a:ext cx="8596668" cy="5561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Course level:</a:t>
            </a:r>
          </a:p>
          <a:p>
            <a:r>
              <a:rPr lang="en-US" dirty="0"/>
              <a:t>About 25 % of the Students belong to Computer Science major.</a:t>
            </a:r>
          </a:p>
          <a:p>
            <a:r>
              <a:rPr lang="en-US" dirty="0"/>
              <a:t>Linear Algebra is the most opted course followed by Organic Chemistry.</a:t>
            </a:r>
          </a:p>
          <a:p>
            <a:r>
              <a:rPr lang="en-US" dirty="0"/>
              <a:t>Quantum Mechanics has highest Average Grade points (3.25) , followed by Data Structures and Operating Systems (2.50).</a:t>
            </a:r>
          </a:p>
          <a:p>
            <a:pPr marL="0" indent="0">
              <a:buNone/>
            </a:pPr>
            <a:r>
              <a:rPr lang="en-US" u="sng" dirty="0"/>
              <a:t>Recommendations:</a:t>
            </a:r>
          </a:p>
          <a:p>
            <a:r>
              <a:rPr lang="en-US" dirty="0" smtClean="0"/>
              <a:t>Allocate </a:t>
            </a:r>
            <a:r>
              <a:rPr lang="en-US" dirty="0"/>
              <a:t>courses to Dr. Blue Black to achieve a balanced instructor workload.</a:t>
            </a:r>
          </a:p>
          <a:p>
            <a:r>
              <a:rPr lang="en-US" dirty="0" smtClean="0"/>
              <a:t>Appoint </a:t>
            </a:r>
            <a:r>
              <a:rPr lang="en-US" dirty="0"/>
              <a:t>another Instructor for Linear Algebra and Organic Chemistry </a:t>
            </a:r>
            <a:r>
              <a:rPr lang="en-US" dirty="0" smtClean="0"/>
              <a:t>to </a:t>
            </a:r>
            <a:r>
              <a:rPr lang="en-US" dirty="0"/>
              <a:t>reduce the work load of Dr. White </a:t>
            </a:r>
            <a:r>
              <a:rPr lang="en-US" dirty="0" smtClean="0"/>
              <a:t>Clark and help improve overall Grade </a:t>
            </a:r>
            <a:r>
              <a:rPr lang="en-US" dirty="0"/>
              <a:t>points.</a:t>
            </a:r>
          </a:p>
          <a:p>
            <a:r>
              <a:rPr lang="en-US" dirty="0" smtClean="0"/>
              <a:t>Encourage </a:t>
            </a:r>
            <a:r>
              <a:rPr lang="en-US" dirty="0"/>
              <a:t>Artificial Intelligence, Astro Physics Instructors and Students to </a:t>
            </a:r>
            <a:r>
              <a:rPr lang="en-US" dirty="0" smtClean="0"/>
              <a:t>improve academic performance </a:t>
            </a:r>
            <a:r>
              <a:rPr lang="en-US" dirty="0"/>
              <a:t>as they have low average Grade points.</a:t>
            </a:r>
          </a:p>
          <a:p>
            <a:r>
              <a:rPr lang="en-US" dirty="0" smtClean="0"/>
              <a:t>Review and </a:t>
            </a:r>
            <a:r>
              <a:rPr lang="en-US" smtClean="0"/>
              <a:t>balance Instructors as </a:t>
            </a:r>
            <a:r>
              <a:rPr lang="en-US" dirty="0"/>
              <a:t>Dr. White Clark is paid less though he is handling more courses.</a:t>
            </a:r>
          </a:p>
          <a:p>
            <a:r>
              <a:rPr lang="en-US" dirty="0" smtClean="0"/>
              <a:t>Enhancing </a:t>
            </a:r>
            <a:r>
              <a:rPr lang="en-US" dirty="0"/>
              <a:t>Instructors efficiency and expanding high demand courses will </a:t>
            </a:r>
            <a:r>
              <a:rPr lang="en-US" dirty="0" smtClean="0"/>
              <a:t>motivate </a:t>
            </a:r>
            <a:r>
              <a:rPr lang="en-US" dirty="0"/>
              <a:t>Students </a:t>
            </a:r>
            <a:r>
              <a:rPr lang="en-US" dirty="0" smtClean="0"/>
              <a:t>to perform well ultimately attracting more admissions to the college.</a:t>
            </a:r>
            <a:endParaRPr lang="en-US" dirty="0"/>
          </a:p>
          <a:p>
            <a:pPr marL="0" indent="0">
              <a:buNone/>
            </a:pPr>
            <a:endParaRPr lang="en-US" sz="1500" dirty="0" smtClean="0"/>
          </a:p>
          <a:p>
            <a:endParaRPr lang="en-US" sz="15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60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17656</TotalTime>
  <Words>437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College Management System Analysis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 Analysis</dc:title>
  <dc:creator>Raghavan Ramachandran</dc:creator>
  <cp:lastModifiedBy>Raghavan Ramachandran</cp:lastModifiedBy>
  <cp:revision>34</cp:revision>
  <dcterms:created xsi:type="dcterms:W3CDTF">2025-09-13T10:34:13Z</dcterms:created>
  <dcterms:modified xsi:type="dcterms:W3CDTF">2025-10-24T05:56:07Z</dcterms:modified>
</cp:coreProperties>
</file>