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976F-8F70-E955-65C8-8B52D6D30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779CD-0E3F-85F6-2FED-EC68ED5E3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3A02-A3DA-1657-135B-66205F1E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1E7D-2B33-433D-8E72-EE87AE278154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0A48A-E4E0-C1A5-40CF-A87FB10F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59F4B-BE65-5AB1-C619-C4C19A71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05FE-7E1A-4CB0-B4C5-046532FA2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74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663-0083-FE6E-8AE3-FC173C51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90302-54AE-5E23-1755-4058C8D3D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B807E-019C-10B5-2B19-27B1ABE1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1E7D-2B33-433D-8E72-EE87AE278154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52ACB-097D-8485-6DAE-154F8118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19BCE-732B-1BC1-6666-58FD1558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05FE-7E1A-4CB0-B4C5-046532FA2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43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149210-7449-B378-273B-610175F8E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F7826-B328-EF76-B764-05D714E05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C63DB-03AA-22DD-5796-C08855C0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1E7D-2B33-433D-8E72-EE87AE278154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5B450-1AD0-BAE1-15D8-E6B1F934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23C77-0480-AE03-87B5-93ADEA72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05FE-7E1A-4CB0-B4C5-046532FA2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45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004B-D5E1-DCDF-DA8E-CE45A292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221D4-18DF-B2AB-9D4D-1F34151AF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E0503-7B63-A415-4428-865E22C3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1E7D-2B33-433D-8E72-EE87AE278154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F4BC8-B25B-8D7A-60E3-C3708742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294E5-AD8D-5BF8-CD30-B54FC1D2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05FE-7E1A-4CB0-B4C5-046532FA2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53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E058-177A-EC69-A4BA-A593E408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372DB-73C4-CF9D-0DE0-43606B811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48E20-9883-614F-7FA3-F5798AFF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1E7D-2B33-433D-8E72-EE87AE278154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A00C4-FB3D-6640-1FD1-2C8C2250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F9E3-B85D-0319-0BD2-7AD764A2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05FE-7E1A-4CB0-B4C5-046532FA2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24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D09F-0FD8-1718-4DF7-90F68DA8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CD8CC-6DFA-5616-3A12-B711BC58E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AA996-26BA-1E01-5EBB-131DC3FF6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559C7-D8CC-F94A-D432-2844FE17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1E7D-2B33-433D-8E72-EE87AE278154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8C36D-9D21-77BE-566E-1959B1C1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C543B-4875-E734-6D97-43EFFA76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05FE-7E1A-4CB0-B4C5-046532FA2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39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7FB3-D4AD-170A-B157-53D4E46D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C4EA3-02F2-9F31-F4C9-C3895C308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81298-2470-D2CF-605C-70575E98F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C26AE6-A22D-2E70-91C1-F709956C1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D02FC-2CE8-F8E9-6491-8BFBC594C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1891AF-3C93-8ADC-56E0-8430DBDF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1E7D-2B33-433D-8E72-EE87AE278154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835B8-3891-A3E4-5CD5-8E1BAD51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D10B8-6B83-ECC7-5D04-C2AF8AB1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05FE-7E1A-4CB0-B4C5-046532FA2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68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176E-BAEB-C825-4038-3F937EF3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FB58E-A0A0-532C-60C7-6649F04C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1E7D-2B33-433D-8E72-EE87AE278154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49C48-9DC5-3E5E-DB34-E17858741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A3374-B591-38F9-4BA1-A5377207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05FE-7E1A-4CB0-B4C5-046532FA2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19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C2EF6-3C03-44F8-B335-35B70EDB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1E7D-2B33-433D-8E72-EE87AE278154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EA66F-62B2-A2B2-D36F-FBE8B715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D9EEB-D674-9058-857E-3EAE37C9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05FE-7E1A-4CB0-B4C5-046532FA2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22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DD8D-76C9-EC1F-1BD8-56B41326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06395-350B-F3B1-0B03-41AB613C4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00D34-B490-2681-E9EE-589F3D96C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9BAFB-4ADD-A7EA-6204-8DCA389B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1E7D-2B33-433D-8E72-EE87AE278154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D0430-7163-2B0D-A5A3-BD35F2E8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378B4-A9B7-FBA9-4284-C1994A22B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05FE-7E1A-4CB0-B4C5-046532FA2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38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5625-5239-5961-1B3C-5B122192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6A189-5E08-6A0F-3F7F-6832E5E13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26948-2CE7-CC71-721B-CD71D0EE2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26FE9-A058-907B-6932-1B7EF735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1E7D-2B33-433D-8E72-EE87AE278154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B9081-4EC4-4D34-5DB2-FDF515CC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C8CB9-92A9-32B5-35D8-C1932E9B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05FE-7E1A-4CB0-B4C5-046532FA2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51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9183A-C1F8-FCE2-3C6A-9F514E43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A2DE7-1F12-D02A-FA51-DD42D919B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AF38A-6F27-EE31-F401-8671BD2A2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61E7D-2B33-433D-8E72-EE87AE278154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EB2D5-0A52-E5E4-D512-09931D9F8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DF857-4C98-17B9-3305-6EEDA90E7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905FE-7E1A-4CB0-B4C5-046532FA2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65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2CA5DBF-C29F-87DF-49B0-79E8F778F6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E1F017-7863-9EC3-80F1-8C052B46AB98}"/>
              </a:ext>
            </a:extLst>
          </p:cNvPr>
          <p:cNvSpPr txBox="1"/>
          <p:nvPr/>
        </p:nvSpPr>
        <p:spPr>
          <a:xfrm>
            <a:off x="82296" y="109728"/>
            <a:ext cx="7927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 CRIME ANALYSER REPORT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717EF3C-8A64-C621-4AFB-543611373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7526" y="108632"/>
            <a:ext cx="449610" cy="44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0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Aswini Sivaraman</dc:creator>
  <cp:lastModifiedBy>Aswini Sivaraman</cp:lastModifiedBy>
  <cp:revision>1</cp:revision>
  <dcterms:created xsi:type="dcterms:W3CDTF">2025-01-16T16:32:47Z</dcterms:created>
  <dcterms:modified xsi:type="dcterms:W3CDTF">2025-01-16T16:33:04Z</dcterms:modified>
</cp:coreProperties>
</file>