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87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720" y="0"/>
            <a:ext cx="7691120" cy="1056322"/>
          </a:xfrm>
        </p:spPr>
        <p:txBody>
          <a:bodyPr>
            <a:normAutofit/>
          </a:bodyPr>
          <a:lstStyle/>
          <a:p>
            <a:r>
              <a:rPr dirty="0"/>
              <a:t>Intelligent Health Care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3920" y="1600200"/>
            <a:ext cx="8229600" cy="1828800"/>
          </a:xfrm>
        </p:spPr>
        <p:txBody>
          <a:bodyPr/>
          <a:lstStyle/>
          <a:p>
            <a:r>
              <a:rPr sz="2000" dirty="0"/>
              <a:t>Using IBM Cloud</a:t>
            </a:r>
          </a:p>
          <a:p>
            <a:r>
              <a:rPr sz="2000" dirty="0"/>
              <a:t>Team Members: </a:t>
            </a:r>
            <a:r>
              <a:rPr lang="en-IN" sz="2000" dirty="0"/>
              <a:t>Aswini </a:t>
            </a:r>
            <a:r>
              <a:rPr lang="en-IN" sz="2000" dirty="0" err="1"/>
              <a:t>Kommina</a:t>
            </a:r>
            <a:r>
              <a:rPr lang="en-IN" sz="2000" dirty="0"/>
              <a:t>, B Prathap Reddy, C Mohana, C Siva Charan</a:t>
            </a:r>
            <a:endParaRPr sz="2000" dirty="0"/>
          </a:p>
          <a:p>
            <a:r>
              <a:rPr sz="2000" dirty="0"/>
              <a:t>Guide: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274638"/>
            <a:ext cx="5334000" cy="457199"/>
          </a:xfrm>
        </p:spPr>
        <p:txBody>
          <a:bodyPr>
            <a:normAutofit fontScale="90000"/>
          </a:bodyPr>
          <a:lstStyle/>
          <a:p>
            <a:r>
              <a:rPr dirty="0"/>
              <a:t>Output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2453641"/>
            <a:ext cx="3444240" cy="2768600"/>
          </a:xfrm>
        </p:spPr>
        <p:txBody>
          <a:bodyPr/>
          <a:lstStyle/>
          <a:p>
            <a:r>
              <a:rPr sz="2000" dirty="0"/>
              <a:t>- Quick health assessments</a:t>
            </a:r>
          </a:p>
          <a:p>
            <a:r>
              <a:rPr sz="2000" dirty="0"/>
              <a:t>- Accessible 24/7</a:t>
            </a:r>
          </a:p>
          <a:p>
            <a:r>
              <a:rPr sz="2000" dirty="0"/>
              <a:t>- Cost-effective</a:t>
            </a:r>
          </a:p>
          <a:p>
            <a:r>
              <a:rPr sz="2000" dirty="0"/>
              <a:t>- Easy to use</a:t>
            </a:r>
          </a:p>
          <a:p>
            <a:r>
              <a:rPr sz="2000" dirty="0"/>
              <a:t>- Scalable 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A60045-F4C0-0D72-D469-FF99E182A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600200"/>
            <a:ext cx="7335520" cy="481552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080" y="274638"/>
            <a:ext cx="6522720" cy="517842"/>
          </a:xfrm>
        </p:spPr>
        <p:txBody>
          <a:bodyPr>
            <a:normAutofit fontScale="90000"/>
          </a:bodyPr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742758"/>
            <a:ext cx="8229600" cy="3560762"/>
          </a:xfrm>
        </p:spPr>
        <p:txBody>
          <a:bodyPr/>
          <a:lstStyle/>
          <a:p>
            <a:r>
              <a:rPr sz="2000" dirty="0"/>
              <a:t>Acts as a bridge between patients and doctors</a:t>
            </a:r>
          </a:p>
          <a:p>
            <a:r>
              <a:rPr sz="2000" dirty="0"/>
              <a:t>Future Scope:</a:t>
            </a:r>
          </a:p>
          <a:p>
            <a:r>
              <a:rPr sz="2000" dirty="0"/>
              <a:t>- Integration with wearables</a:t>
            </a:r>
          </a:p>
          <a:p>
            <a:r>
              <a:rPr sz="2000" dirty="0"/>
              <a:t>- Real-time doctor communication</a:t>
            </a:r>
          </a:p>
          <a:p>
            <a:r>
              <a:rPr sz="2000" dirty="0"/>
              <a:t>- Multi-language support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0" y="274638"/>
            <a:ext cx="5842000" cy="395922"/>
          </a:xfrm>
        </p:spPr>
        <p:txBody>
          <a:bodyPr>
            <a:normAutofit fontScale="90000"/>
          </a:bodyPr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4581"/>
            <a:ext cx="11731625" cy="1031240"/>
          </a:xfrm>
        </p:spPr>
        <p:txBody>
          <a:bodyPr/>
          <a:lstStyle/>
          <a:p>
            <a:r>
              <a:rPr sz="2000" dirty="0"/>
              <a:t>This project aims to develop an AI-driven health care assistant using IBM Watson services, focusing on preliminary diagnosis and patient guidance.</a:t>
            </a:r>
            <a:endParaRPr lang="en-IN" sz="20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4D8CFB-26D6-187B-0445-A2BA27A0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2" y="2115821"/>
            <a:ext cx="7030719" cy="3954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77920" y="274638"/>
            <a:ext cx="4683760" cy="416242"/>
          </a:xfrm>
        </p:spPr>
        <p:txBody>
          <a:bodyPr>
            <a:normAutofit fontScale="90000"/>
          </a:bodyPr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9481"/>
            <a:ext cx="11731625" cy="1061720"/>
          </a:xfrm>
        </p:spPr>
        <p:txBody>
          <a:bodyPr/>
          <a:lstStyle/>
          <a:p>
            <a:r>
              <a:rPr sz="2000" dirty="0"/>
              <a:t>Access to basic healthcare guidance is limited in rural areas. An AI assistant can help in initial diagnosis and timely decisions.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2F201-35FB-CD0E-1BB0-924F400AE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132" y="2092960"/>
            <a:ext cx="8544560" cy="4292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9760" y="274638"/>
            <a:ext cx="5527040" cy="426402"/>
          </a:xfrm>
        </p:spPr>
        <p:txBody>
          <a:bodyPr>
            <a:normAutofit fontScale="90000"/>
          </a:bodyPr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789239"/>
            <a:ext cx="8229600" cy="1813241"/>
          </a:xfrm>
        </p:spPr>
        <p:txBody>
          <a:bodyPr/>
          <a:lstStyle/>
          <a:p>
            <a:r>
              <a:rPr sz="2000" dirty="0"/>
              <a:t>- Enable quick preliminary diagnosis</a:t>
            </a:r>
          </a:p>
          <a:p>
            <a:r>
              <a:rPr sz="2000" dirty="0"/>
              <a:t>- Provide 24/7 availability</a:t>
            </a:r>
          </a:p>
          <a:p>
            <a:r>
              <a:rPr sz="2000" dirty="0"/>
              <a:t>- Reduce burden on hospitals</a:t>
            </a:r>
          </a:p>
          <a:p>
            <a:r>
              <a:rPr sz="2000" dirty="0"/>
              <a:t>- Improve access to healthcare in remote areas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CF9101-7964-AA56-613A-74B07E78F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4800" y="1173479"/>
            <a:ext cx="6604000" cy="524764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0" y="274638"/>
            <a:ext cx="4876800" cy="457199"/>
          </a:xfrm>
        </p:spPr>
        <p:txBody>
          <a:bodyPr>
            <a:normAutofit fontScale="90000"/>
          </a:bodyPr>
          <a:lstStyle/>
          <a:p>
            <a:r>
              <a:rPr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3360" y="970281"/>
            <a:ext cx="8229600" cy="1427480"/>
          </a:xfrm>
        </p:spPr>
        <p:txBody>
          <a:bodyPr/>
          <a:lstStyle/>
          <a:p>
            <a:r>
              <a:rPr sz="2000" dirty="0"/>
              <a:t>Input symptoms via voice/text</a:t>
            </a:r>
          </a:p>
          <a:p>
            <a:r>
              <a:rPr sz="2000" dirty="0"/>
              <a:t>-&gt; Analyze with IBM Watson NLP</a:t>
            </a:r>
          </a:p>
          <a:p>
            <a:r>
              <a:rPr sz="2000" dirty="0"/>
              <a:t>-&gt; Provide preliminary diagnosis &amp; suggestions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7F944-4839-51D3-1CE2-50836C5E88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326" r="-2326"/>
          <a:stretch>
            <a:fillRect/>
          </a:stretch>
        </p:blipFill>
        <p:spPr>
          <a:xfrm>
            <a:off x="1616710" y="2397761"/>
            <a:ext cx="8229600" cy="3962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520" y="274638"/>
            <a:ext cx="4907280" cy="457199"/>
          </a:xfrm>
        </p:spPr>
        <p:txBody>
          <a:bodyPr>
            <a:normAutofit fontScale="90000"/>
          </a:bodyPr>
          <a:lstStyle/>
          <a:p>
            <a:r>
              <a:rPr dirty="0"/>
              <a:t>Architecture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840" y="858521"/>
            <a:ext cx="9652000" cy="1203960"/>
          </a:xfrm>
        </p:spPr>
        <p:txBody>
          <a:bodyPr/>
          <a:lstStyle/>
          <a:p>
            <a:r>
              <a:rPr sz="2000" dirty="0"/>
              <a:t>System Flow:</a:t>
            </a:r>
          </a:p>
          <a:p>
            <a:r>
              <a:rPr sz="2000" dirty="0"/>
              <a:t>User -&gt; Input Module -&gt; Watson Assistant -&gt; Diagnosis Engine -&gt; Output Suggestions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2FC5B-5ED6-5C5D-A919-6D270EBE0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520" y="2062481"/>
            <a:ext cx="8605519" cy="439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3120" y="274638"/>
            <a:ext cx="5313680" cy="406082"/>
          </a:xfrm>
        </p:spPr>
        <p:txBody>
          <a:bodyPr>
            <a:normAutofit fontScale="90000"/>
          </a:bodyPr>
          <a:lstStyle/>
          <a:p>
            <a:r>
              <a:rPr dirty="0"/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55240"/>
            <a:ext cx="8229600" cy="4525963"/>
          </a:xfrm>
        </p:spPr>
        <p:txBody>
          <a:bodyPr/>
          <a:lstStyle/>
          <a:p>
            <a:r>
              <a:rPr sz="2000" dirty="0"/>
              <a:t>- IBM Watson Assistant</a:t>
            </a:r>
          </a:p>
          <a:p>
            <a:r>
              <a:rPr sz="2000" dirty="0"/>
              <a:t>- IBM Cloud Functions</a:t>
            </a:r>
          </a:p>
          <a:p>
            <a:r>
              <a:rPr sz="2000" dirty="0"/>
              <a:t>- Node-RED</a:t>
            </a:r>
          </a:p>
          <a:p>
            <a:r>
              <a:rPr sz="2000" dirty="0"/>
              <a:t>- Speech-to-Text APIs</a:t>
            </a:r>
          </a:p>
          <a:p>
            <a:r>
              <a:rPr sz="2000" dirty="0"/>
              <a:t>- </a:t>
            </a:r>
            <a:r>
              <a:rPr sz="2000" dirty="0" err="1"/>
              <a:t>Cloudant</a:t>
            </a:r>
            <a:r>
              <a:rPr sz="2000" dirty="0"/>
              <a:t> DB</a:t>
            </a:r>
          </a:p>
          <a:p>
            <a:r>
              <a:rPr sz="2000" dirty="0"/>
              <a:t>- Python/JavaScript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137F7B-E545-D51E-30CB-4E50CCAF9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6853" y="1325562"/>
            <a:ext cx="7543172" cy="5257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0" y="274638"/>
            <a:ext cx="5242560" cy="457199"/>
          </a:xfrm>
        </p:spPr>
        <p:txBody>
          <a:bodyPr>
            <a:normAutofit fontScale="90000"/>
          </a:bodyPr>
          <a:lstStyle/>
          <a:p>
            <a:r>
              <a:rPr dirty="0"/>
              <a:t>Working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4500880" cy="1828800"/>
          </a:xfrm>
        </p:spPr>
        <p:txBody>
          <a:bodyPr/>
          <a:lstStyle/>
          <a:p>
            <a:r>
              <a:rPr sz="2000"/>
              <a:t>1. Patient speaks or types symptoms</a:t>
            </a:r>
          </a:p>
          <a:p>
            <a:r>
              <a:rPr sz="2000"/>
              <a:t>2. Data is processed by Watson NLP</a:t>
            </a:r>
          </a:p>
          <a:p>
            <a:r>
              <a:rPr sz="2000"/>
              <a:t>3. Results are analyzed and output provided</a:t>
            </a:r>
          </a:p>
          <a:p>
            <a:r>
              <a:rPr sz="2000"/>
              <a:t>4. Suggestions stored in database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0E9A6-A2D5-A65F-E514-9ED7E9624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8080" y="883920"/>
            <a:ext cx="6953856" cy="5598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440" y="342901"/>
            <a:ext cx="11358880" cy="563879"/>
          </a:xfrm>
        </p:spPr>
        <p:txBody>
          <a:bodyPr/>
          <a:lstStyle/>
          <a:p>
            <a:r>
              <a:rPr sz="2000" dirty="0"/>
              <a:t>Here,</a:t>
            </a:r>
            <a:r>
              <a:rPr lang="en-IN" sz="2000" dirty="0"/>
              <a:t> Some Of the Images</a:t>
            </a:r>
            <a:r>
              <a:rPr sz="2000" dirty="0"/>
              <a:t> of the IBM Cloud dashboard, Node-RED flow, and chatbot interface.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C642D76-0F8D-6DD7-55BA-49CD97DDA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49" y="624840"/>
            <a:ext cx="4320934" cy="3530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226481E-6DB8-2AD2-4326-5E05F8F71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920" y="4155440"/>
            <a:ext cx="5059680" cy="253237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DC7D06-08FD-D138-BB5A-E20C80869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4448" y="756920"/>
            <a:ext cx="5174377" cy="308356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249</Words>
  <Application>Microsoft Office PowerPoint</Application>
  <PresentationFormat>Custom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Intelligent Health Care Assistant</vt:lpstr>
      <vt:lpstr>Introduction</vt:lpstr>
      <vt:lpstr>Problem Statement</vt:lpstr>
      <vt:lpstr>Objectives</vt:lpstr>
      <vt:lpstr>Proposed System</vt:lpstr>
      <vt:lpstr>Architecture Diagram</vt:lpstr>
      <vt:lpstr>Technologies Used</vt:lpstr>
      <vt:lpstr>Working Flow</vt:lpstr>
      <vt:lpstr>PowerPoint Presentation</vt:lpstr>
      <vt:lpstr>Output &amp; 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Ramu Thopugunta</dc:creator>
  <cp:keywords/>
  <dc:description>generated using python-pptx</dc:description>
  <cp:lastModifiedBy>ramu thopugunta</cp:lastModifiedBy>
  <cp:revision>2</cp:revision>
  <dcterms:created xsi:type="dcterms:W3CDTF">2013-01-27T09:14:16Z</dcterms:created>
  <dcterms:modified xsi:type="dcterms:W3CDTF">2025-06-26T14:53:18Z</dcterms:modified>
  <cp:category/>
</cp:coreProperties>
</file>