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8" r:id="rId3"/>
    <p:sldId id="289" r:id="rId4"/>
    <p:sldId id="290" r:id="rId5"/>
    <p:sldId id="291" r:id="rId6"/>
  </p:sldIdLst>
  <p:sldSz cx="24384000" cy="13716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25" name="PlaceHolder 2"/>
          <p:cNvSpPr>
            <a:spLocks noGrp="1"/>
          </p:cNvSpPr>
          <p:nvPr>
            <p:ph type="body"/>
          </p:nvPr>
        </p:nvSpPr>
        <p:spPr>
          <a:xfrm>
            <a:off x="1218960" y="3209400"/>
            <a:ext cx="219448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26" name="PlaceHolder 3"/>
          <p:cNvSpPr>
            <a:spLocks noGrp="1"/>
          </p:cNvSpPr>
          <p:nvPr>
            <p:ph type="body"/>
          </p:nvPr>
        </p:nvSpPr>
        <p:spPr>
          <a:xfrm>
            <a:off x="1218960" y="7364520"/>
            <a:ext cx="2194488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28" name="PlaceHolder 2"/>
          <p:cNvSpPr>
            <a:spLocks noGrp="1"/>
          </p:cNvSpPr>
          <p:nvPr>
            <p:ph type="body"/>
          </p:nvPr>
        </p:nvSpPr>
        <p:spPr>
          <a:xfrm>
            <a:off x="12189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29" name="PlaceHolder 3"/>
          <p:cNvSpPr>
            <a:spLocks noGrp="1"/>
          </p:cNvSpPr>
          <p:nvPr>
            <p:ph type="body"/>
          </p:nvPr>
        </p:nvSpPr>
        <p:spPr>
          <a:xfrm>
            <a:off x="124635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0" name="PlaceHolder 4"/>
          <p:cNvSpPr>
            <a:spLocks noGrp="1"/>
          </p:cNvSpPr>
          <p:nvPr>
            <p:ph type="body"/>
          </p:nvPr>
        </p:nvSpPr>
        <p:spPr>
          <a:xfrm>
            <a:off x="1218960" y="736452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1" name="PlaceHolder 5"/>
          <p:cNvSpPr>
            <a:spLocks noGrp="1"/>
          </p:cNvSpPr>
          <p:nvPr>
            <p:ph type="body"/>
          </p:nvPr>
        </p:nvSpPr>
        <p:spPr>
          <a:xfrm>
            <a:off x="12463560" y="736452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33" name="PlaceHolder 2"/>
          <p:cNvSpPr>
            <a:spLocks noGrp="1"/>
          </p:cNvSpPr>
          <p:nvPr>
            <p:ph type="body"/>
          </p:nvPr>
        </p:nvSpPr>
        <p:spPr>
          <a:xfrm>
            <a:off x="1218960" y="320940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4" name="PlaceHolder 3"/>
          <p:cNvSpPr>
            <a:spLocks noGrp="1"/>
          </p:cNvSpPr>
          <p:nvPr>
            <p:ph type="body"/>
          </p:nvPr>
        </p:nvSpPr>
        <p:spPr>
          <a:xfrm>
            <a:off x="8638560" y="320940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5" name="PlaceHolder 4"/>
          <p:cNvSpPr>
            <a:spLocks noGrp="1"/>
          </p:cNvSpPr>
          <p:nvPr>
            <p:ph type="body"/>
          </p:nvPr>
        </p:nvSpPr>
        <p:spPr>
          <a:xfrm>
            <a:off x="16058520" y="320940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6" name="PlaceHolder 5"/>
          <p:cNvSpPr>
            <a:spLocks noGrp="1"/>
          </p:cNvSpPr>
          <p:nvPr>
            <p:ph type="body"/>
          </p:nvPr>
        </p:nvSpPr>
        <p:spPr>
          <a:xfrm>
            <a:off x="1218960" y="736452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7" name="PlaceHolder 6"/>
          <p:cNvSpPr>
            <a:spLocks noGrp="1"/>
          </p:cNvSpPr>
          <p:nvPr>
            <p:ph type="body"/>
          </p:nvPr>
        </p:nvSpPr>
        <p:spPr>
          <a:xfrm>
            <a:off x="8638560" y="736452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38" name="PlaceHolder 7"/>
          <p:cNvSpPr>
            <a:spLocks noGrp="1"/>
          </p:cNvSpPr>
          <p:nvPr>
            <p:ph type="body"/>
          </p:nvPr>
        </p:nvSpPr>
        <p:spPr>
          <a:xfrm>
            <a:off x="16058520" y="7364520"/>
            <a:ext cx="706608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4" name="PlaceHolder 2"/>
          <p:cNvSpPr>
            <a:spLocks noGrp="1"/>
          </p:cNvSpPr>
          <p:nvPr>
            <p:ph type="subTitle"/>
          </p:nvPr>
        </p:nvSpPr>
        <p:spPr>
          <a:xfrm>
            <a:off x="1218960" y="3209400"/>
            <a:ext cx="21944880" cy="795492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6" name="PlaceHolder 2"/>
          <p:cNvSpPr>
            <a:spLocks noGrp="1"/>
          </p:cNvSpPr>
          <p:nvPr>
            <p:ph type="body"/>
          </p:nvPr>
        </p:nvSpPr>
        <p:spPr>
          <a:xfrm>
            <a:off x="1218960" y="3209400"/>
            <a:ext cx="21944880" cy="795492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8" name="PlaceHolder 2"/>
          <p:cNvSpPr>
            <a:spLocks noGrp="1"/>
          </p:cNvSpPr>
          <p:nvPr>
            <p:ph type="body"/>
          </p:nvPr>
        </p:nvSpPr>
        <p:spPr>
          <a:xfrm>
            <a:off x="1218960" y="3209400"/>
            <a:ext cx="10708920" cy="795492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9" name="PlaceHolder 3"/>
          <p:cNvSpPr>
            <a:spLocks noGrp="1"/>
          </p:cNvSpPr>
          <p:nvPr>
            <p:ph type="body"/>
          </p:nvPr>
        </p:nvSpPr>
        <p:spPr>
          <a:xfrm>
            <a:off x="12463560" y="3209400"/>
            <a:ext cx="10708920" cy="795492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880" cy="106160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13" name="PlaceHolder 2"/>
          <p:cNvSpPr>
            <a:spLocks noGrp="1"/>
          </p:cNvSpPr>
          <p:nvPr>
            <p:ph type="body"/>
          </p:nvPr>
        </p:nvSpPr>
        <p:spPr>
          <a:xfrm>
            <a:off x="12189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14" name="PlaceHolder 3"/>
          <p:cNvSpPr>
            <a:spLocks noGrp="1"/>
          </p:cNvSpPr>
          <p:nvPr>
            <p:ph type="body"/>
          </p:nvPr>
        </p:nvSpPr>
        <p:spPr>
          <a:xfrm>
            <a:off x="12463560" y="3209400"/>
            <a:ext cx="10708920" cy="795492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15" name="PlaceHolder 4"/>
          <p:cNvSpPr>
            <a:spLocks noGrp="1"/>
          </p:cNvSpPr>
          <p:nvPr>
            <p:ph type="body"/>
          </p:nvPr>
        </p:nvSpPr>
        <p:spPr>
          <a:xfrm>
            <a:off x="1218960" y="736452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17" name="PlaceHolder 2"/>
          <p:cNvSpPr>
            <a:spLocks noGrp="1"/>
          </p:cNvSpPr>
          <p:nvPr>
            <p:ph type="body"/>
          </p:nvPr>
        </p:nvSpPr>
        <p:spPr>
          <a:xfrm>
            <a:off x="1218960" y="3209400"/>
            <a:ext cx="10708920" cy="795492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18" name="PlaceHolder 3"/>
          <p:cNvSpPr>
            <a:spLocks noGrp="1"/>
          </p:cNvSpPr>
          <p:nvPr>
            <p:ph type="body"/>
          </p:nvPr>
        </p:nvSpPr>
        <p:spPr>
          <a:xfrm>
            <a:off x="124635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19" name="PlaceHolder 4"/>
          <p:cNvSpPr>
            <a:spLocks noGrp="1"/>
          </p:cNvSpPr>
          <p:nvPr>
            <p:ph type="body"/>
          </p:nvPr>
        </p:nvSpPr>
        <p:spPr>
          <a:xfrm>
            <a:off x="12463560" y="736452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p:spPr>
        <p:txBody>
          <a:bodyPr lIns="0" tIns="0" rIns="0" bIns="0" anchor="ctr"/>
          <a:p>
            <a:pPr algn="ctr"/>
            <a:endParaRPr lang="en-IN" sz="2400" b="0" strike="noStrike" spc="-1">
              <a:solidFill>
                <a:srgbClr val="5E5E5E"/>
              </a:solidFill>
              <a:latin typeface="Helvetica Neue"/>
            </a:endParaRPr>
          </a:p>
        </p:txBody>
      </p:sp>
      <p:sp>
        <p:nvSpPr>
          <p:cNvPr id="21" name="PlaceHolder 2"/>
          <p:cNvSpPr>
            <a:spLocks noGrp="1"/>
          </p:cNvSpPr>
          <p:nvPr>
            <p:ph type="body"/>
          </p:nvPr>
        </p:nvSpPr>
        <p:spPr>
          <a:xfrm>
            <a:off x="12189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22" name="PlaceHolder 3"/>
          <p:cNvSpPr>
            <a:spLocks noGrp="1"/>
          </p:cNvSpPr>
          <p:nvPr>
            <p:ph type="body"/>
          </p:nvPr>
        </p:nvSpPr>
        <p:spPr>
          <a:xfrm>
            <a:off x="12463560" y="3209400"/>
            <a:ext cx="10708920" cy="3794400"/>
          </a:xfrm>
          <a:prstGeom prst="rect">
            <a:avLst/>
          </a:prstGeom>
        </p:spPr>
        <p:txBody>
          <a:bodyPr lIns="0" tIns="0" rIns="0" bIns="0">
            <a:normAutofit/>
          </a:bodyPr>
          <a:p>
            <a:endParaRPr lang="en-IN" sz="4800" b="0" strike="noStrike" spc="-1">
              <a:solidFill>
                <a:srgbClr val="000000"/>
              </a:solidFill>
              <a:latin typeface="Helvetica Neue"/>
            </a:endParaRPr>
          </a:p>
        </p:txBody>
      </p:sp>
      <p:sp>
        <p:nvSpPr>
          <p:cNvPr id="23" name="PlaceHolder 4"/>
          <p:cNvSpPr>
            <a:spLocks noGrp="1"/>
          </p:cNvSpPr>
          <p:nvPr>
            <p:ph type="body"/>
          </p:nvPr>
        </p:nvSpPr>
        <p:spPr>
          <a:xfrm>
            <a:off x="1218960" y="7364520"/>
            <a:ext cx="21944880" cy="3794400"/>
          </a:xfrm>
          <a:prstGeom prst="rect">
            <a:avLst/>
          </a:prstGeom>
        </p:spPr>
        <p:txBody>
          <a:bodyPr lIns="0" tIns="0" rIns="0" bIns="0">
            <a:normAutofit/>
          </a:bodyPr>
          <a:p>
            <a:endParaRPr lang="en-IN" sz="4800" b="0" strike="noStrike" spc="-1">
              <a:solidFill>
                <a:srgbClr val="000000"/>
              </a:solidFill>
              <a:latin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sldNum"/>
          </p:nvPr>
        </p:nvSpPr>
        <p:spPr>
          <a:xfrm>
            <a:off x="12001320" y="13080960"/>
            <a:ext cx="368280" cy="374400"/>
          </a:xfrm>
          <a:prstGeom prst="rect">
            <a:avLst/>
          </a:prstGeom>
        </p:spPr>
        <p:txBody>
          <a:bodyPr lIns="50760" tIns="50760" rIns="50760" bIns="50760" anchor="b"/>
          <a:p>
            <a:pPr algn="ctr">
              <a:lnSpc>
                <a:spcPct val="100000"/>
              </a:lnSpc>
            </a:pPr>
            <a:fld id="{91488B2C-A251-4A63-B41E-ECB6CEFFC49A}" type="slidenum">
              <a:rPr lang="en-IN" sz="1800" b="0" strike="noStrike" spc="-1">
                <a:solidFill>
                  <a:srgbClr val="000000"/>
                </a:solidFill>
                <a:latin typeface="Helvetica Neue"/>
                <a:ea typeface="Helvetica Neue"/>
              </a:rPr>
            </a:fld>
            <a:endParaRPr lang="en-IN" sz="1800" b="0" strike="noStrike" spc="-1">
              <a:latin typeface="Times New Roman" panose="02020603050405020304"/>
            </a:endParaRPr>
          </a:p>
        </p:txBody>
      </p:sp>
      <p:sp>
        <p:nvSpPr>
          <p:cNvPr id="2" name="PlaceHolder 2"/>
          <p:cNvSpPr>
            <a:spLocks noGrp="1"/>
          </p:cNvSpPr>
          <p:nvPr>
            <p:ph type="title"/>
          </p:nvPr>
        </p:nvSpPr>
        <p:spPr>
          <a:xfrm>
            <a:off x="1218960" y="547200"/>
            <a:ext cx="21944880" cy="2289960"/>
          </a:xfrm>
          <a:prstGeom prst="rect">
            <a:avLst/>
          </a:prstGeom>
        </p:spPr>
        <p:txBody>
          <a:bodyPr lIns="0" tIns="0" rIns="0" bIns="0" anchor="ctr"/>
          <a:p>
            <a:pPr algn="ctr"/>
            <a:r>
              <a:rPr lang="en-IN" sz="2400" b="0" strike="noStrike" spc="-1">
                <a:solidFill>
                  <a:srgbClr val="5E5E5E"/>
                </a:solidFill>
                <a:latin typeface="Helvetica Neue"/>
              </a:rPr>
              <a:t>Click to edit the title text </a:t>
            </a:r>
            <a:r>
              <a:rPr lang="en-IN" sz="2400" b="0" strike="noStrike" spc="-1">
                <a:solidFill>
                  <a:srgbClr val="5E5E5E"/>
                </a:solidFill>
                <a:latin typeface="Helvetica Neue"/>
              </a:rPr>
              <a:t>format</a:t>
            </a:r>
            <a:endParaRPr lang="en-IN" sz="2400" b="0" strike="noStrike" spc="-1">
              <a:solidFill>
                <a:srgbClr val="5E5E5E"/>
              </a:solidFill>
              <a:latin typeface="Helvetica Neue"/>
            </a:endParaRPr>
          </a:p>
        </p:txBody>
      </p:sp>
      <p:sp>
        <p:nvSpPr>
          <p:cNvPr id="3" name="PlaceHolder 3"/>
          <p:cNvSpPr>
            <a:spLocks noGrp="1"/>
          </p:cNvSpPr>
          <p:nvPr>
            <p:ph type="body"/>
          </p:nvPr>
        </p:nvSpPr>
        <p:spPr>
          <a:xfrm>
            <a:off x="1218960" y="3209400"/>
            <a:ext cx="21944880" cy="795492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4800" b="0" strike="noStrike" spc="-1">
                <a:solidFill>
                  <a:srgbClr val="000000"/>
                </a:solidFill>
                <a:latin typeface="Helvetica Neue"/>
              </a:rPr>
              <a:t>Click to edit the outline text format</a:t>
            </a:r>
            <a:endParaRPr lang="en-IN" sz="4800" b="0" strike="noStrike" spc="-1">
              <a:solidFill>
                <a:srgbClr val="000000"/>
              </a:solidFill>
              <a:latin typeface="Helvetica Neue"/>
            </a:endParaRPr>
          </a:p>
          <a:p>
            <a:pPr marL="864235" lvl="1" indent="-323850">
              <a:spcBef>
                <a:spcPts val="1135"/>
              </a:spcBef>
              <a:buClr>
                <a:srgbClr val="000000"/>
              </a:buClr>
              <a:buSzPct val="75000"/>
              <a:buFont typeface="Symbol" panose="05050102010706020507" charset="2"/>
              <a:buChar char=""/>
            </a:pPr>
            <a:r>
              <a:rPr lang="en-IN" sz="4800" b="0" strike="noStrike" spc="-1">
                <a:solidFill>
                  <a:srgbClr val="000000"/>
                </a:solidFill>
                <a:latin typeface="Helvetica Neue"/>
              </a:rPr>
              <a:t>Second Outline Level</a:t>
            </a:r>
            <a:endParaRPr lang="en-IN" sz="4800" b="0" strike="noStrike" spc="-1">
              <a:solidFill>
                <a:srgbClr val="000000"/>
              </a:solidFill>
              <a:latin typeface="Helvetica Neue"/>
            </a:endParaRPr>
          </a:p>
          <a:p>
            <a:pPr marL="1296035" lvl="2" indent="-288290">
              <a:spcBef>
                <a:spcPts val="850"/>
              </a:spcBef>
              <a:buClr>
                <a:srgbClr val="000000"/>
              </a:buClr>
              <a:buSzPct val="45000"/>
              <a:buFont typeface="Wingdings" panose="05000000000000000000" pitchFamily="2" charset="2"/>
              <a:buChar char=""/>
            </a:pPr>
            <a:r>
              <a:rPr lang="en-IN" sz="4800" b="0" strike="noStrike" spc="-1">
                <a:solidFill>
                  <a:srgbClr val="000000"/>
                </a:solidFill>
                <a:latin typeface="Helvetica Neue"/>
              </a:rPr>
              <a:t>Third Outline Level</a:t>
            </a:r>
            <a:endParaRPr lang="en-IN" sz="4800" b="0" strike="noStrike" spc="-1">
              <a:solidFill>
                <a:srgbClr val="000000"/>
              </a:solidFill>
              <a:latin typeface="Helvetica Neue"/>
            </a:endParaRPr>
          </a:p>
          <a:p>
            <a:pPr marL="1727835" lvl="3" indent="-215900">
              <a:spcBef>
                <a:spcPts val="565"/>
              </a:spcBef>
              <a:buClr>
                <a:srgbClr val="000000"/>
              </a:buClr>
              <a:buSzPct val="75000"/>
              <a:buFont typeface="Symbol" panose="05050102010706020507" charset="2"/>
              <a:buChar char=""/>
            </a:pPr>
            <a:r>
              <a:rPr lang="en-IN" sz="4800" b="0" strike="noStrike" spc="-1">
                <a:solidFill>
                  <a:srgbClr val="000000"/>
                </a:solidFill>
                <a:latin typeface="Helvetica Neue"/>
              </a:rPr>
              <a:t>Fourth Outline Level</a:t>
            </a:r>
            <a:endParaRPr lang="en-IN" sz="4800" b="0" strike="noStrike" spc="-1">
              <a:solidFill>
                <a:srgbClr val="000000"/>
              </a:solidFill>
              <a:latin typeface="Helvetica Neue"/>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Helvetica Neue"/>
              </a:rPr>
              <a:t>Fifth Outline Level</a:t>
            </a:r>
            <a:endParaRPr lang="en-IN" sz="2000" b="0" strike="noStrike" spc="-1">
              <a:solidFill>
                <a:srgbClr val="000000"/>
              </a:solidFill>
              <a:latin typeface="Helvetica Neue"/>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Helvetica Neue"/>
              </a:rPr>
              <a:t>Sixth Outline Level</a:t>
            </a:r>
            <a:endParaRPr lang="en-IN" sz="2000" b="0" strike="noStrike" spc="-1">
              <a:solidFill>
                <a:srgbClr val="000000"/>
              </a:solidFill>
              <a:latin typeface="Helvetica Neue"/>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Helvetica Neue"/>
              </a:rPr>
              <a:t>Seventh Outline Level</a:t>
            </a:r>
            <a:endParaRPr lang="en-IN" sz="2000" b="0" strike="noStrike" spc="-1">
              <a:solidFill>
                <a:srgbClr val="000000"/>
              </a:solidFill>
              <a:latin typeface="Helvetica Neue"/>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5"/>
          <p:cNvPicPr/>
          <p:nvPr/>
        </p:nvPicPr>
        <p:blipFill>
          <a:blip r:embed="rId1"/>
          <a:stretch>
            <a:fillRect/>
          </a:stretch>
        </p:blipFill>
        <p:spPr>
          <a:xfrm>
            <a:off x="-18360" y="0"/>
            <a:ext cx="24377400" cy="13715640"/>
          </a:xfrm>
          <a:prstGeom prst="rect">
            <a:avLst/>
          </a:prstGeom>
          <a:ln>
            <a:noFill/>
          </a:ln>
        </p:spPr>
      </p:pic>
      <p:sp>
        <p:nvSpPr>
          <p:cNvPr id="72" name="CustomShape 1"/>
          <p:cNvSpPr/>
          <p:nvPr/>
        </p:nvSpPr>
        <p:spPr>
          <a:xfrm>
            <a:off x="5597280" y="2375640"/>
            <a:ext cx="6332760" cy="8075520"/>
          </a:xfrm>
          <a:prstGeom prst="rect">
            <a:avLst/>
          </a:prstGeom>
          <a:solidFill>
            <a:schemeClr val="bg1">
              <a:lumMod val="95000"/>
            </a:schemeClr>
          </a:solidFill>
          <a:ln w="12600">
            <a:noFill/>
          </a:ln>
        </p:spPr>
        <p:style>
          <a:lnRef idx="0">
            <a:srgbClr val="FFFFFF"/>
          </a:lnRef>
          <a:fillRef idx="0">
            <a:srgbClr val="FFFFFF"/>
          </a:fillRef>
          <a:effectRef idx="0">
            <a:srgbClr val="FFFFFF"/>
          </a:effectRef>
          <a:fontRef idx="minor"/>
        </p:style>
        <p:txBody>
          <a:bodyPr lIns="50760" tIns="50760" rIns="50760" bIns="50760" anchor="ctr"/>
          <a:p>
            <a:pPr algn="ctr">
              <a:lnSpc>
                <a:spcPts val="3175"/>
              </a:lnSpc>
              <a:spcBef>
                <a:spcPts val="90"/>
              </a:spcBef>
            </a:pPr>
            <a:r>
              <a:rPr lang="en-IN" sz="3200" b="1" strike="noStrike" spc="-1">
                <a:solidFill>
                  <a:srgbClr val="7030A0"/>
                </a:solidFill>
                <a:latin typeface="Times New Roman" panose="02020603050405020304"/>
                <a:ea typeface="Helvetica Neue Medium"/>
              </a:rPr>
              <a:t>Name:RAMYA A</a:t>
            </a:r>
            <a:endParaRPr lang="en-IN" sz="3200" b="0" strike="noStrike" spc="-1">
              <a:latin typeface="Arial" panose="020B0604020202020204"/>
            </a:endParaRPr>
          </a:p>
          <a:p>
            <a:pPr algn="ctr">
              <a:lnSpc>
                <a:spcPts val="3165"/>
              </a:lnSpc>
            </a:pPr>
            <a:r>
              <a:rPr lang="en-IN" sz="3200" b="1" strike="noStrike" spc="-1">
                <a:solidFill>
                  <a:srgbClr val="7030A0"/>
                </a:solidFill>
                <a:latin typeface="Arial" panose="020B0604020202020204"/>
                <a:ea typeface="Helvetica Neue Medium"/>
              </a:rPr>
              <a:t>Register</a:t>
            </a:r>
            <a:r>
              <a:rPr lang="en-IN" sz="3200" b="1" strike="noStrike" spc="-18">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Number:</a:t>
            </a:r>
            <a:r>
              <a:rPr lang="en-IN" sz="3200" b="1" strike="noStrike" spc="-1">
                <a:solidFill>
                  <a:srgbClr val="7030A0"/>
                </a:solidFill>
                <a:latin typeface="Helvetica Neue Medium"/>
                <a:ea typeface="Helvetica Neue Medium"/>
              </a:rPr>
              <a:t>192021010</a:t>
            </a:r>
            <a:endParaRPr lang="en-IN" sz="3200" b="0" strike="noStrike" spc="-1">
              <a:latin typeface="Arial" panose="020B0604020202020204"/>
            </a:endParaRPr>
          </a:p>
          <a:p>
            <a:pPr algn="ctr">
              <a:lnSpc>
                <a:spcPts val="3165"/>
              </a:lnSpc>
            </a:pPr>
            <a:r>
              <a:rPr lang="en-IN" sz="3200" b="1" strike="noStrike" spc="-1">
                <a:solidFill>
                  <a:srgbClr val="7030A0"/>
                </a:solidFill>
                <a:latin typeface="Arial" panose="020B0604020202020204"/>
                <a:ea typeface="Helvetica Neue Medium"/>
              </a:rPr>
              <a:t>I</a:t>
            </a:r>
            <a:r>
              <a:rPr lang="en-IN" sz="3200" b="1" strike="noStrike" spc="-29">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Year</a:t>
            </a:r>
            <a:endParaRPr lang="en-IN" sz="3200" b="0" strike="noStrike" spc="-1">
              <a:latin typeface="Arial" panose="020B0604020202020204"/>
            </a:endParaRPr>
          </a:p>
          <a:p>
            <a:pPr algn="ctr">
              <a:lnSpc>
                <a:spcPct val="100000"/>
              </a:lnSpc>
              <a:spcBef>
                <a:spcPts val="45"/>
              </a:spcBef>
            </a:pPr>
            <a:endParaRPr lang="en-IN" sz="3200" b="0" strike="noStrike" spc="-1">
              <a:latin typeface="Arial" panose="020B0604020202020204"/>
            </a:endParaRPr>
          </a:p>
          <a:p>
            <a:pPr algn="ctr">
              <a:lnSpc>
                <a:spcPct val="100000"/>
              </a:lnSpc>
            </a:pPr>
            <a:r>
              <a:rPr lang="en-IN" sz="3200" b="1" strike="noStrike" spc="-1">
                <a:solidFill>
                  <a:srgbClr val="7030A0"/>
                </a:solidFill>
                <a:latin typeface="Arial" panose="020B0604020202020204"/>
                <a:ea typeface="Helvetica Neue Medium"/>
              </a:rPr>
              <a:t>Institute</a:t>
            </a:r>
            <a:r>
              <a:rPr lang="en-IN" sz="3200" b="1" strike="noStrike" spc="-38">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of Information Technology </a:t>
            </a:r>
            <a:r>
              <a:rPr lang="en-IN" sz="3200" b="1" strike="noStrike" spc="-704">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and</a:t>
            </a:r>
            <a:r>
              <a:rPr lang="en-IN" sz="3200" b="1" strike="noStrike" spc="-15">
                <a:solidFill>
                  <a:srgbClr val="7030A0"/>
                </a:solidFill>
                <a:latin typeface="Arial" panose="020B0604020202020204"/>
                <a:ea typeface="Helvetica Neue Medium"/>
              </a:rPr>
              <a:t> </a:t>
            </a:r>
            <a:r>
              <a:rPr lang="en-IN" sz="3200" b="1" strike="noStrike" spc="-1">
                <a:solidFill>
                  <a:srgbClr val="7030A0"/>
                </a:solidFill>
                <a:latin typeface="Arial" panose="020B0604020202020204"/>
                <a:ea typeface="Helvetica Neue Medium"/>
              </a:rPr>
              <a:t>Engineering</a:t>
            </a:r>
            <a:endParaRPr lang="en-IN" sz="3200" b="0" strike="noStrike" spc="-1">
              <a:latin typeface="Arial" panose="020B0604020202020204"/>
            </a:endParaRPr>
          </a:p>
        </p:txBody>
      </p:sp>
      <p:pic>
        <p:nvPicPr>
          <p:cNvPr id="73" name="Picture Placeholder 6"/>
          <p:cNvPicPr/>
          <p:nvPr/>
        </p:nvPicPr>
        <p:blipFill>
          <a:blip r:embed="rId2"/>
          <a:stretch>
            <a:fillRect/>
          </a:stretch>
        </p:blipFill>
        <p:spPr>
          <a:xfrm>
            <a:off x="12606840" y="2366280"/>
            <a:ext cx="6257160" cy="8073720"/>
          </a:xfrm>
          <a:prstGeom prst="rect">
            <a:avLst/>
          </a:prstGeom>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4"/>
          <p:cNvPicPr/>
          <p:nvPr/>
        </p:nvPicPr>
        <p:blipFill>
          <a:blip r:embed="rId1"/>
          <a:stretch>
            <a:fillRect/>
          </a:stretch>
        </p:blipFill>
        <p:spPr>
          <a:xfrm>
            <a:off x="2880" y="0"/>
            <a:ext cx="24377400" cy="13715640"/>
          </a:xfrm>
          <a:prstGeom prst="rect">
            <a:avLst/>
          </a:prstGeom>
          <a:ln>
            <a:noFill/>
          </a:ln>
        </p:spPr>
      </p:pic>
      <p:graphicFrame>
        <p:nvGraphicFramePr>
          <p:cNvPr id="75" name="Table 1"/>
          <p:cNvGraphicFramePr/>
          <p:nvPr/>
        </p:nvGraphicFramePr>
        <p:xfrm>
          <a:off x="4443480" y="3238200"/>
          <a:ext cx="15808320" cy="7291440"/>
        </p:xfrm>
        <a:graphic>
          <a:graphicData uri="http://schemas.openxmlformats.org/drawingml/2006/table">
            <a:tbl>
              <a:tblPr/>
              <a:tblGrid>
                <a:gridCol w="6397920"/>
                <a:gridCol w="4587480"/>
                <a:gridCol w="4822920"/>
              </a:tblGrid>
              <a:tr h="2522880">
                <a:tc>
                  <a:txBody>
                    <a:bodyPr/>
                    <a:p>
                      <a:pPr algn="ctr">
                        <a:lnSpc>
                          <a:spcPct val="100000"/>
                        </a:lnSpc>
                      </a:pPr>
                      <a:endParaRPr lang="en-IN" sz="1800" b="0" strike="noStrike" spc="-1">
                        <a:latin typeface="Arial" panose="020B0604020202020204"/>
                      </a:endParaRPr>
                    </a:p>
                    <a:p>
                      <a:pPr algn="ctr">
                        <a:lnSpc>
                          <a:spcPct val="100000"/>
                        </a:lnSpc>
                      </a:pPr>
                      <a:r>
                        <a:rPr lang="en-IN" sz="4100" b="1" strike="noStrike" spc="-1">
                          <a:solidFill>
                            <a:srgbClr val="FFFFFF"/>
                          </a:solidFill>
                          <a:latin typeface="Helvetica Neue"/>
                          <a:ea typeface="Helvetica Neue"/>
                        </a:rPr>
                        <a:t>Slot A</a:t>
                      </a:r>
                      <a:endParaRPr lang="en-IN" sz="41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5E5E5E"/>
                    </a:solidFill>
                  </a:tcPr>
                </a:tc>
                <a:tc>
                  <a:txBody>
                    <a:bodyPr/>
                    <a:p>
                      <a:pPr algn="ctr">
                        <a:lnSpc>
                          <a:spcPct val="100000"/>
                        </a:lnSpc>
                      </a:pPr>
                      <a:endParaRPr lang="en-IN" sz="1800" b="0" strike="noStrike" spc="-1">
                        <a:latin typeface="Arial" panose="020B0604020202020204"/>
                      </a:endParaRPr>
                    </a:p>
                    <a:p>
                      <a:pPr algn="ctr">
                        <a:lnSpc>
                          <a:spcPct val="100000"/>
                        </a:lnSpc>
                      </a:pPr>
                      <a:r>
                        <a:rPr lang="en-IN" sz="4100" b="1" strike="noStrike" spc="-1">
                          <a:solidFill>
                            <a:srgbClr val="FFFFFF"/>
                          </a:solidFill>
                          <a:latin typeface="Helvetica Neue"/>
                          <a:ea typeface="Helvetica Neue"/>
                        </a:rPr>
                        <a:t>Total </a:t>
                      </a:r>
                      <a:endParaRPr lang="en-IN" sz="4100" b="0" strike="noStrike" spc="-1">
                        <a:latin typeface="Arial" panose="020B0604020202020204"/>
                      </a:endParaRPr>
                    </a:p>
                    <a:p>
                      <a:pPr algn="ctr">
                        <a:lnSpc>
                          <a:spcPct val="100000"/>
                        </a:lnSpc>
                      </a:pPr>
                      <a:r>
                        <a:rPr lang="en-IN" sz="4100" b="1" strike="noStrike" spc="-1">
                          <a:solidFill>
                            <a:srgbClr val="FFFFFF"/>
                          </a:solidFill>
                          <a:latin typeface="Helvetica Neue"/>
                          <a:ea typeface="Helvetica Neue"/>
                        </a:rPr>
                        <a:t>Marks</a:t>
                      </a:r>
                      <a:endParaRPr lang="en-IN" sz="41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5E5E5E"/>
                    </a:solidFill>
                  </a:tcPr>
                </a:tc>
                <a:tc>
                  <a:txBody>
                    <a:bodyPr/>
                    <a:p>
                      <a:pPr algn="ctr">
                        <a:lnSpc>
                          <a:spcPct val="100000"/>
                        </a:lnSpc>
                      </a:pPr>
                      <a:endParaRPr lang="en-IN" sz="1800" b="0" strike="noStrike" spc="-1">
                        <a:latin typeface="Arial" panose="020B0604020202020204"/>
                      </a:endParaRPr>
                    </a:p>
                    <a:p>
                      <a:pPr algn="ctr">
                        <a:lnSpc>
                          <a:spcPct val="100000"/>
                        </a:lnSpc>
                      </a:pPr>
                      <a:r>
                        <a:rPr lang="en-IN" sz="4100" b="1" strike="noStrike" spc="-1">
                          <a:latin typeface="Helvetica Neue"/>
                          <a:ea typeface="Helvetica Neue"/>
                        </a:rPr>
                        <a:t>Marks </a:t>
                      </a:r>
                      <a:endParaRPr lang="en-IN" sz="4100" b="0" strike="noStrike" spc="-1">
                        <a:latin typeface="Arial" panose="020B0604020202020204"/>
                      </a:endParaRPr>
                    </a:p>
                    <a:p>
                      <a:pPr algn="ctr">
                        <a:lnSpc>
                          <a:spcPct val="100000"/>
                        </a:lnSpc>
                      </a:pPr>
                      <a:r>
                        <a:rPr lang="en-IN" sz="4100" b="1" strike="noStrike" spc="-1">
                          <a:latin typeface="Helvetica Neue"/>
                          <a:ea typeface="Helvetica Neue"/>
                        </a:rPr>
                        <a:t>Obtained</a:t>
                      </a:r>
                      <a:endParaRPr lang="en-IN" sz="4100" b="0" strike="noStrike" spc="-1">
                        <a:latin typeface="Arial" panose="020B0604020202020204"/>
                      </a:endParaRPr>
                    </a:p>
                    <a:p>
                      <a:pPr algn="ctr">
                        <a:lnSpc>
                          <a:spcPct val="100000"/>
                        </a:lnSpc>
                      </a:pPr>
                      <a:endParaRPr lang="en-IN" sz="41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5E5E5E"/>
                    </a:solidFill>
                  </a:tcPr>
                </a:tc>
              </a:tr>
              <a:tr h="1567080">
                <a:tc>
                  <a:txBody>
                    <a:bodyPr/>
                    <a:p>
                      <a:pPr algn="ctr">
                        <a:lnSpc>
                          <a:spcPct val="100000"/>
                        </a:lnSpc>
                      </a:pPr>
                      <a:endParaRPr lang="en-IN" sz="1800" b="0" strike="noStrike" spc="-1">
                        <a:latin typeface="Arial" panose="020B0604020202020204"/>
                      </a:endParaRPr>
                    </a:p>
                    <a:p>
                      <a:pPr algn="ctr">
                        <a:lnSpc>
                          <a:spcPct val="100000"/>
                        </a:lnSpc>
                      </a:pPr>
                      <a:r>
                        <a:rPr lang="en-IN" sz="3600" b="0" strike="noStrike" spc="-1">
                          <a:latin typeface="Helvetica Neue"/>
                          <a:ea typeface="Helvetica Neue"/>
                        </a:rPr>
                        <a:t>Test 1</a:t>
                      </a:r>
                      <a:endParaRPr lang="en-IN" sz="36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c>
                  <a:txBody>
                    <a:bodyPr/>
                    <a:p>
                      <a:pPr algn="ctr"/>
                      <a:endParaRPr lang="en-IN" sz="2400" b="0" strike="noStrike" spc="-1">
                        <a:latin typeface="Times New Roman" panose="02020603050405020304"/>
                      </a:endParaRPr>
                    </a:p>
                    <a:p>
                      <a:pPr algn="ctr"/>
                      <a:r>
                        <a:rPr lang="en-IN" sz="2400" b="0" strike="noStrike" spc="-1">
                          <a:latin typeface="Times New Roman" panose="02020603050405020304"/>
                        </a:rPr>
                        <a:t>25</a:t>
                      </a:r>
                      <a:endParaRPr 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c>
                  <a:txBody>
                    <a:bodyPr/>
                    <a:p>
                      <a:pPr algn="ctr"/>
                      <a:endParaRPr lang="en-IN" sz="2400" b="0" strike="noStrike" spc="-1">
                        <a:latin typeface="Times New Roman" panose="02020603050405020304"/>
                      </a:endParaRPr>
                    </a:p>
                    <a:p>
                      <a:pPr algn="ctr"/>
                      <a:r>
                        <a:rPr lang="en-IN" sz="2400" b="0" strike="noStrike" spc="-1">
                          <a:latin typeface="Times New Roman" panose="02020603050405020304"/>
                        </a:rPr>
                        <a:t>21</a:t>
                      </a:r>
                      <a:endParaRPr 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r>
              <a:tr h="1457280">
                <a:tc>
                  <a:txBody>
                    <a:bodyPr/>
                    <a:p>
                      <a:pPr algn="ctr">
                        <a:lnSpc>
                          <a:spcPct val="100000"/>
                        </a:lnSpc>
                      </a:pPr>
                      <a:endParaRPr lang="en-IN" sz="1800" b="0" strike="noStrike" spc="-1">
                        <a:latin typeface="Arial" panose="020B0604020202020204"/>
                      </a:endParaRPr>
                    </a:p>
                    <a:p>
                      <a:pPr algn="ctr">
                        <a:lnSpc>
                          <a:spcPct val="100000"/>
                        </a:lnSpc>
                      </a:pPr>
                      <a:r>
                        <a:rPr lang="en-IN" sz="3600" b="0" strike="noStrike" spc="-1">
                          <a:latin typeface="Helvetica Neue"/>
                          <a:ea typeface="Helvetica Neue"/>
                        </a:rPr>
                        <a:t>Test 2</a:t>
                      </a:r>
                      <a:endParaRPr lang="en-IN" sz="36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FFFFFF"/>
                    </a:solidFill>
                  </a:tcPr>
                </a:tc>
                <a:tc>
                  <a:txBody>
                    <a:bodyPr/>
                    <a:p>
                      <a:pPr algn="ctr"/>
                      <a:endParaRPr lang="en-IN" sz="2400" b="0" strike="noStrike" spc="-1">
                        <a:latin typeface="Times New Roman" panose="02020603050405020304"/>
                      </a:endParaRPr>
                    </a:p>
                    <a:p>
                      <a:pPr algn="ctr"/>
                      <a:r>
                        <a:rPr lang="en-IN" sz="2400" b="0" strike="noStrike" spc="-1">
                          <a:latin typeface="Times New Roman" panose="02020603050405020304"/>
                        </a:rPr>
                        <a:t>25</a:t>
                      </a:r>
                      <a:endParaRPr 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FFFFFF"/>
                    </a:solidFill>
                  </a:tcPr>
                </a:tc>
                <a:tc>
                  <a:txBody>
                    <a:bodyPr/>
                    <a:p>
                      <a:pPr algn="ctr"/>
                      <a:endParaRPr lang="en-IN" sz="2400" b="0" strike="noStrike" spc="-1">
                        <a:latin typeface="Times New Roman" panose="02020603050405020304"/>
                      </a:endParaRPr>
                    </a:p>
                    <a:p>
                      <a:pPr algn="ctr"/>
                      <a:r>
                        <a:rPr lang="en-IN" sz="2400" b="0" strike="noStrike" spc="-1">
                          <a:latin typeface="Times New Roman" panose="02020603050405020304"/>
                        </a:rPr>
                        <a:t>20</a:t>
                      </a:r>
                      <a:endParaRPr 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FFFFFF"/>
                    </a:solidFill>
                  </a:tcPr>
                </a:tc>
              </a:tr>
              <a:tr h="1744200">
                <a:tc>
                  <a:txBody>
                    <a:bodyPr/>
                    <a:p>
                      <a:pPr algn="ctr">
                        <a:lnSpc>
                          <a:spcPct val="100000"/>
                        </a:lnSpc>
                      </a:pPr>
                      <a:endParaRPr lang="en-IN" sz="1800" b="0" strike="noStrike" spc="-1">
                        <a:latin typeface="Arial" panose="020B0604020202020204"/>
                      </a:endParaRPr>
                    </a:p>
                    <a:p>
                      <a:pPr algn="ctr">
                        <a:lnSpc>
                          <a:spcPct val="100000"/>
                        </a:lnSpc>
                      </a:pPr>
                      <a:r>
                        <a:rPr lang="en-IN" sz="3600" b="0" strike="noStrike" spc="-1">
                          <a:latin typeface="Helvetica Neue"/>
                          <a:ea typeface="Helvetica Neue"/>
                        </a:rPr>
                        <a:t>Test 3</a:t>
                      </a:r>
                      <a:endParaRPr lang="en-IN" sz="3600" b="0" strike="noStrike" spc="-1">
                        <a:latin typeface="Arial" panose="020B0604020202020204"/>
                      </a:endParaRPr>
                    </a:p>
                    <a:p>
                      <a:pPr algn="ctr">
                        <a:lnSpc>
                          <a:spcPct val="100000"/>
                        </a:lnSpc>
                      </a:pPr>
                      <a:endParaRPr lang="en-IN" sz="3600" b="0" strike="noStrike" spc="-1">
                        <a:latin typeface="Arial" panose="020B06040202020202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c>
                  <a:txBody>
                    <a:bodyPr/>
                    <a:p>
                      <a:pPr algn="ctr"/>
                      <a:endParaRPr lang="en-IN" sz="2400" b="0" strike="noStrike" spc="-1">
                        <a:latin typeface="Times New Roman" panose="02020603050405020304"/>
                      </a:endParaRPr>
                    </a:p>
                    <a:p>
                      <a:pPr algn="ctr"/>
                      <a:r>
                        <a:rPr lang="en-IN" sz="2400" b="0" strike="noStrike" spc="-1">
                          <a:latin typeface="Times New Roman" panose="02020603050405020304"/>
                        </a:rPr>
                        <a:t>25</a:t>
                      </a:r>
                      <a:endParaRPr 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c>
                  <a:txBody>
                    <a:bodyPr/>
                    <a:p>
                      <a:pPr algn="ctr"/>
                      <a:endParaRPr lang="en-IN" sz="2400" b="0" strike="noStrike" spc="-1">
                        <a:latin typeface="Times New Roman" panose="02020603050405020304"/>
                      </a:endParaRPr>
                    </a:p>
                    <a:p>
                      <a:pPr algn="ctr"/>
                      <a:r>
                        <a:rPr lang="en-IN" sz="2400" b="0" strike="noStrike" spc="-1">
                          <a:latin typeface="Times New Roman" panose="02020603050405020304"/>
                        </a:rPr>
                        <a:t>Not Given</a:t>
                      </a:r>
                      <a:endParaRPr lang="en-IN" sz="2400" b="0" strike="noStrike" spc="-1">
                        <a:latin typeface="Times New Roman" panose="02020603050405020304"/>
                      </a:endParaRPr>
                    </a:p>
                  </a:txBody>
                  <a:tcPr>
                    <a:lnL w="12240">
                      <a:solidFill>
                        <a:srgbClr val="5E5E5E"/>
                      </a:solidFill>
                    </a:lnL>
                    <a:lnR w="12240">
                      <a:solidFill>
                        <a:srgbClr val="5E5E5E"/>
                      </a:solidFill>
                    </a:lnR>
                    <a:lnT w="12240">
                      <a:solidFill>
                        <a:srgbClr val="5E5E5E"/>
                      </a:solidFill>
                    </a:lnT>
                    <a:lnB w="12240">
                      <a:solidFill>
                        <a:srgbClr val="5E5E5E"/>
                      </a:solidFill>
                    </a:lnB>
                    <a:solidFill>
                      <a:srgbClr val="E9E9E9"/>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2"/>
          <p:cNvPicPr/>
          <p:nvPr/>
        </p:nvPicPr>
        <p:blipFill>
          <a:blip r:embed="rId1"/>
          <a:stretch>
            <a:fillRect/>
          </a:stretch>
        </p:blipFill>
        <p:spPr>
          <a:xfrm>
            <a:off x="-18360" y="0"/>
            <a:ext cx="24377400" cy="13715640"/>
          </a:xfrm>
          <a:prstGeom prst="rect">
            <a:avLst/>
          </a:prstGeom>
          <a:ln>
            <a:noFill/>
          </a:ln>
        </p:spPr>
      </p:pic>
      <p:sp>
        <p:nvSpPr>
          <p:cNvPr id="77" name="CustomShape 1"/>
          <p:cNvSpPr/>
          <p:nvPr/>
        </p:nvSpPr>
        <p:spPr>
          <a:xfrm>
            <a:off x="5158800" y="2751480"/>
            <a:ext cx="14241960" cy="8075520"/>
          </a:xfrm>
          <a:prstGeom prst="rect">
            <a:avLst/>
          </a:prstGeom>
          <a:solidFill>
            <a:schemeClr val="bg1">
              <a:lumMod val="95000"/>
            </a:schemeClr>
          </a:solidFill>
          <a:ln w="12600">
            <a:noFill/>
          </a:ln>
        </p:spPr>
        <p:style>
          <a:lnRef idx="0">
            <a:srgbClr val="FFFFFF"/>
          </a:lnRef>
          <a:fillRef idx="0">
            <a:srgbClr val="FFFFFF"/>
          </a:fillRef>
          <a:effectRef idx="0">
            <a:srgbClr val="FFFFFF"/>
          </a:effectRef>
          <a:fontRef idx="minor"/>
        </p:style>
        <p:txBody>
          <a:bodyPr lIns="50760" tIns="50760" rIns="50760" bIns="50760" anchor="ctr"/>
          <a:p>
            <a:pPr algn="ctr">
              <a:lnSpc>
                <a:spcPct val="100000"/>
              </a:lnSpc>
            </a:pPr>
            <a:r>
              <a:rPr lang="en-IN" sz="3200" b="1" strike="noStrike" spc="-1">
                <a:solidFill>
                  <a:srgbClr val="151515"/>
                </a:solidFill>
                <a:latin typeface="Helvetica Neue Medium"/>
                <a:ea typeface="Helvetica Neue Medium"/>
              </a:rPr>
              <a:t>Dear parent</a:t>
            </a:r>
            <a:endParaRPr lang="en-IN" sz="3200" b="0" strike="noStrike" spc="-1">
              <a:latin typeface="Arial" panose="020B0604020202020204"/>
            </a:endParaRPr>
          </a:p>
          <a:p>
            <a:pPr algn="ctr">
              <a:lnSpc>
                <a:spcPct val="100000"/>
              </a:lnSpc>
            </a:pPr>
            <a:r>
              <a:rPr lang="en-IN" sz="3200" b="1" strike="noStrike" spc="-1">
                <a:solidFill>
                  <a:srgbClr val="151515"/>
                </a:solidFill>
                <a:latin typeface="Helvetica Neue Medium"/>
                <a:ea typeface="Helvetica Neue Medium"/>
              </a:rPr>
              <a:t>She is regular to mentor mentee meeting and she has secured B Grade in Slot A she must aim for S grade for slot C and D  and she has secured good marks in daily test as well. Good that she has attended webinar in the topic Machine intelligence in cloud computing held last week. Overall good performance in academics. All the best and keep it up!! . 2020-21 batch students should finalize their Mini Project-Product development topics and do the corrections if any given by guide. </a:t>
            </a: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p:cNvPicPr/>
          <p:nvPr/>
        </p:nvPicPr>
        <p:blipFill>
          <a:blip r:embed="rId1"/>
          <a:stretch>
            <a:fillRect/>
          </a:stretch>
        </p:blipFill>
        <p:spPr>
          <a:xfrm>
            <a:off x="2880" y="0"/>
            <a:ext cx="24377400" cy="13715640"/>
          </a:xfrm>
          <a:prstGeom prst="rect">
            <a:avLst/>
          </a:prstGeom>
          <a:ln>
            <a:noFill/>
          </a:ln>
        </p:spPr>
      </p:pic>
      <p:sp>
        <p:nvSpPr>
          <p:cNvPr id="79" name="CustomShape 1"/>
          <p:cNvSpPr/>
          <p:nvPr/>
        </p:nvSpPr>
        <p:spPr>
          <a:xfrm>
            <a:off x="3648960" y="3189600"/>
            <a:ext cx="8089200" cy="8314200"/>
          </a:xfrm>
          <a:prstGeom prst="rect">
            <a:avLst/>
          </a:prstGeom>
          <a:solidFill>
            <a:schemeClr val="bg1">
              <a:lumMod val="95000"/>
            </a:schemeClr>
          </a:solidFill>
          <a:ln w="12600">
            <a:noFill/>
          </a:ln>
        </p:spPr>
        <p:style>
          <a:lnRef idx="0">
            <a:srgbClr val="FFFFFF"/>
          </a:lnRef>
          <a:fillRef idx="0">
            <a:srgbClr val="FFFFFF"/>
          </a:fillRef>
          <a:effectRef idx="0">
            <a:srgbClr val="FFFFFF"/>
          </a:effectRef>
          <a:fontRef idx="minor"/>
        </p:style>
        <p:txBody>
          <a:bodyPr lIns="50760" tIns="50760" rIns="50760" bIns="50760" anchor="ctr"/>
          <a:p>
            <a:pPr algn="ctr">
              <a:lnSpc>
                <a:spcPct val="100000"/>
              </a:lnSpc>
            </a:pPr>
            <a:r>
              <a:rPr lang="en-US" altLang="en-IN" sz="3200" b="0" strike="noStrike" spc="-1">
                <a:latin typeface="Arial" panose="020B0604020202020204"/>
              </a:rPr>
              <a:t>I WILL TAKE GOOD MARKS IN NEXT TEST</a:t>
            </a:r>
            <a:endParaRPr lang="en-US" altLang="en-IN" sz="3200" b="0" strike="noStrike" spc="-1">
              <a:latin typeface="Arial" panose="020B0604020202020204"/>
            </a:endParaRPr>
          </a:p>
        </p:txBody>
      </p:sp>
      <p:sp>
        <p:nvSpPr>
          <p:cNvPr id="80" name="CustomShape 2"/>
          <p:cNvSpPr/>
          <p:nvPr/>
        </p:nvSpPr>
        <p:spPr>
          <a:xfrm>
            <a:off x="12307320" y="3189600"/>
            <a:ext cx="8089200" cy="8292960"/>
          </a:xfrm>
          <a:prstGeom prst="rect">
            <a:avLst/>
          </a:prstGeom>
          <a:solidFill>
            <a:schemeClr val="bg1">
              <a:lumMod val="95000"/>
            </a:schemeClr>
          </a:solidFill>
          <a:ln w="12600">
            <a:noFill/>
          </a:ln>
        </p:spPr>
        <p:style>
          <a:lnRef idx="0">
            <a:srgbClr val="FFFFFF"/>
          </a:lnRef>
          <a:fillRef idx="0">
            <a:srgbClr val="FFFFFF"/>
          </a:fillRef>
          <a:effectRef idx="0">
            <a:srgbClr val="FFFFFF"/>
          </a:effectRef>
          <a:fontRef idx="minor"/>
        </p:style>
        <p:txBody>
          <a:bodyPr lIns="50760" tIns="50760" rIns="50760" bIns="50760" anchor="ctr"/>
          <a:p>
            <a:pPr algn="ctr">
              <a:lnSpc>
                <a:spcPct val="100000"/>
              </a:lnSpc>
            </a:pPr>
            <a:r>
              <a:rPr lang="en-US" altLang="en-IN" sz="3200" b="0" strike="noStrike" spc="-1">
                <a:latin typeface="Arial" panose="020B0604020202020204"/>
              </a:rPr>
              <a:t>IMPROVE WELL IN STUDYING</a:t>
            </a:r>
            <a:endParaRPr lang="en-US" altLang="en-IN" sz="3200" b="0" strike="noStrike" spc="-1">
              <a:latin typeface="Arial" panose="020B0604020202020204"/>
            </a:endParaRPr>
          </a:p>
        </p:txBody>
      </p:sp>
      <p:sp>
        <p:nvSpPr>
          <p:cNvPr id="81" name="CustomShape 3"/>
          <p:cNvSpPr/>
          <p:nvPr/>
        </p:nvSpPr>
        <p:spPr>
          <a:xfrm>
            <a:off x="4779360" y="3466080"/>
            <a:ext cx="5278680" cy="1430280"/>
          </a:xfrm>
          <a:prstGeom prst="rect">
            <a:avLst/>
          </a:prstGeom>
          <a:noFill/>
          <a:ln w="12600">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IN" sz="4400" b="1" strike="noStrike" spc="-1">
                <a:solidFill>
                  <a:srgbClr val="000000"/>
                </a:solidFill>
                <a:latin typeface="Myriad Pro"/>
                <a:ea typeface="Helvetica Neue"/>
              </a:rPr>
              <a:t>MENTEE RESPONSE</a:t>
            </a:r>
            <a:endParaRPr lang="en-IN" sz="4400" b="0" strike="noStrike" spc="-1">
              <a:latin typeface="Arial" panose="020B0604020202020204"/>
            </a:endParaRPr>
          </a:p>
        </p:txBody>
      </p:sp>
      <p:sp>
        <p:nvSpPr>
          <p:cNvPr id="82" name="CustomShape 4"/>
          <p:cNvSpPr/>
          <p:nvPr/>
        </p:nvSpPr>
        <p:spPr>
          <a:xfrm>
            <a:off x="13650480" y="3533400"/>
            <a:ext cx="5278680" cy="1430280"/>
          </a:xfrm>
          <a:prstGeom prst="rect">
            <a:avLst/>
          </a:prstGeom>
          <a:noFill/>
          <a:ln w="12600">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IN" sz="4400" b="1" strike="noStrike" spc="-1">
                <a:solidFill>
                  <a:srgbClr val="000000"/>
                </a:solidFill>
                <a:latin typeface="Myriad Pro"/>
                <a:ea typeface="Helvetica Neue"/>
              </a:rPr>
              <a:t>PARENTS RESPONSE</a:t>
            </a:r>
            <a:endParaRPr lang="en-IN" sz="4400" b="0" strike="noStrike" spc="-1">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757</Words>
  <Application>WPS Presentation</Application>
  <PresentationFormat/>
  <Paragraphs>45</Paragraphs>
  <Slides>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vt:i4>
      </vt:variant>
    </vt:vector>
  </HeadingPairs>
  <TitlesOfParts>
    <vt:vector size="18" baseType="lpstr">
      <vt:lpstr>Arial</vt:lpstr>
      <vt:lpstr>SimSun</vt:lpstr>
      <vt:lpstr>Wingdings</vt:lpstr>
      <vt:lpstr>Helvetica Neue</vt:lpstr>
      <vt:lpstr>Times New Roman</vt:lpstr>
      <vt:lpstr>Symbol</vt:lpstr>
      <vt:lpstr>Arial</vt:lpstr>
      <vt:lpstr>Microsoft YaHei</vt:lpstr>
      <vt:lpstr>Arial Unicode MS</vt:lpstr>
      <vt:lpstr>Calibri</vt:lpstr>
      <vt:lpstr>Helvetica Neue Medium</vt:lpstr>
      <vt:lpstr>Myriad Pro</vt:lpstr>
      <vt:lpstr>Segoe Print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SAVEETHA</dc:creator>
  <cp:lastModifiedBy>HP</cp:lastModifiedBy>
  <cp:revision>162</cp:revision>
  <dcterms:created xsi:type="dcterms:W3CDTF">2022-08-13T16:56:25Z</dcterms:created>
  <dcterms:modified xsi:type="dcterms:W3CDTF">2022-08-13T17:01:10Z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19.1200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36</vt:i4>
  </property>
  <property fmtid="{D5CDD505-2E9C-101B-9397-08002B2CF9AE}" pid="12" name="ICV">
    <vt:lpwstr>C4492401514A426E8686EE9D0F85BC44</vt:lpwstr>
  </property>
  <property fmtid="{D5CDD505-2E9C-101B-9397-08002B2CF9AE}" pid="13" name="KSOProductBuildVer">
    <vt:lpwstr>1033-11.2.0.11254</vt:lpwstr>
  </property>
</Properties>
</file>