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3"/>
    <p:sldId id="289" r:id="rId4"/>
    <p:sldId id="290" r:id="rId5"/>
    <p:sldId id="291" r:id="rId6"/>
  </p:sldIdLst>
  <p:sldSz cx="24384000" cy="13716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5" name="PlaceHolder 2"/>
          <p:cNvSpPr>
            <a:spLocks noGrp="1"/>
          </p:cNvSpPr>
          <p:nvPr>
            <p:ph type="body"/>
          </p:nvPr>
        </p:nvSpPr>
        <p:spPr>
          <a:xfrm>
            <a:off x="1218960" y="320940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6" name="PlaceHolder 3"/>
          <p:cNvSpPr>
            <a:spLocks noGrp="1"/>
          </p:cNvSpPr>
          <p:nvPr>
            <p:ph type="body"/>
          </p:nvPr>
        </p:nvSpPr>
        <p:spPr>
          <a:xfrm>
            <a:off x="1218960" y="736452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8"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9"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0" name="PlaceHolder 4"/>
          <p:cNvSpPr>
            <a:spLocks noGrp="1"/>
          </p:cNvSpPr>
          <p:nvPr>
            <p:ph type="body"/>
          </p:nvPr>
        </p:nvSpPr>
        <p:spPr>
          <a:xfrm>
            <a:off x="12189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1" name="PlaceHolder 5"/>
          <p:cNvSpPr>
            <a:spLocks noGrp="1"/>
          </p:cNvSpPr>
          <p:nvPr>
            <p:ph type="body"/>
          </p:nvPr>
        </p:nvSpPr>
        <p:spPr>
          <a:xfrm>
            <a:off x="124635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33" name="PlaceHolder 2"/>
          <p:cNvSpPr>
            <a:spLocks noGrp="1"/>
          </p:cNvSpPr>
          <p:nvPr>
            <p:ph type="body"/>
          </p:nvPr>
        </p:nvSpPr>
        <p:spPr>
          <a:xfrm>
            <a:off x="121896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4" name="PlaceHolder 3"/>
          <p:cNvSpPr>
            <a:spLocks noGrp="1"/>
          </p:cNvSpPr>
          <p:nvPr>
            <p:ph type="body"/>
          </p:nvPr>
        </p:nvSpPr>
        <p:spPr>
          <a:xfrm>
            <a:off x="863856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5" name="PlaceHolder 4"/>
          <p:cNvSpPr>
            <a:spLocks noGrp="1"/>
          </p:cNvSpPr>
          <p:nvPr>
            <p:ph type="body"/>
          </p:nvPr>
        </p:nvSpPr>
        <p:spPr>
          <a:xfrm>
            <a:off x="1605852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6" name="PlaceHolder 5"/>
          <p:cNvSpPr>
            <a:spLocks noGrp="1"/>
          </p:cNvSpPr>
          <p:nvPr>
            <p:ph type="body"/>
          </p:nvPr>
        </p:nvSpPr>
        <p:spPr>
          <a:xfrm>
            <a:off x="121896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7" name="PlaceHolder 6"/>
          <p:cNvSpPr>
            <a:spLocks noGrp="1"/>
          </p:cNvSpPr>
          <p:nvPr>
            <p:ph type="body"/>
          </p:nvPr>
        </p:nvSpPr>
        <p:spPr>
          <a:xfrm>
            <a:off x="863856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8" name="PlaceHolder 7"/>
          <p:cNvSpPr>
            <a:spLocks noGrp="1"/>
          </p:cNvSpPr>
          <p:nvPr>
            <p:ph type="body"/>
          </p:nvPr>
        </p:nvSpPr>
        <p:spPr>
          <a:xfrm>
            <a:off x="1605852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4" name="PlaceHolder 2"/>
          <p:cNvSpPr>
            <a:spLocks noGrp="1"/>
          </p:cNvSpPr>
          <p:nvPr>
            <p:ph type="subTitle"/>
          </p:nvPr>
        </p:nvSpPr>
        <p:spPr>
          <a:xfrm>
            <a:off x="1218960" y="3209400"/>
            <a:ext cx="21944880" cy="79549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6" name="PlaceHolder 2"/>
          <p:cNvSpPr>
            <a:spLocks noGrp="1"/>
          </p:cNvSpPr>
          <p:nvPr>
            <p:ph type="body"/>
          </p:nvPr>
        </p:nvSpPr>
        <p:spPr>
          <a:xfrm>
            <a:off x="1218960" y="3209400"/>
            <a:ext cx="21944880" cy="795492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8" name="PlaceHolder 2"/>
          <p:cNvSpPr>
            <a:spLocks noGrp="1"/>
          </p:cNvSpPr>
          <p:nvPr>
            <p:ph type="body"/>
          </p:nvPr>
        </p:nvSpPr>
        <p:spPr>
          <a:xfrm>
            <a:off x="12189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9" name="PlaceHolder 3"/>
          <p:cNvSpPr>
            <a:spLocks noGrp="1"/>
          </p:cNvSpPr>
          <p:nvPr>
            <p:ph type="body"/>
          </p:nvPr>
        </p:nvSpPr>
        <p:spPr>
          <a:xfrm>
            <a:off x="124635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13"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4" name="PlaceHolder 3"/>
          <p:cNvSpPr>
            <a:spLocks noGrp="1"/>
          </p:cNvSpPr>
          <p:nvPr>
            <p:ph type="body"/>
          </p:nvPr>
        </p:nvSpPr>
        <p:spPr>
          <a:xfrm>
            <a:off x="124635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5" name="PlaceHolder 4"/>
          <p:cNvSpPr>
            <a:spLocks noGrp="1"/>
          </p:cNvSpPr>
          <p:nvPr>
            <p:ph type="body"/>
          </p:nvPr>
        </p:nvSpPr>
        <p:spPr>
          <a:xfrm>
            <a:off x="12189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17" name="PlaceHolder 2"/>
          <p:cNvSpPr>
            <a:spLocks noGrp="1"/>
          </p:cNvSpPr>
          <p:nvPr>
            <p:ph type="body"/>
          </p:nvPr>
        </p:nvSpPr>
        <p:spPr>
          <a:xfrm>
            <a:off x="12189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8"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9" name="PlaceHolder 4"/>
          <p:cNvSpPr>
            <a:spLocks noGrp="1"/>
          </p:cNvSpPr>
          <p:nvPr>
            <p:ph type="body"/>
          </p:nvPr>
        </p:nvSpPr>
        <p:spPr>
          <a:xfrm>
            <a:off x="124635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1"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2"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3" name="PlaceHolder 4"/>
          <p:cNvSpPr>
            <a:spLocks noGrp="1"/>
          </p:cNvSpPr>
          <p:nvPr>
            <p:ph type="body"/>
          </p:nvPr>
        </p:nvSpPr>
        <p:spPr>
          <a:xfrm>
            <a:off x="1218960" y="736452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12001320" y="13080960"/>
            <a:ext cx="368280" cy="374400"/>
          </a:xfrm>
          <a:prstGeom prst="rect">
            <a:avLst/>
          </a:prstGeom>
        </p:spPr>
        <p:txBody>
          <a:bodyPr lIns="50760" tIns="50760" rIns="50760" bIns="50760" anchor="b"/>
          <a:p>
            <a:pPr algn="ctr">
              <a:lnSpc>
                <a:spcPct val="100000"/>
              </a:lnSpc>
            </a:pPr>
            <a:fld id="{DEE80C8F-99E3-4C06-A8D8-17FAF2A0B6D3}" type="slidenum">
              <a:rPr lang="en-IN" sz="1800" b="0" strike="noStrike" spc="-1">
                <a:solidFill>
                  <a:srgbClr val="000000"/>
                </a:solidFill>
                <a:latin typeface="Helvetica Neue"/>
                <a:ea typeface="Helvetica Neue"/>
              </a:rPr>
            </a:fld>
            <a:endParaRPr lang="en-IN" sz="1800" b="0" strike="noStrike" spc="-1">
              <a:latin typeface="Times New Roman" panose="02020603050405020304"/>
            </a:endParaRPr>
          </a:p>
        </p:txBody>
      </p:sp>
      <p:sp>
        <p:nvSpPr>
          <p:cNvPr id="2" name="PlaceHolder 2"/>
          <p:cNvSpPr>
            <a:spLocks noGrp="1"/>
          </p:cNvSpPr>
          <p:nvPr>
            <p:ph type="title"/>
          </p:nvPr>
        </p:nvSpPr>
        <p:spPr>
          <a:xfrm>
            <a:off x="1218960" y="547200"/>
            <a:ext cx="21944880" cy="2289960"/>
          </a:xfrm>
          <a:prstGeom prst="rect">
            <a:avLst/>
          </a:prstGeom>
        </p:spPr>
        <p:txBody>
          <a:bodyPr lIns="0" tIns="0" rIns="0" bIns="0" anchor="ctr"/>
          <a:p>
            <a:pPr algn="ctr"/>
            <a:r>
              <a:rPr lang="en-IN" sz="2400" b="0" strike="noStrike" spc="-1">
                <a:solidFill>
                  <a:srgbClr val="5E5E5E"/>
                </a:solidFill>
                <a:latin typeface="Helvetica Neue"/>
              </a:rPr>
              <a:t>Click to edit the title text </a:t>
            </a:r>
            <a:r>
              <a:rPr lang="en-IN" sz="2400" b="0" strike="noStrike" spc="-1">
                <a:solidFill>
                  <a:srgbClr val="5E5E5E"/>
                </a:solidFill>
                <a:latin typeface="Helvetica Neue"/>
              </a:rPr>
              <a:t>format</a:t>
            </a:r>
            <a:endParaRPr lang="en-IN" sz="2400" b="0" strike="noStrike" spc="-1">
              <a:solidFill>
                <a:srgbClr val="5E5E5E"/>
              </a:solidFill>
              <a:latin typeface="Helvetica Neue"/>
            </a:endParaRPr>
          </a:p>
        </p:txBody>
      </p:sp>
      <p:sp>
        <p:nvSpPr>
          <p:cNvPr id="3" name="PlaceHolder 3"/>
          <p:cNvSpPr>
            <a:spLocks noGrp="1"/>
          </p:cNvSpPr>
          <p:nvPr>
            <p:ph type="body"/>
          </p:nvPr>
        </p:nvSpPr>
        <p:spPr>
          <a:xfrm>
            <a:off x="1218960" y="3209400"/>
            <a:ext cx="21944880" cy="79549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4800" b="0" strike="noStrike" spc="-1">
                <a:solidFill>
                  <a:srgbClr val="000000"/>
                </a:solidFill>
                <a:latin typeface="Helvetica Neue"/>
              </a:rPr>
              <a:t>Click to edit the outline text format</a:t>
            </a:r>
            <a:endParaRPr lang="en-IN" sz="4800" b="0" strike="noStrike" spc="-1">
              <a:solidFill>
                <a:srgbClr val="000000"/>
              </a:solidFill>
              <a:latin typeface="Helvetica Neue"/>
            </a:endParaRPr>
          </a:p>
          <a:p>
            <a:pPr marL="864235" lvl="1" indent="-323850">
              <a:spcBef>
                <a:spcPts val="1135"/>
              </a:spcBef>
              <a:buClr>
                <a:srgbClr val="000000"/>
              </a:buClr>
              <a:buSzPct val="75000"/>
              <a:buFont typeface="Symbol" panose="05050102010706020507" charset="2"/>
              <a:buChar char=""/>
            </a:pPr>
            <a:r>
              <a:rPr lang="en-IN" sz="4800" b="0" strike="noStrike" spc="-1">
                <a:solidFill>
                  <a:srgbClr val="000000"/>
                </a:solidFill>
                <a:latin typeface="Helvetica Neue"/>
              </a:rPr>
              <a:t>Second Outline Level</a:t>
            </a:r>
            <a:endParaRPr lang="en-IN" sz="4800" b="0" strike="noStrike" spc="-1">
              <a:solidFill>
                <a:srgbClr val="000000"/>
              </a:solidFill>
              <a:latin typeface="Helvetica Neue"/>
            </a:endParaRPr>
          </a:p>
          <a:p>
            <a:pPr marL="1296035" lvl="2" indent="-288290">
              <a:spcBef>
                <a:spcPts val="850"/>
              </a:spcBef>
              <a:buClr>
                <a:srgbClr val="000000"/>
              </a:buClr>
              <a:buSzPct val="45000"/>
              <a:buFont typeface="Wingdings" panose="05000000000000000000" pitchFamily="2" charset="2"/>
              <a:buChar char=""/>
            </a:pPr>
            <a:r>
              <a:rPr lang="en-IN" sz="4800" b="0" strike="noStrike" spc="-1">
                <a:solidFill>
                  <a:srgbClr val="000000"/>
                </a:solidFill>
                <a:latin typeface="Helvetica Neue"/>
              </a:rPr>
              <a:t>Third Outline Level</a:t>
            </a:r>
            <a:endParaRPr lang="en-IN" sz="4800" b="0" strike="noStrike" spc="-1">
              <a:solidFill>
                <a:srgbClr val="000000"/>
              </a:solidFill>
              <a:latin typeface="Helvetica Neue"/>
            </a:endParaRPr>
          </a:p>
          <a:p>
            <a:pPr marL="1727835" lvl="3" indent="-215900">
              <a:spcBef>
                <a:spcPts val="565"/>
              </a:spcBef>
              <a:buClr>
                <a:srgbClr val="000000"/>
              </a:buClr>
              <a:buSzPct val="75000"/>
              <a:buFont typeface="Symbol" panose="05050102010706020507" charset="2"/>
              <a:buChar char=""/>
            </a:pPr>
            <a:r>
              <a:rPr lang="en-IN" sz="4800" b="0" strike="noStrike" spc="-1">
                <a:solidFill>
                  <a:srgbClr val="000000"/>
                </a:solidFill>
                <a:latin typeface="Helvetica Neue"/>
              </a:rPr>
              <a:t>Fourth Outline Level</a:t>
            </a:r>
            <a:endParaRPr lang="en-IN" sz="4800" b="0" strike="noStrike" spc="-1">
              <a:solidFill>
                <a:srgbClr val="000000"/>
              </a:solidFill>
              <a:latin typeface="Helvetica Neue"/>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Fifth Outline Level</a:t>
            </a:r>
            <a:endParaRPr lang="en-IN" sz="2000" b="0" strike="noStrike" spc="-1">
              <a:solidFill>
                <a:srgbClr val="000000"/>
              </a:solidFill>
              <a:latin typeface="Helvetica Neue"/>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Sixth Outline Level</a:t>
            </a:r>
            <a:endParaRPr lang="en-IN" sz="2000" b="0" strike="noStrike" spc="-1">
              <a:solidFill>
                <a:srgbClr val="000000"/>
              </a:solidFill>
              <a:latin typeface="Helvetica Neue"/>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Seventh Outline Level</a:t>
            </a:r>
            <a:endParaRPr lang="en-IN" sz="2000" b="0" strike="noStrike" spc="-1">
              <a:solidFill>
                <a:srgbClr val="000000"/>
              </a:solidFill>
              <a:latin typeface="Helvetica Neue"/>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5"/>
          <p:cNvPicPr/>
          <p:nvPr/>
        </p:nvPicPr>
        <p:blipFill>
          <a:blip r:embed="rId1"/>
          <a:stretch>
            <a:fillRect/>
          </a:stretch>
        </p:blipFill>
        <p:spPr>
          <a:xfrm>
            <a:off x="-18360" y="0"/>
            <a:ext cx="24377400" cy="13715640"/>
          </a:xfrm>
          <a:prstGeom prst="rect">
            <a:avLst/>
          </a:prstGeom>
          <a:ln>
            <a:noFill/>
          </a:ln>
        </p:spPr>
      </p:pic>
      <p:sp>
        <p:nvSpPr>
          <p:cNvPr id="72" name="CustomShape 1"/>
          <p:cNvSpPr/>
          <p:nvPr/>
        </p:nvSpPr>
        <p:spPr>
          <a:xfrm>
            <a:off x="5597280" y="2375640"/>
            <a:ext cx="6332760" cy="807552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ts val="3175"/>
              </a:lnSpc>
              <a:spcBef>
                <a:spcPts val="90"/>
              </a:spcBef>
            </a:pPr>
            <a:r>
              <a:rPr lang="en-IN" sz="3200" b="1" strike="noStrike" spc="-1">
                <a:solidFill>
                  <a:srgbClr val="7030A0"/>
                </a:solidFill>
                <a:latin typeface="Times New Roman" panose="02020603050405020304"/>
                <a:ea typeface="Helvetica Neue Medium"/>
              </a:rPr>
              <a:t>Name:BANDILA SUJITH</a:t>
            </a:r>
            <a:endParaRPr lang="en-IN" sz="3200" b="0" strike="noStrike" spc="-1">
              <a:latin typeface="Arial" panose="020B0604020202020204"/>
            </a:endParaRPr>
          </a:p>
          <a:p>
            <a:pPr algn="ctr">
              <a:lnSpc>
                <a:spcPts val="3165"/>
              </a:lnSpc>
            </a:pPr>
            <a:r>
              <a:rPr lang="en-IN" sz="3200" b="1" strike="noStrike" spc="-1">
                <a:solidFill>
                  <a:srgbClr val="7030A0"/>
                </a:solidFill>
                <a:latin typeface="Arial" panose="020B0604020202020204"/>
                <a:ea typeface="Helvetica Neue Medium"/>
              </a:rPr>
              <a:t>Register</a:t>
            </a:r>
            <a:r>
              <a:rPr lang="en-IN" sz="3200" b="1" strike="noStrike" spc="-18">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Number:</a:t>
            </a:r>
            <a:r>
              <a:rPr lang="en-IN" sz="3200" b="1" strike="noStrike" spc="-1">
                <a:solidFill>
                  <a:srgbClr val="7030A0"/>
                </a:solidFill>
                <a:latin typeface="Helvetica Neue Medium"/>
                <a:ea typeface="Helvetica Neue Medium"/>
              </a:rPr>
              <a:t>192021012</a:t>
            </a:r>
            <a:endParaRPr lang="en-IN" sz="3200" b="0" strike="noStrike" spc="-1">
              <a:latin typeface="Arial" panose="020B0604020202020204"/>
            </a:endParaRPr>
          </a:p>
          <a:p>
            <a:pPr algn="ctr">
              <a:lnSpc>
                <a:spcPts val="3165"/>
              </a:lnSpc>
            </a:pPr>
            <a:r>
              <a:rPr lang="en-US" altLang="en-IN" sz="3200" b="1" strike="noStrike" spc="-29">
                <a:solidFill>
                  <a:srgbClr val="7030A0"/>
                </a:solidFill>
                <a:latin typeface="Arial" panose="020B0604020202020204"/>
                <a:ea typeface="Helvetica Neue Medium"/>
              </a:rPr>
              <a:t>III</a:t>
            </a:r>
            <a:r>
              <a:rPr lang="en-IN" sz="3200" b="1" strike="noStrike" spc="-29">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Year</a:t>
            </a:r>
            <a:endParaRPr lang="en-IN" sz="3200" b="0" strike="noStrike" spc="-1">
              <a:latin typeface="Arial" panose="020B0604020202020204"/>
            </a:endParaRPr>
          </a:p>
          <a:p>
            <a:pPr algn="ctr">
              <a:lnSpc>
                <a:spcPct val="100000"/>
              </a:lnSpc>
              <a:spcBef>
                <a:spcPts val="45"/>
              </a:spcBef>
            </a:pPr>
            <a:endParaRPr lang="en-IN" sz="3200" b="0" strike="noStrike" spc="-1">
              <a:latin typeface="Arial" panose="020B0604020202020204"/>
            </a:endParaRPr>
          </a:p>
          <a:p>
            <a:pPr algn="ctr">
              <a:lnSpc>
                <a:spcPct val="100000"/>
              </a:lnSpc>
            </a:pPr>
            <a:r>
              <a:rPr lang="en-IN" sz="3200" b="1" strike="noStrike" spc="-1">
                <a:solidFill>
                  <a:srgbClr val="7030A0"/>
                </a:solidFill>
                <a:latin typeface="Arial" panose="020B0604020202020204"/>
                <a:ea typeface="Helvetica Neue Medium"/>
              </a:rPr>
              <a:t>Institute</a:t>
            </a:r>
            <a:r>
              <a:rPr lang="en-IN" sz="3200" b="1" strike="noStrike" spc="-38">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of Information Technology </a:t>
            </a:r>
            <a:r>
              <a:rPr lang="en-IN" sz="3200" b="1" strike="noStrike" spc="-704">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and</a:t>
            </a:r>
            <a:r>
              <a:rPr lang="en-IN" sz="3200" b="1" strike="noStrike" spc="-15">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Engineering</a:t>
            </a:r>
            <a:endParaRPr lang="en-IN" sz="3200" b="0" strike="noStrike" spc="-1">
              <a:latin typeface="Arial" panose="020B0604020202020204"/>
            </a:endParaRPr>
          </a:p>
        </p:txBody>
      </p:sp>
      <p:pic>
        <p:nvPicPr>
          <p:cNvPr id="73" name="Picture Placeholder 8"/>
          <p:cNvPicPr/>
          <p:nvPr/>
        </p:nvPicPr>
        <p:blipFill>
          <a:blip r:embed="rId2"/>
          <a:stretch>
            <a:fillRect/>
          </a:stretch>
        </p:blipFill>
        <p:spPr>
          <a:xfrm>
            <a:off x="12420360" y="2304000"/>
            <a:ext cx="6299640" cy="8073720"/>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4"/>
          <p:cNvPicPr/>
          <p:nvPr/>
        </p:nvPicPr>
        <p:blipFill>
          <a:blip r:embed="rId1"/>
          <a:stretch>
            <a:fillRect/>
          </a:stretch>
        </p:blipFill>
        <p:spPr>
          <a:xfrm>
            <a:off x="2880" y="0"/>
            <a:ext cx="24377400" cy="13715640"/>
          </a:xfrm>
          <a:prstGeom prst="rect">
            <a:avLst/>
          </a:prstGeom>
          <a:ln>
            <a:noFill/>
          </a:ln>
        </p:spPr>
      </p:pic>
      <p:graphicFrame>
        <p:nvGraphicFramePr>
          <p:cNvPr id="75" name="Table 1"/>
          <p:cNvGraphicFramePr/>
          <p:nvPr/>
        </p:nvGraphicFramePr>
        <p:xfrm>
          <a:off x="4443480" y="3238200"/>
          <a:ext cx="15808320" cy="7291440"/>
        </p:xfrm>
        <a:graphic>
          <a:graphicData uri="http://schemas.openxmlformats.org/drawingml/2006/table">
            <a:tbl>
              <a:tblPr/>
              <a:tblGrid>
                <a:gridCol w="6397920"/>
                <a:gridCol w="4587480"/>
                <a:gridCol w="4822920"/>
              </a:tblGrid>
              <a:tr h="2522880">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Slot A</a:t>
                      </a: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Total </a:t>
                      </a:r>
                      <a:endParaRPr lang="en-IN" sz="41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Marks</a:t>
                      </a: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latin typeface="Helvetica Neue"/>
                          <a:ea typeface="Helvetica Neue"/>
                        </a:rPr>
                        <a:t>Marks </a:t>
                      </a:r>
                      <a:endParaRPr lang="en-IN" sz="4100" b="0" strike="noStrike" spc="-1">
                        <a:latin typeface="Arial" panose="020B0604020202020204"/>
                      </a:endParaRPr>
                    </a:p>
                    <a:p>
                      <a:pPr algn="ctr">
                        <a:lnSpc>
                          <a:spcPct val="100000"/>
                        </a:lnSpc>
                      </a:pPr>
                      <a:r>
                        <a:rPr lang="en-IN" sz="4100" b="1" strike="noStrike" spc="-1">
                          <a:latin typeface="Helvetica Neue"/>
                          <a:ea typeface="Helvetica Neue"/>
                        </a:rPr>
                        <a:t>Obtained</a:t>
                      </a:r>
                      <a:endParaRPr lang="en-IN" sz="4100" b="0" strike="noStrike" spc="-1">
                        <a:latin typeface="Arial" panose="020B0604020202020204"/>
                      </a:endParaRPr>
                    </a:p>
                    <a:p>
                      <a:pPr algn="ctr">
                        <a:lnSpc>
                          <a:spcPct val="100000"/>
                        </a:lnSpc>
                      </a:pP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r>
              <a:tr h="156708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1</a:t>
                      </a: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US" altLang="en-IN" sz="2400" b="0" strike="noStrike" spc="-1">
                          <a:latin typeface="Times New Roman" panose="02020603050405020304"/>
                        </a:rPr>
                        <a:t>20</a:t>
                      </a:r>
                      <a:endParaRPr lang="en-US" alt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r>
              <a:tr h="145728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2</a:t>
                      </a: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c>
                  <a:txBody>
                    <a:bodyPr/>
                    <a:p>
                      <a:pPr algn="ctr"/>
                      <a:endParaRPr lang="en-IN" sz="1800" b="0" strike="noStrike" spc="-1">
                        <a:latin typeface="Arial" panose="020B0604020202020204"/>
                      </a:endParaRPr>
                    </a:p>
                    <a:p>
                      <a:pPr algn="ctr"/>
                      <a:r>
                        <a:rPr lang="en-US" altLang="en-IN" sz="1800" b="0" strike="noStrike" spc="-1">
                          <a:latin typeface="Arial" panose="020B0604020202020204"/>
                        </a:rPr>
                        <a:t>15</a:t>
                      </a:r>
                      <a:endParaRPr lang="en-US" altLang="en-IN" sz="18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r>
              <a:tr h="174420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3</a:t>
                      </a:r>
                      <a:endParaRPr lang="en-IN" sz="3600" b="0" strike="noStrike" spc="-1">
                        <a:latin typeface="Arial" panose="020B0604020202020204"/>
                      </a:endParaRPr>
                    </a:p>
                    <a:p>
                      <a:pPr algn="ctr">
                        <a:lnSpc>
                          <a:spcPct val="100000"/>
                        </a:lnSpc>
                      </a:pP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1800" b="0" strike="noStrike" spc="-1">
                        <a:latin typeface="Arial" panose="020B0604020202020204"/>
                      </a:endParaRPr>
                    </a:p>
                    <a:p>
                      <a:pPr algn="ctr"/>
                      <a:r>
                        <a:rPr lang="en-US" altLang="en-IN" sz="1800" b="0" strike="noStrike" spc="-1">
                          <a:latin typeface="Arial" panose="020B0604020202020204"/>
                        </a:rPr>
                        <a:t>20</a:t>
                      </a:r>
                      <a:endParaRPr lang="en-US" altLang="en-IN" sz="18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p:cNvPicPr/>
          <p:nvPr/>
        </p:nvPicPr>
        <p:blipFill>
          <a:blip r:embed="rId1"/>
          <a:stretch>
            <a:fillRect/>
          </a:stretch>
        </p:blipFill>
        <p:spPr>
          <a:xfrm>
            <a:off x="-18360" y="0"/>
            <a:ext cx="24377400" cy="13715640"/>
          </a:xfrm>
          <a:prstGeom prst="rect">
            <a:avLst/>
          </a:prstGeom>
          <a:ln>
            <a:noFill/>
          </a:ln>
        </p:spPr>
      </p:pic>
      <p:sp>
        <p:nvSpPr>
          <p:cNvPr id="77" name="CustomShape 1"/>
          <p:cNvSpPr/>
          <p:nvPr/>
        </p:nvSpPr>
        <p:spPr>
          <a:xfrm>
            <a:off x="5158800" y="2751480"/>
            <a:ext cx="14241960" cy="807552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IN" sz="3200" b="1" strike="noStrike" spc="-1">
                <a:solidFill>
                  <a:srgbClr val="151515"/>
                </a:solidFill>
                <a:latin typeface="Helvetica Neue Medium"/>
                <a:ea typeface="Helvetica Neue Medium"/>
              </a:rPr>
              <a:t>Dear parent</a:t>
            </a:r>
            <a:endParaRPr lang="en-IN" sz="3200" b="0" strike="noStrike" spc="-1">
              <a:latin typeface="Arial" panose="020B0604020202020204"/>
            </a:endParaRPr>
          </a:p>
          <a:p>
            <a:pPr algn="ctr">
              <a:lnSpc>
                <a:spcPct val="100000"/>
              </a:lnSpc>
            </a:pPr>
            <a:r>
              <a:rPr lang="en-IN" sz="3200" b="1" strike="noStrike" spc="-1">
                <a:solidFill>
                  <a:srgbClr val="151515"/>
                </a:solidFill>
                <a:latin typeface="Helvetica Neue Medium"/>
                <a:ea typeface="Helvetica Neue Medium"/>
              </a:rPr>
              <a:t>He has not attended mentor mentee meeting which was conducted on 12.08. 2022. He has to improve his marks and aim for S grade for slot C and D and he has not reported test marks to me. He must start attending seminars and webinars to improve his communication and technical skills. He must be regular to all slots lab sessions. Good that he has registered for NPTEL courses. Attendance is compulsory for mini project ( Product design and  development)</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p:cNvPicPr/>
          <p:nvPr/>
        </p:nvPicPr>
        <p:blipFill>
          <a:blip r:embed="rId1"/>
          <a:stretch>
            <a:fillRect/>
          </a:stretch>
        </p:blipFill>
        <p:spPr>
          <a:xfrm>
            <a:off x="2880" y="0"/>
            <a:ext cx="24377400" cy="13715640"/>
          </a:xfrm>
          <a:prstGeom prst="rect">
            <a:avLst/>
          </a:prstGeom>
          <a:ln>
            <a:noFill/>
          </a:ln>
        </p:spPr>
      </p:pic>
      <p:sp>
        <p:nvSpPr>
          <p:cNvPr id="79" name="CustomShape 1"/>
          <p:cNvSpPr/>
          <p:nvPr/>
        </p:nvSpPr>
        <p:spPr>
          <a:xfrm>
            <a:off x="3648960" y="3189600"/>
            <a:ext cx="8089200" cy="831420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US" altLang="en-IN" sz="3200" b="0" strike="noStrike" spc="-1">
                <a:latin typeface="Arial" panose="020B0604020202020204"/>
              </a:rPr>
              <a:t>SIR I WENT TO WRITE SUPPLEMENTARY EXAM ON 12.08.22. THAT WHY I DIDNT ATTENDED THE MENTEE CLASS ON FRIDAY</a:t>
            </a:r>
            <a:endParaRPr lang="en-US" altLang="en-IN" sz="3200" b="0" strike="noStrike" spc="-1">
              <a:latin typeface="Arial" panose="020B0604020202020204"/>
            </a:endParaRPr>
          </a:p>
        </p:txBody>
      </p:sp>
      <p:sp>
        <p:nvSpPr>
          <p:cNvPr id="80" name="CustomShape 2"/>
          <p:cNvSpPr/>
          <p:nvPr/>
        </p:nvSpPr>
        <p:spPr>
          <a:xfrm>
            <a:off x="12307320" y="3189600"/>
            <a:ext cx="8089200" cy="829296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US" altLang="en-IN" sz="3200" b="0" strike="noStrike" spc="-1">
                <a:latin typeface="Arial" panose="020B0604020202020204"/>
              </a:rPr>
              <a:t>SLOW LEARNER IMPROVE HIM</a:t>
            </a:r>
            <a:endParaRPr lang="en-US" altLang="en-IN" sz="3200" b="0" strike="noStrike" spc="-1">
              <a:latin typeface="Arial" panose="020B0604020202020204"/>
            </a:endParaRPr>
          </a:p>
        </p:txBody>
      </p:sp>
      <p:sp>
        <p:nvSpPr>
          <p:cNvPr id="81" name="CustomShape 3"/>
          <p:cNvSpPr/>
          <p:nvPr/>
        </p:nvSpPr>
        <p:spPr>
          <a:xfrm>
            <a:off x="4779360" y="3466080"/>
            <a:ext cx="5278680" cy="1430280"/>
          </a:xfrm>
          <a:prstGeom prst="rect">
            <a:avLst/>
          </a:prstGeom>
          <a:noFill/>
          <a:ln w="12600">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4400" b="1" strike="noStrike" spc="-1">
                <a:solidFill>
                  <a:srgbClr val="000000"/>
                </a:solidFill>
                <a:latin typeface="Myriad Pro"/>
                <a:ea typeface="Helvetica Neue"/>
              </a:rPr>
              <a:t>MENTEE RESPONSE</a:t>
            </a:r>
            <a:endParaRPr lang="en-IN" sz="4400" b="0" strike="noStrike" spc="-1">
              <a:latin typeface="Arial" panose="020B0604020202020204"/>
            </a:endParaRPr>
          </a:p>
        </p:txBody>
      </p:sp>
      <p:sp>
        <p:nvSpPr>
          <p:cNvPr id="82" name="CustomShape 4"/>
          <p:cNvSpPr/>
          <p:nvPr/>
        </p:nvSpPr>
        <p:spPr>
          <a:xfrm>
            <a:off x="13650480" y="3533400"/>
            <a:ext cx="5278680" cy="1430280"/>
          </a:xfrm>
          <a:prstGeom prst="rect">
            <a:avLst/>
          </a:prstGeom>
          <a:noFill/>
          <a:ln w="12600">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4400" b="1" strike="noStrike" spc="-1">
                <a:solidFill>
                  <a:srgbClr val="000000"/>
                </a:solidFill>
                <a:latin typeface="Myriad Pro"/>
                <a:ea typeface="Helvetica Neue"/>
              </a:rPr>
              <a:t>PARENTS RESPONSE</a:t>
            </a:r>
            <a:endParaRPr lang="en-IN" sz="4400" b="0" strike="noStrike" spc="-1">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798</Words>
  <Application>WPS Presentation</Application>
  <PresentationFormat/>
  <Paragraphs>45</Paragraphs>
  <Slides>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vt:i4>
      </vt:variant>
    </vt:vector>
  </HeadingPairs>
  <TitlesOfParts>
    <vt:vector size="18" baseType="lpstr">
      <vt:lpstr>Arial</vt:lpstr>
      <vt:lpstr>SimSun</vt:lpstr>
      <vt:lpstr>Wingdings</vt:lpstr>
      <vt:lpstr>Helvetica Neue</vt:lpstr>
      <vt:lpstr>Times New Roman</vt:lpstr>
      <vt:lpstr>Symbol</vt:lpstr>
      <vt:lpstr>Arial</vt:lpstr>
      <vt:lpstr>Microsoft YaHei</vt:lpstr>
      <vt:lpstr>Arial Unicode MS</vt:lpstr>
      <vt:lpstr>Calibri</vt:lpstr>
      <vt:lpstr>Helvetica Neue Medium</vt:lpstr>
      <vt:lpstr>Myriad Pro</vt:lpstr>
      <vt:lpstr>Segoe Print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SAVEETHA</dc:creator>
  <cp:lastModifiedBy>HP</cp:lastModifiedBy>
  <cp:revision>161</cp:revision>
  <dcterms:created xsi:type="dcterms:W3CDTF">2022-08-13T09:58:54Z</dcterms:created>
  <dcterms:modified xsi:type="dcterms:W3CDTF">2022-08-13T10:16:58Z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19.1200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y fmtid="{D5CDD505-2E9C-101B-9397-08002B2CF9AE}" pid="12" name="ICV">
    <vt:lpwstr>5CD9B0F7AEA0410D84098EE2D67B8538</vt:lpwstr>
  </property>
  <property fmtid="{D5CDD505-2E9C-101B-9397-08002B2CF9AE}" pid="13" name="KSOProductBuildVer">
    <vt:lpwstr>1033-11.2.0.11254</vt:lpwstr>
  </property>
</Properties>
</file>