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39" r:id="rId3"/>
    <p:sldId id="332" r:id="rId4"/>
    <p:sldId id="340" r:id="rId5"/>
    <p:sldId id="373" r:id="rId6"/>
  </p:sldIdLst>
  <p:sldSz cx="24384000" cy="13716000"/>
  <p:notesSz cx="6858000" cy="9144000"/>
  <p:custDataLst>
    <p:tags r:id="rId11"/>
  </p:custDataLst>
  <p:defaultTextStyle>
    <a:defPPr marL="0" marR="0" indent="0" algn="l" defTabSz="914400" rtl="0" fontAlgn="auto" latinLnBrk="1" hangingPunct="0">
      <a:lnSpc>
        <a:spcPct val="100000"/>
      </a:lnSpc>
      <a:spcBef>
        <a:spcPct val="0"/>
      </a:spcBef>
      <a:spcAft>
        <a:spcPct val="0"/>
      </a:spcAft>
      <a:buClrTx/>
      <a:buSzTx/>
      <a:buFontTx/>
      <a:buNone/>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400" rtl="0" fontAlgn="auto" latinLnBrk="0" hangingPunct="0">
      <a:lnSpc>
        <a:spcPct val="100000"/>
      </a:lnSpc>
      <a:spcBef>
        <a:spcPct val="0"/>
      </a:spcBef>
      <a:spcAft>
        <a:spcPct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4364" autoAdjust="0"/>
  </p:normalViewPr>
  <p:slideViewPr>
    <p:cSldViewPr snapToGrid="0">
      <p:cViewPr varScale="1">
        <p:scale>
          <a:sx n="41" d="100"/>
          <a:sy n="41" d="100"/>
        </p:scale>
        <p:origin x="49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128"/>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sp>
      <p:sp>
        <p:nvSpPr>
          <p:cNvPr id="149" name="Shape 14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ct val="0"/>
              </a:spcBef>
              <a:buSzTx/>
              <a:buNone/>
              <a:defRPr sz="5500" b="1"/>
            </a:lvl1pPr>
            <a:lvl2pPr marL="0" indent="457200" defTabSz="825500">
              <a:lnSpc>
                <a:spcPct val="100000"/>
              </a:lnSpc>
              <a:spcBef>
                <a:spcPct val="0"/>
              </a:spcBef>
              <a:buSzTx/>
              <a:buNone/>
              <a:defRPr sz="5500" b="1"/>
            </a:lvl2pPr>
            <a:lvl3pPr marL="0" indent="914400" defTabSz="825500">
              <a:lnSpc>
                <a:spcPct val="100000"/>
              </a:lnSpc>
              <a:spcBef>
                <a:spcPct val="0"/>
              </a:spcBef>
              <a:buSzTx/>
              <a:buNone/>
              <a:defRPr sz="5500" b="1"/>
            </a:lvl3pPr>
            <a:lvl4pPr marL="0" indent="1371600" defTabSz="825500">
              <a:lnSpc>
                <a:spcPct val="100000"/>
              </a:lnSpc>
              <a:spcBef>
                <a:spcPct val="0"/>
              </a:spcBef>
              <a:buSzTx/>
              <a:buNone/>
              <a:defRPr sz="5500" b="1"/>
            </a:lvl4pPr>
            <a:lvl5pPr marL="0" indent="1828800" defTabSz="825500">
              <a:lnSpc>
                <a:spcPct val="100000"/>
              </a:lnSpc>
              <a:spcBef>
                <a:spcPct val="0"/>
              </a:spcBef>
              <a:buSzTx/>
              <a:buNone/>
              <a:defRPr sz="5500" b="1"/>
            </a:lvl5pPr>
          </a:lstStyle>
          <a:p>
            <a:r>
              <a:t>Slide Subtitle</a:t>
            </a:r>
          </a:p>
          <a:p>
            <a:pPr lvl="1"/>
          </a:p>
          <a:p>
            <a:pPr lvl="2"/>
          </a:p>
          <a:p>
            <a:pPr lvl="3"/>
          </a:p>
          <a:p>
            <a:pPr lvl="4"/>
          </a:p>
        </p:txBody>
      </p:sp>
      <p:sp>
        <p:nvSpPr>
          <p:cNvPr id="35" name="Slide Number"/>
          <p:cNvSpPr txBox="1">
            <a:spLocks noGrp="1"/>
          </p:cNvSpPr>
          <p:nvPr>
            <p:ph type="sldNum" sz="quarter" idx="2"/>
          </p:nvPr>
        </p:nvSpPr>
        <p:spPr>
          <a:xfrm>
            <a:off x="12001499" y="13085232"/>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p>
          <a:p>
            <a:pPr lvl="2"/>
          </a:p>
          <a:p>
            <a:pPr lvl="3"/>
          </a:p>
          <a:p>
            <a:pPr lvl="4"/>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ct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5"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2"/>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ct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ct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p>
          <a:p>
            <a:pPr lvl="2"/>
          </a:p>
          <a:p>
            <a:pPr lvl="3"/>
          </a:p>
          <a:p>
            <a:pPr lvl="4"/>
          </a:p>
        </p:txBody>
      </p:sp>
      <p:sp>
        <p:nvSpPr>
          <p:cNvPr id="9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ct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ct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ct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ct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ct val="0"/>
              </a:spcBef>
              <a:buSzTx/>
              <a:buNone/>
              <a:defRPr sz="11600" spc="-232">
                <a:latin typeface="Helvetica Neue Medium"/>
                <a:ea typeface="Helvetica Neue Medium"/>
                <a:cs typeface="Helvetica Neue Medium"/>
                <a:sym typeface="Helvetica Neue Medium"/>
              </a:defRPr>
            </a:lvl5pPr>
          </a:lstStyle>
          <a:p>
            <a:r>
              <a:t>Statement</a:t>
            </a:r>
          </a:p>
          <a:p>
            <a:pPr lvl="1"/>
          </a:p>
          <a:p>
            <a:pPr lvl="2"/>
          </a:p>
          <a:p>
            <a:pPr lvl="3"/>
          </a:p>
          <a:p>
            <a:pPr lvl="4"/>
          </a:p>
        </p:txBody>
      </p:sp>
      <p:sp>
        <p:nvSpPr>
          <p:cNvPr id="99"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ct val="0"/>
              </a:spcBef>
              <a:buSzTx/>
              <a:buNone/>
              <a:defRPr sz="25000" b="1" spc="-250"/>
            </a:lvl1pPr>
            <a:lvl2pPr marL="0" indent="457200" algn="ctr">
              <a:lnSpc>
                <a:spcPct val="80000"/>
              </a:lnSpc>
              <a:spcBef>
                <a:spcPct val="0"/>
              </a:spcBef>
              <a:buSzTx/>
              <a:buNone/>
              <a:defRPr sz="25000" b="1" spc="-250"/>
            </a:lvl2pPr>
            <a:lvl3pPr marL="0" indent="914400" algn="ctr">
              <a:lnSpc>
                <a:spcPct val="80000"/>
              </a:lnSpc>
              <a:spcBef>
                <a:spcPct val="0"/>
              </a:spcBef>
              <a:buSzTx/>
              <a:buNone/>
              <a:defRPr sz="25000" b="1" spc="-250"/>
            </a:lvl3pPr>
            <a:lvl4pPr marL="0" indent="1371600" algn="ctr">
              <a:lnSpc>
                <a:spcPct val="80000"/>
              </a:lnSpc>
              <a:spcBef>
                <a:spcPct val="0"/>
              </a:spcBef>
              <a:buSzTx/>
              <a:buNone/>
              <a:defRPr sz="25000" b="1" spc="-250"/>
            </a:lvl4pPr>
            <a:lvl5pPr marL="0" indent="1828800" algn="ctr">
              <a:lnSpc>
                <a:spcPct val="80000"/>
              </a:lnSpc>
              <a:spcBef>
                <a:spcPct val="0"/>
              </a:spcBef>
              <a:buSzTx/>
              <a:buNone/>
              <a:defRPr sz="25000" b="1" spc="-250"/>
            </a:lvl5pPr>
          </a:lstStyle>
          <a:p>
            <a:r>
              <a:t>100%</a:t>
            </a:r>
          </a:p>
          <a:p>
            <a:pPr lvl="1"/>
          </a:p>
          <a:p>
            <a:pPr lvl="2"/>
          </a:p>
          <a:p>
            <a:pPr lvl="3"/>
          </a:p>
          <a:p>
            <a:pPr lvl="4"/>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ct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ct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810" indent="-469900">
              <a:spcBef>
                <a:spcPct val="0"/>
              </a:spcBef>
              <a:buSzTx/>
              <a:buNone/>
              <a:defRPr sz="8500" spc="-170">
                <a:latin typeface="Helvetica Neue Medium"/>
                <a:ea typeface="Helvetica Neue Medium"/>
                <a:cs typeface="Helvetica Neue Medium"/>
                <a:sym typeface="Helvetica Neue Medium"/>
              </a:defRPr>
            </a:lvl1pPr>
            <a:lvl2pPr marL="638810" indent="-12700">
              <a:spcBef>
                <a:spcPct val="0"/>
              </a:spcBef>
              <a:buSzTx/>
              <a:buNone/>
              <a:defRPr sz="8500" spc="-170">
                <a:latin typeface="Helvetica Neue Medium"/>
                <a:ea typeface="Helvetica Neue Medium"/>
                <a:cs typeface="Helvetica Neue Medium"/>
                <a:sym typeface="Helvetica Neue Medium"/>
              </a:defRPr>
            </a:lvl2pPr>
            <a:lvl3pPr marL="638810" indent="444500">
              <a:spcBef>
                <a:spcPct val="0"/>
              </a:spcBef>
              <a:buSzTx/>
              <a:buNone/>
              <a:defRPr sz="8500" spc="-170">
                <a:latin typeface="Helvetica Neue Medium"/>
                <a:ea typeface="Helvetica Neue Medium"/>
                <a:cs typeface="Helvetica Neue Medium"/>
                <a:sym typeface="Helvetica Neue Medium"/>
              </a:defRPr>
            </a:lvl3pPr>
            <a:lvl4pPr marL="638810" indent="901700">
              <a:spcBef>
                <a:spcPct val="0"/>
              </a:spcBef>
              <a:buSzTx/>
              <a:buNone/>
              <a:defRPr sz="8500" spc="-170">
                <a:latin typeface="Helvetica Neue Medium"/>
                <a:ea typeface="Helvetica Neue Medium"/>
                <a:cs typeface="Helvetica Neue Medium"/>
                <a:sym typeface="Helvetica Neue Medium"/>
              </a:defRPr>
            </a:lvl4pPr>
            <a:lvl5pPr marL="638810" indent="1358900">
              <a:spcBef>
                <a:spcPct val="0"/>
              </a:spcBef>
              <a:buSzTx/>
              <a:buNone/>
              <a:defRPr sz="8500" spc="-170">
                <a:latin typeface="Helvetica Neue Medium"/>
                <a:ea typeface="Helvetica Neue Medium"/>
                <a:cs typeface="Helvetica Neue Medium"/>
                <a:sym typeface="Helvetica Neue Medium"/>
              </a:defRPr>
            </a:lvl5pPr>
          </a:lstStyle>
          <a:p>
            <a:r>
              <a:t>“Notable Quote”</a:t>
            </a:r>
          </a:p>
          <a:p>
            <a:pPr lvl="1"/>
          </a:p>
          <a:p>
            <a:pPr lvl="2"/>
          </a:p>
          <a:p>
            <a:pPr lvl="3"/>
          </a:p>
          <a:p>
            <a:pPr lvl="4"/>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Slide bullet text</a:t>
            </a:r>
          </a:p>
          <a:p>
            <a:pPr lvl="1"/>
          </a:p>
          <a:p>
            <a:pPr lvl="2"/>
          </a:p>
          <a:p>
            <a:pPr lvl="3"/>
          </a:p>
          <a:p>
            <a:pPr lvl="4"/>
          </a:p>
        </p:txBody>
      </p:sp>
      <p:sp>
        <p:nvSpPr>
          <p:cNvPr id="4" name="Slide Number"/>
          <p:cNvSpPr txBox="1">
            <a:spLocks noGrp="1"/>
          </p:cNvSpPr>
          <p:nvPr>
            <p:ph type="sldNum" sz="quarter" idx="2"/>
          </p:nvPr>
        </p:nvSpPr>
        <p:spPr>
          <a:xfrm>
            <a:off x="12001499" y="13080998"/>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1pPr>
      <a:lvl2pPr marL="0" marR="0" indent="4572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2pPr>
      <a:lvl3pPr marL="0" marR="0" indent="9144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3pPr>
      <a:lvl4pPr marL="0" marR="0" indent="13716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4pPr>
      <a:lvl5pPr marL="0" marR="0" indent="18288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5pPr>
      <a:lvl6pPr marL="0" marR="0" indent="22860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6pPr>
      <a:lvl7pPr marL="0" marR="0" indent="27432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7pPr>
      <a:lvl8pPr marL="0" marR="0" indent="32004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8pPr>
      <a:lvl9pPr marL="0" marR="0" indent="3657600" algn="l" defTabSz="2438400" rtl="0" latinLnBrk="0">
        <a:lnSpc>
          <a:spcPct val="80000"/>
        </a:lnSpc>
        <a:spcBef>
          <a:spcPct val="0"/>
        </a:spcBef>
        <a:spcAft>
          <a:spcPct val="0"/>
        </a:spcAft>
        <a:buClrTx/>
        <a:buSzTx/>
        <a:buFontTx/>
        <a:buNone/>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1pPr>
      <a:lvl2pPr marL="12192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2pPr>
      <a:lvl3pPr marL="18288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3pPr>
      <a:lvl4pPr marL="24384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4pPr>
      <a:lvl5pPr marL="30480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5pPr>
      <a:lvl6pPr marL="36576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6pPr>
      <a:lvl7pPr marL="42672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7pPr>
      <a:lvl8pPr marL="48768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8pPr>
      <a:lvl9pPr marL="5486400" marR="0" indent="-609600" algn="l" defTabSz="2438400" rtl="0" latinLnBrk="0">
        <a:lnSpc>
          <a:spcPct val="90000"/>
        </a:lnSpc>
        <a:spcBef>
          <a:spcPts val="4500"/>
        </a:spcBef>
        <a:spcAft>
          <a:spcPct val="0"/>
        </a:spcAft>
        <a:buClrTx/>
        <a:buSzPct val="123000"/>
        <a:buFontTx/>
        <a:buChar char="•"/>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ct val="0"/>
        </a:spcBef>
        <a:spcAft>
          <a:spcPct val="0"/>
        </a:spcAft>
        <a:buClrTx/>
        <a:buSzTx/>
        <a:buFontTx/>
        <a:buNone/>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Academic performance and personalizsed instruction about your mentee to the parents."/>
          <p:cNvSpPr/>
          <p:nvPr/>
        </p:nvSpPr>
        <p:spPr>
          <a:xfrm>
            <a:off x="5597235" y="3732325"/>
            <a:ext cx="6333191" cy="8075888"/>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lnSpc>
                <a:spcPts val="3175"/>
              </a:lnSpc>
              <a:spcBef>
                <a:spcPts val="90"/>
              </a:spcBef>
            </a:pPr>
            <a:r>
              <a:rPr lang="en-IN" sz="3200" b="1" strike="noStrike" spc="-1" dirty="0" err="1">
                <a:solidFill>
                  <a:srgbClr val="7030A0"/>
                </a:solidFill>
                <a:latin typeface="Times New Roman" panose="02020603050405020304"/>
                <a:ea typeface="Helvetica Neue Medium"/>
              </a:rPr>
              <a:t>Name:BANDILA</a:t>
            </a:r>
            <a:r>
              <a:rPr lang="en-IN" sz="3200" b="1" strike="noStrike" spc="-1" dirty="0">
                <a:solidFill>
                  <a:srgbClr val="7030A0"/>
                </a:solidFill>
                <a:latin typeface="Times New Roman" panose="02020603050405020304"/>
                <a:ea typeface="Helvetica Neue Medium"/>
              </a:rPr>
              <a:t> SUJITH</a:t>
            </a:r>
            <a:endParaRPr lang="en-IN" sz="3200" b="0" strike="noStrike" spc="-1" dirty="0">
              <a:latin typeface="Arial" panose="020B0604020202020204"/>
            </a:endParaRPr>
          </a:p>
          <a:p>
            <a:pPr algn="ctr">
              <a:lnSpc>
                <a:spcPts val="3165"/>
              </a:lnSpc>
            </a:pPr>
            <a:r>
              <a:rPr lang="en-IN" sz="3200" b="1" strike="noStrike" spc="-1" dirty="0">
                <a:solidFill>
                  <a:srgbClr val="7030A0"/>
                </a:solidFill>
                <a:latin typeface="Arial" panose="020B0604020202020204"/>
                <a:ea typeface="Helvetica Neue Medium"/>
              </a:rPr>
              <a:t>Register</a:t>
            </a:r>
            <a:r>
              <a:rPr lang="en-IN" sz="3200" b="1" strike="noStrike" spc="-18" dirty="0">
                <a:solidFill>
                  <a:srgbClr val="7030A0"/>
                </a:solidFill>
                <a:latin typeface="Arial" panose="020B0604020202020204"/>
                <a:ea typeface="Helvetica Neue Medium"/>
              </a:rPr>
              <a:t> </a:t>
            </a:r>
            <a:r>
              <a:rPr lang="en-IN" sz="3200" b="1" strike="noStrike" spc="-1" dirty="0">
                <a:solidFill>
                  <a:srgbClr val="7030A0"/>
                </a:solidFill>
                <a:latin typeface="Arial" panose="020B0604020202020204"/>
                <a:ea typeface="Helvetica Neue Medium"/>
              </a:rPr>
              <a:t>Number:</a:t>
            </a:r>
            <a:r>
              <a:rPr lang="en-IN" sz="3200" b="1" strike="noStrike" spc="-1" dirty="0">
                <a:solidFill>
                  <a:srgbClr val="7030A0"/>
                </a:solidFill>
                <a:latin typeface="Helvetica Neue Medium"/>
                <a:ea typeface="Helvetica Neue Medium"/>
              </a:rPr>
              <a:t>192021012</a:t>
            </a:r>
            <a:endParaRPr lang="en-IN" sz="3200" b="0" strike="noStrike" spc="-1" dirty="0">
              <a:latin typeface="Arial" panose="020B0604020202020204"/>
            </a:endParaRPr>
          </a:p>
          <a:p>
            <a:pPr algn="ctr">
              <a:lnSpc>
                <a:spcPts val="3165"/>
              </a:lnSpc>
            </a:pPr>
            <a:r>
              <a:rPr lang="en-IN" sz="3200" b="1" strike="noStrike" spc="-1" dirty="0">
                <a:solidFill>
                  <a:srgbClr val="7030A0"/>
                </a:solidFill>
                <a:latin typeface="Arial" panose="020B0604020202020204"/>
                <a:ea typeface="Helvetica Neue Medium"/>
              </a:rPr>
              <a:t>I</a:t>
            </a:r>
            <a:r>
              <a:rPr lang="en-IN" sz="3200" b="1" strike="noStrike" spc="-29" dirty="0">
                <a:solidFill>
                  <a:srgbClr val="7030A0"/>
                </a:solidFill>
                <a:latin typeface="Arial" panose="020B0604020202020204"/>
                <a:ea typeface="Helvetica Neue Medium"/>
              </a:rPr>
              <a:t> </a:t>
            </a:r>
            <a:r>
              <a:rPr lang="en-IN" sz="3200" b="1" strike="noStrike" spc="-1" dirty="0">
                <a:solidFill>
                  <a:srgbClr val="7030A0"/>
                </a:solidFill>
                <a:latin typeface="Arial" panose="020B0604020202020204"/>
                <a:ea typeface="Helvetica Neue Medium"/>
              </a:rPr>
              <a:t>Year</a:t>
            </a:r>
            <a:endParaRPr lang="en-IN" sz="3200" b="0" strike="noStrike" spc="-1" dirty="0">
              <a:latin typeface="Arial" panose="020B0604020202020204"/>
            </a:endParaRPr>
          </a:p>
          <a:p>
            <a:pPr algn="ctr">
              <a:lnSpc>
                <a:spcPct val="100000"/>
              </a:lnSpc>
              <a:spcBef>
                <a:spcPts val="45"/>
              </a:spcBef>
            </a:pPr>
            <a:endParaRPr lang="en-IN" sz="3200" b="0" strike="noStrike" spc="-1" dirty="0">
              <a:latin typeface="Arial" panose="020B0604020202020204"/>
            </a:endParaRPr>
          </a:p>
          <a:p>
            <a:pPr algn="ctr">
              <a:lnSpc>
                <a:spcPct val="100000"/>
              </a:lnSpc>
            </a:pPr>
            <a:r>
              <a:rPr lang="en-IN" sz="3200" b="1" strike="noStrike" spc="-1" dirty="0">
                <a:solidFill>
                  <a:srgbClr val="7030A0"/>
                </a:solidFill>
                <a:latin typeface="Arial" panose="020B0604020202020204"/>
                <a:ea typeface="Helvetica Neue Medium"/>
              </a:rPr>
              <a:t>Institute</a:t>
            </a:r>
            <a:r>
              <a:rPr lang="en-IN" sz="3200" b="1" strike="noStrike" spc="-38" dirty="0">
                <a:solidFill>
                  <a:srgbClr val="7030A0"/>
                </a:solidFill>
                <a:latin typeface="Arial" panose="020B0604020202020204"/>
                <a:ea typeface="Helvetica Neue Medium"/>
              </a:rPr>
              <a:t> </a:t>
            </a:r>
            <a:r>
              <a:rPr lang="en-IN" sz="3200" b="1" strike="noStrike" spc="-1" dirty="0">
                <a:solidFill>
                  <a:srgbClr val="7030A0"/>
                </a:solidFill>
                <a:latin typeface="Arial" panose="020B0604020202020204"/>
                <a:ea typeface="Helvetica Neue Medium"/>
              </a:rPr>
              <a:t>of Information Technology </a:t>
            </a:r>
            <a:r>
              <a:rPr lang="en-IN" sz="3200" b="1" strike="noStrike" spc="-704" dirty="0">
                <a:solidFill>
                  <a:srgbClr val="7030A0"/>
                </a:solidFill>
                <a:latin typeface="Arial" panose="020B0604020202020204"/>
                <a:ea typeface="Helvetica Neue Medium"/>
              </a:rPr>
              <a:t> </a:t>
            </a:r>
            <a:r>
              <a:rPr lang="en-IN" sz="3200" b="1" strike="noStrike" spc="-1" dirty="0">
                <a:solidFill>
                  <a:srgbClr val="7030A0"/>
                </a:solidFill>
                <a:latin typeface="Arial" panose="020B0604020202020204"/>
                <a:ea typeface="Helvetica Neue Medium"/>
              </a:rPr>
              <a:t>and</a:t>
            </a:r>
            <a:r>
              <a:rPr lang="en-IN" sz="3200" b="1" strike="noStrike" spc="-15" dirty="0">
                <a:solidFill>
                  <a:srgbClr val="7030A0"/>
                </a:solidFill>
                <a:latin typeface="Arial" panose="020B0604020202020204"/>
                <a:ea typeface="Helvetica Neue Medium"/>
              </a:rPr>
              <a:t> </a:t>
            </a:r>
            <a:r>
              <a:rPr lang="en-IN" sz="3200" b="1" strike="noStrike" spc="-1" dirty="0">
                <a:solidFill>
                  <a:srgbClr val="7030A0"/>
                </a:solidFill>
                <a:latin typeface="Arial" panose="020B0604020202020204"/>
                <a:ea typeface="Helvetica Neue Medium"/>
              </a:rPr>
              <a:t>Engineering</a:t>
            </a:r>
            <a:endParaRPr lang="en-IN" sz="3200" b="0" strike="noStrike" spc="-1" dirty="0">
              <a:latin typeface="Arial" panose="020B0604020202020204"/>
            </a:endParaRPr>
          </a:p>
        </p:txBody>
      </p:sp>
      <p:pic>
        <p:nvPicPr>
          <p:cNvPr id="20" name="Picture Placeholder 8"/>
          <p:cNvPicPr/>
          <p:nvPr/>
        </p:nvPicPr>
        <p:blipFill>
          <a:blip r:embed="rId2"/>
          <a:stretch>
            <a:fillRect/>
          </a:stretch>
        </p:blipFill>
        <p:spPr>
          <a:xfrm>
            <a:off x="12453576" y="3734493"/>
            <a:ext cx="6299640" cy="8073720"/>
          </a:xfrm>
          <a:prstGeom prst="rect">
            <a:avLst/>
          </a:prstGeom>
          <a:ln>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aphicFrame>
        <p:nvGraphicFramePr>
          <p:cNvPr id="4" name="Table 3"/>
          <p:cNvGraphicFramePr>
            <a:graphicFrameLocks noGrp="1"/>
          </p:cNvGraphicFramePr>
          <p:nvPr/>
        </p:nvGraphicFramePr>
        <p:xfrm>
          <a:off x="2979176" y="4123191"/>
          <a:ext cx="18258504" cy="7291668"/>
        </p:xfrm>
        <a:graphic>
          <a:graphicData uri="http://schemas.openxmlformats.org/drawingml/2006/table">
            <a:tbl>
              <a:tblPr firstRow="1" bandRow="1">
                <a:tableStyleId>{B301B821-A1FF-4177-AEE7-76D212191A09}</a:tableStyleId>
              </a:tblPr>
              <a:tblGrid>
                <a:gridCol w="5662274"/>
                <a:gridCol w="4059834"/>
                <a:gridCol w="4268198"/>
                <a:gridCol w="4268198"/>
              </a:tblGrid>
              <a:tr h="2522964">
                <a:tc>
                  <a:txBody>
                    <a:bodyPr/>
                    <a:lstStyle/>
                    <a:p>
                      <a:endParaRPr lang="en-IN" sz="4100" dirty="0"/>
                    </a:p>
                    <a:p>
                      <a:r>
                        <a:rPr lang="en-IN" sz="4100" dirty="0"/>
                        <a:t>Slot C</a:t>
                      </a:r>
                      <a:endParaRPr lang="en-IN" sz="4100" b="1" dirty="0">
                        <a:latin typeface="Times New Roman" panose="02020603050405020304" pitchFamily="18" charset="0"/>
                        <a:cs typeface="Times New Roman" panose="02020603050405020304" pitchFamily="18" charset="0"/>
                      </a:endParaRPr>
                    </a:p>
                  </a:txBody>
                  <a:tcPr/>
                </a:tc>
                <a:tc>
                  <a:txBody>
                    <a:bodyPr/>
                    <a:lstStyle/>
                    <a:p>
                      <a:pPr marL="0" marR="0" indent="0" algn="ctr" defTabSz="584200" rtl="0" eaLnBrk="1" fontAlgn="auto" latinLnBrk="0" hangingPunct="1">
                        <a:lnSpc>
                          <a:spcPct val="100000"/>
                        </a:lnSpc>
                        <a:spcBef>
                          <a:spcPct val="0"/>
                        </a:spcBef>
                        <a:spcAft>
                          <a:spcPct val="0"/>
                        </a:spcAft>
                        <a:buClrTx/>
                        <a:buSzTx/>
                        <a:buFontTx/>
                        <a:buNone/>
                        <a:defRPr/>
                      </a:pPr>
                      <a:endParaRPr lang="en-IN" sz="4100"/>
                    </a:p>
                    <a:p>
                      <a:pPr marL="0" marR="0" indent="0" algn="ctr" defTabSz="584200" rtl="0" eaLnBrk="1" fontAlgn="auto" latinLnBrk="0" hangingPunct="1">
                        <a:lnSpc>
                          <a:spcPct val="100000"/>
                        </a:lnSpc>
                        <a:spcBef>
                          <a:spcPct val="0"/>
                        </a:spcBef>
                        <a:spcAft>
                          <a:spcPct val="0"/>
                        </a:spcAft>
                        <a:buClrTx/>
                        <a:buSzTx/>
                        <a:buFontTx/>
                        <a:buNone/>
                        <a:defRPr/>
                      </a:pPr>
                      <a:r>
                        <a:rPr lang="en-IN" sz="4100"/>
                        <a:t>Total </a:t>
                      </a:r>
                      <a:endParaRPr lang="en-IN" sz="4100"/>
                    </a:p>
                    <a:p>
                      <a:pPr marL="0" marR="0" indent="0" algn="ctr" defTabSz="584200" rtl="0" eaLnBrk="1" fontAlgn="auto" latinLnBrk="0" hangingPunct="1">
                        <a:lnSpc>
                          <a:spcPct val="100000"/>
                        </a:lnSpc>
                        <a:spcBef>
                          <a:spcPct val="0"/>
                        </a:spcBef>
                        <a:spcAft>
                          <a:spcPct val="0"/>
                        </a:spcAft>
                        <a:buClrTx/>
                        <a:buSzTx/>
                        <a:buFontTx/>
                        <a:buNone/>
                        <a:defRPr/>
                      </a:pPr>
                      <a:r>
                        <a:rPr lang="en-IN" sz="4100"/>
                        <a:t>Marks</a:t>
                      </a:r>
                      <a:endParaRPr lang="en-IN" sz="4100" b="1">
                        <a:latin typeface="Times New Roman" panose="02020603050405020304" pitchFamily="18" charset="0"/>
                        <a:cs typeface="Times New Roman" panose="02020603050405020304" pitchFamily="18" charset="0"/>
                      </a:endParaRPr>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4100" u="none" strike="noStrike" kern="0" cap="none" spc="0" normalizeH="0" baseline="0" noProof="0" dirty="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4100" u="none" strike="noStrike" kern="0" cap="none" spc="0" normalizeH="0" baseline="0" noProof="0" dirty="0">
                          <a:ln>
                            <a:noFill/>
                          </a:ln>
                          <a:effectLst/>
                          <a:uLnTx/>
                          <a:uFillTx/>
                          <a:sym typeface="Helvetica Neue"/>
                        </a:rPr>
                        <a:t>Marks </a:t>
                      </a:r>
                      <a:endParaRPr kumimoji="0" lang="en-IN" sz="4100" u="none" strike="noStrike" kern="0" cap="none" spc="0" normalizeH="0" baseline="0" noProof="0" dirty="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4100" u="none" strike="noStrike" kern="0" cap="none" spc="0" normalizeH="0" baseline="0" noProof="0" dirty="0">
                          <a:ln>
                            <a:noFill/>
                          </a:ln>
                          <a:effectLst/>
                          <a:uLnTx/>
                          <a:uFillTx/>
                          <a:sym typeface="Helvetica Neue"/>
                        </a:rPr>
                        <a:t>Obtained</a:t>
                      </a:r>
                      <a:endParaRPr kumimoji="0" lang="en-IN" sz="4100" u="none" strike="noStrike" kern="0" cap="none" spc="0" normalizeH="0" baseline="0" noProof="0" dirty="0">
                        <a:ln>
                          <a:noFill/>
                        </a:ln>
                        <a:effectLst/>
                        <a:uLnTx/>
                        <a:uFillTx/>
                        <a:sym typeface="Helvetica Neue"/>
                      </a:endParaRPr>
                    </a:p>
                    <a:p>
                      <a:endParaRPr lang="en-IN" sz="1200" b="1" dirty="0"/>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4100" u="none" strike="noStrike" kern="0" cap="none" spc="0" normalizeH="0" baseline="0" noProof="0" dirty="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4100" u="none" strike="noStrike" kern="0" cap="none" spc="0" normalizeH="0" baseline="0" noProof="0" dirty="0">
                          <a:ln>
                            <a:noFill/>
                          </a:ln>
                          <a:effectLst/>
                          <a:uLnTx/>
                          <a:uFillTx/>
                          <a:sym typeface="Helvetica Neue"/>
                        </a:rPr>
                        <a:t>Class Average Mark</a:t>
                      </a:r>
                      <a:endParaRPr kumimoji="0" lang="en-IN" sz="4100" u="none" strike="noStrike" kern="0" cap="none" spc="0" normalizeH="0" baseline="0" noProof="0" dirty="0">
                        <a:ln>
                          <a:noFill/>
                        </a:ln>
                        <a:effectLst/>
                        <a:uLnTx/>
                        <a:uFillTx/>
                        <a:sym typeface="Helvetica Neue"/>
                      </a:endParaRPr>
                    </a:p>
                  </a:txBody>
                  <a:tcPr/>
                </a:tc>
              </a:tr>
              <a:tr h="1567142">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36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3600" u="none" strike="noStrike" kern="0" cap="none" spc="0" normalizeH="0" baseline="0" noProof="0">
                          <a:ln>
                            <a:noFill/>
                          </a:ln>
                          <a:effectLst/>
                          <a:uLnTx/>
                          <a:uFillTx/>
                          <a:sym typeface="Helvetica Neue"/>
                        </a:rPr>
                        <a:t>Test 1</a:t>
                      </a:r>
                      <a:endParaRPr kumimoji="0" lang="en-IN" sz="3600" u="none" strike="noStrike" kern="0" cap="none" spc="0" normalizeH="0" baseline="0" noProof="0">
                        <a:ln>
                          <a:noFill/>
                        </a:ln>
                        <a:effectLst/>
                        <a:uLnTx/>
                        <a:uFillTx/>
                        <a:sym typeface="Helvetica Neue"/>
                      </a:endParaRPr>
                    </a:p>
                  </a:txBody>
                  <a:tcPr/>
                </a:tc>
                <a:tc>
                  <a:txBody>
                    <a:bodyPr/>
                    <a:lstStyle/>
                    <a:p>
                      <a:r>
                        <a:rPr lang="en-US" sz="2800" dirty="0"/>
                        <a:t>30</a:t>
                      </a:r>
                      <a:endParaRPr lang="en-IN" sz="2800" dirty="0"/>
                    </a:p>
                  </a:txBody>
                  <a:tcPr/>
                </a:tc>
                <a:tc>
                  <a:txBody>
                    <a:bodyPr/>
                    <a:lstStyle/>
                    <a:p>
                      <a:r>
                        <a:rPr lang="en-IN" sz="2800" dirty="0"/>
                        <a:t>20</a:t>
                      </a:r>
                      <a:endParaRPr lang="en-IN" sz="2800" dirty="0"/>
                    </a:p>
                  </a:txBody>
                  <a:tcPr/>
                </a:tc>
                <a:tc>
                  <a:txBody>
                    <a:bodyPr/>
                    <a:lstStyle/>
                    <a:p>
                      <a:r>
                        <a:rPr lang="en-IN" sz="2800" dirty="0"/>
                        <a:t>26</a:t>
                      </a:r>
                      <a:endParaRPr lang="en-IN" sz="2800" dirty="0"/>
                    </a:p>
                  </a:txBody>
                  <a:tcPr/>
                </a:tc>
              </a:tr>
              <a:tr h="1457521">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36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3600" u="none" strike="noStrike" kern="0" cap="none" spc="0" normalizeH="0" baseline="0" noProof="0">
                          <a:ln>
                            <a:noFill/>
                          </a:ln>
                          <a:effectLst/>
                          <a:uLnTx/>
                          <a:uFillTx/>
                          <a:sym typeface="Helvetica Neue"/>
                        </a:rPr>
                        <a:t>Test 2</a:t>
                      </a:r>
                      <a:endParaRPr kumimoji="0" lang="en-IN" sz="3600" u="none" strike="noStrike" kern="0" cap="none" spc="0" normalizeH="0" baseline="0" noProof="0">
                        <a:ln>
                          <a:noFill/>
                        </a:ln>
                        <a:effectLst/>
                        <a:uLnTx/>
                        <a:uFillTx/>
                        <a:sym typeface="Helvetica Neue"/>
                      </a:endParaRPr>
                    </a:p>
                  </a:txBody>
                  <a:tcPr/>
                </a:tc>
                <a:tc>
                  <a:txBody>
                    <a:bodyPr/>
                    <a:lstStyle/>
                    <a:p>
                      <a:r>
                        <a:rPr lang="en-US" sz="2800" dirty="0"/>
                        <a:t>30</a:t>
                      </a:r>
                      <a:endParaRPr lang="en-IN" sz="2800" dirty="0"/>
                    </a:p>
                    <a:p>
                      <a:endParaRPr lang="en-IN" sz="2800" dirty="0"/>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r>
                        <a:rPr lang="en-IN" sz="2800" dirty="0"/>
                        <a:t>30</a:t>
                      </a:r>
                      <a:endParaRPr lang="en-IN" sz="2800" dirty="0"/>
                    </a:p>
                    <a:p>
                      <a:endParaRPr lang="en-IN" sz="2800" dirty="0"/>
                    </a:p>
                  </a:txBody>
                  <a:tcPr/>
                </a:tc>
                <a:tc>
                  <a:txBody>
                    <a:bodyPr/>
                    <a:lstStyle/>
                    <a:p>
                      <a:r>
                        <a:rPr lang="en-IN" sz="2800" dirty="0"/>
                        <a:t>27.5</a:t>
                      </a:r>
                      <a:endParaRPr lang="en-IN" sz="2800" dirty="0"/>
                    </a:p>
                  </a:txBody>
                  <a:tcPr/>
                </a:tc>
              </a:tr>
              <a:tr h="1744041">
                <a:tc>
                  <a:txBody>
                    <a:bodyPr/>
                    <a:lstStyle/>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36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r>
                        <a:rPr kumimoji="0" lang="en-IN" sz="3600" u="none" strike="noStrike" kern="0" cap="none" spc="0" normalizeH="0" baseline="0" noProof="0">
                          <a:ln>
                            <a:noFill/>
                          </a:ln>
                          <a:effectLst/>
                          <a:uLnTx/>
                          <a:uFillTx/>
                          <a:sym typeface="Helvetica Neue"/>
                        </a:rPr>
                        <a:t>Test 3</a:t>
                      </a:r>
                      <a:endParaRPr kumimoji="0" lang="en-IN" sz="3600" u="none" strike="noStrike" kern="0" cap="none" spc="0" normalizeH="0" baseline="0" noProof="0">
                        <a:ln>
                          <a:noFill/>
                        </a:ln>
                        <a:effectLst/>
                        <a:uLnTx/>
                        <a:uFillTx/>
                        <a:sym typeface="Helvetica Neue"/>
                      </a:endParaRPr>
                    </a:p>
                    <a:p>
                      <a:pPr marL="0" marR="0" lvl="0" indent="0" algn="ctr" defTabSz="584200" rtl="0" eaLnBrk="1" fontAlgn="auto" latinLnBrk="0" hangingPunct="1">
                        <a:lnSpc>
                          <a:spcPct val="100000"/>
                        </a:lnSpc>
                        <a:spcBef>
                          <a:spcPct val="0"/>
                        </a:spcBef>
                        <a:spcAft>
                          <a:spcPct val="0"/>
                        </a:spcAft>
                        <a:buClrTx/>
                        <a:buSzTx/>
                        <a:buFontTx/>
                        <a:buNone/>
                        <a:defRPr/>
                      </a:pPr>
                      <a:endParaRPr kumimoji="0" lang="en-IN" sz="3600" u="none" strike="noStrike" kern="0" cap="none" spc="0" normalizeH="0" baseline="0" noProof="0">
                        <a:ln>
                          <a:noFill/>
                        </a:ln>
                        <a:effectLst/>
                        <a:uLnTx/>
                        <a:uFillTx/>
                        <a:sym typeface="Helvetica Neue"/>
                      </a:endParaRPr>
                    </a:p>
                  </a:txBody>
                  <a:tcPr/>
                </a:tc>
                <a:tc>
                  <a:txBody>
                    <a:bodyPr/>
                    <a:lstStyle/>
                    <a:p>
                      <a:r>
                        <a:rPr lang="en-US" sz="2800" dirty="0"/>
                        <a:t>30</a:t>
                      </a:r>
                      <a:endParaRPr lang="en-IN" sz="2800" dirty="0"/>
                    </a:p>
                    <a:p>
                      <a:endParaRPr lang="en-IN" sz="2800" dirty="0"/>
                    </a:p>
                  </a:txBody>
                  <a:tcPr/>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r>
                        <a:rPr lang="en-IN" sz="2800" dirty="0"/>
                        <a:t>ab</a:t>
                      </a:r>
                      <a:endParaRPr lang="en-IN" sz="2800" dirty="0"/>
                    </a:p>
                    <a:p>
                      <a:pPr marL="0" marR="0" lvl="0" indent="0" algn="ctr" defTabSz="584200" rtl="0" eaLnBrk="1" fontAlgn="auto" latinLnBrk="0" hangingPunct="1">
                        <a:lnSpc>
                          <a:spcPct val="100000"/>
                        </a:lnSpc>
                        <a:spcBef>
                          <a:spcPct val="0"/>
                        </a:spcBef>
                        <a:spcAft>
                          <a:spcPct val="0"/>
                        </a:spcAft>
                        <a:buClrTx/>
                        <a:buSzTx/>
                        <a:buFontTx/>
                        <a:buNone/>
                        <a:defRPr/>
                      </a:pPr>
                      <a:endParaRPr lang="en-IN" sz="2800" dirty="0"/>
                    </a:p>
                  </a:txBody>
                  <a:tcPr/>
                </a:tc>
                <a:tc>
                  <a:txBody>
                    <a:bodyPr/>
                    <a:lstStyle/>
                    <a:p>
                      <a:r>
                        <a:rPr lang="en-IN" sz="2800" dirty="0"/>
                        <a:t>23</a:t>
                      </a:r>
                      <a:endParaRPr lang="en-IN" sz="2800" dirty="0"/>
                    </a:p>
                  </a:txBody>
                  <a:tcPr/>
                </a:tc>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Academic performance and personalizsed instruction about your mentee to the parents."/>
          <p:cNvSpPr/>
          <p:nvPr/>
        </p:nvSpPr>
        <p:spPr>
          <a:xfrm>
            <a:off x="5158754" y="3724760"/>
            <a:ext cx="14242473" cy="8075888"/>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lnSpc>
                <a:spcPct val="100000"/>
              </a:lnSpc>
            </a:pPr>
            <a:r>
              <a:rPr lang="en-IN" sz="3200" b="1" strike="noStrike" spc="-1" dirty="0">
                <a:solidFill>
                  <a:srgbClr val="151515"/>
                </a:solidFill>
                <a:latin typeface="Helvetica Neue Medium"/>
                <a:ea typeface="Helvetica Neue Medium"/>
              </a:rPr>
              <a:t>Dear parent</a:t>
            </a:r>
            <a:endParaRPr lang="en-IN" sz="3200" b="0" strike="noStrike" spc="-1" dirty="0">
              <a:latin typeface="Arial" panose="020B0604020202020204"/>
            </a:endParaRPr>
          </a:p>
          <a:p>
            <a:pPr algn="ctr">
              <a:lnSpc>
                <a:spcPct val="100000"/>
              </a:lnSpc>
            </a:pPr>
            <a:r>
              <a:rPr lang="en-IN" sz="3200" b="1" strike="noStrike" spc="-1" dirty="0">
                <a:solidFill>
                  <a:srgbClr val="151515"/>
                </a:solidFill>
                <a:latin typeface="Helvetica Neue Medium"/>
                <a:ea typeface="Helvetica Neue Medium"/>
              </a:rPr>
              <a:t>He has attended mentor mentee meeting which was conducted on </a:t>
            </a:r>
            <a:r>
              <a:rPr lang="en-IN" b="1" spc="-1" dirty="0">
                <a:solidFill>
                  <a:srgbClr val="151515"/>
                </a:solidFill>
              </a:rPr>
              <a:t>03</a:t>
            </a:r>
            <a:r>
              <a:rPr lang="en-IN" sz="3200" b="1" strike="noStrike" spc="-1" dirty="0">
                <a:solidFill>
                  <a:srgbClr val="151515"/>
                </a:solidFill>
                <a:latin typeface="Helvetica Neue Medium"/>
                <a:ea typeface="Helvetica Neue Medium"/>
              </a:rPr>
              <a:t>.09. 2022. He has to improve his marks and aim for S grade for slot C and D and he has not reported test marks to me. He must start attending seminars and webinars to improve his communication and technical skills. He must be regular to all slots lab sessions. Good that he has registered for NPTEL courses. Attendance is compulsory for mini project ( Product design and  development)</a:t>
            </a:r>
            <a:endParaRPr lang="en-IN" sz="3200" b="0" strike="noStrike" spc="-1" dirty="0">
              <a:latin typeface="Arial" panose="020B0604020202020204"/>
            </a:endParaRPr>
          </a:p>
          <a:p>
            <a:pPr algn="ctr">
              <a:lnSpc>
                <a:spcPct val="100000"/>
              </a:lnSpc>
            </a:pPr>
            <a:endParaRPr lang="en-IN" sz="3200" b="0" strike="noStrike" spc="-1" dirty="0">
              <a:latin typeface="Arial" panose="020B060402020202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Academic performance and personalizsed instruction about your mentee to the parents."/>
          <p:cNvSpPr/>
          <p:nvPr/>
        </p:nvSpPr>
        <p:spPr>
          <a:xfrm>
            <a:off x="3648927" y="2127883"/>
            <a:ext cx="8089412" cy="1801017"/>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endParaRPr lang="en-US" b="1">
              <a:solidFill>
                <a:schemeClr val="bg2">
                  <a:lumMod val="10000"/>
                </a:schemeClr>
              </a:solidFill>
            </a:endParaRPr>
          </a:p>
        </p:txBody>
      </p:sp>
      <p:sp>
        <p:nvSpPr>
          <p:cNvPr id="5" name="Academic performance and personalizsed instruction about your mentee to the parents."/>
          <p:cNvSpPr/>
          <p:nvPr/>
        </p:nvSpPr>
        <p:spPr>
          <a:xfrm>
            <a:off x="12327922" y="2146504"/>
            <a:ext cx="8089412" cy="1782395"/>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endParaRPr lang="en-US" b="1">
              <a:solidFill>
                <a:schemeClr val="bg2">
                  <a:lumMod val="10000"/>
                </a:schemeClr>
              </a:solidFill>
            </a:endParaRPr>
          </a:p>
        </p:txBody>
      </p:sp>
      <p:sp>
        <p:nvSpPr>
          <p:cNvPr id="7" name="TextBox 6"/>
          <p:cNvSpPr txBox="1"/>
          <p:nvPr/>
        </p:nvSpPr>
        <p:spPr>
          <a:xfrm>
            <a:off x="5015313" y="2345333"/>
            <a:ext cx="5279062"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4400" b="1">
                <a:solidFill>
                  <a:srgbClr val="000000"/>
                </a:solidFill>
                <a:latin typeface="Myriad Pro" panose="020B0503030403020204" pitchFamily="34" charset="0"/>
              </a:rPr>
              <a:t>MENTEE RESPONSE</a:t>
            </a:r>
            <a:endParaRPr lang="en-IN" sz="4400" b="1">
              <a:solidFill>
                <a:srgbClr val="000000"/>
              </a:solidFill>
              <a:latin typeface="Myriad Pro" panose="020B0503030403020204" pitchFamily="34" charset="0"/>
            </a:endParaRPr>
          </a:p>
        </p:txBody>
      </p:sp>
      <p:sp>
        <p:nvSpPr>
          <p:cNvPr id="8" name="TextBox 7"/>
          <p:cNvSpPr txBox="1"/>
          <p:nvPr/>
        </p:nvSpPr>
        <p:spPr>
          <a:xfrm>
            <a:off x="13650426" y="2353681"/>
            <a:ext cx="5279062"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4400" b="1">
                <a:solidFill>
                  <a:srgbClr val="000000"/>
                </a:solidFill>
                <a:latin typeface="Myriad Pro" panose="020B0503030403020204" pitchFamily="34" charset="0"/>
              </a:rPr>
              <a:t>PARENTS RESPONSE</a:t>
            </a:r>
            <a:endParaRPr lang="en-IN" sz="4400" b="1">
              <a:solidFill>
                <a:srgbClr val="000000"/>
              </a:solidFill>
              <a:latin typeface="Myriad Pro" panose="020B0503030403020204" pitchFamily="34" charset="0"/>
            </a:endParaRPr>
          </a:p>
        </p:txBody>
      </p:sp>
      <p:sp>
        <p:nvSpPr>
          <p:cNvPr id="10" name="Academic performance and personalizsed instruction about your mentee to the parents."/>
          <p:cNvSpPr/>
          <p:nvPr/>
        </p:nvSpPr>
        <p:spPr>
          <a:xfrm>
            <a:off x="3648927" y="3928900"/>
            <a:ext cx="8089412" cy="8314664"/>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rPr lang="en-US" b="1">
                <a:solidFill>
                  <a:schemeClr val="bg2">
                    <a:lumMod val="10000"/>
                  </a:schemeClr>
                </a:solidFill>
              </a:rPr>
              <a:t>I WILL DO MY BETTER</a:t>
            </a:r>
            <a:endParaRPr lang="en-US" b="1">
              <a:solidFill>
                <a:schemeClr val="bg2">
                  <a:lumMod val="10000"/>
                </a:schemeClr>
              </a:solidFill>
            </a:endParaRPr>
          </a:p>
        </p:txBody>
      </p:sp>
      <p:sp>
        <p:nvSpPr>
          <p:cNvPr id="11" name="Academic performance and personalizsed instruction about your mentee to the parents."/>
          <p:cNvSpPr/>
          <p:nvPr/>
        </p:nvSpPr>
        <p:spPr>
          <a:xfrm>
            <a:off x="12327922" y="3950165"/>
            <a:ext cx="8089412" cy="8293399"/>
          </a:xfrm>
          <a:prstGeom prst="rect">
            <a:avLst/>
          </a:prstGeom>
          <a:solidFill>
            <a:schemeClr val="bg1">
              <a:lumMod val="95000"/>
            </a:schemeClr>
          </a:solidFill>
          <a:ln w="12700">
            <a:miter lim="400000"/>
          </a:ln>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rPr lang="en-US" b="1">
                <a:solidFill>
                  <a:schemeClr val="bg2">
                    <a:lumMod val="10000"/>
                  </a:schemeClr>
                </a:solidFill>
              </a:rPr>
              <a:t>improve in studies</a:t>
            </a:r>
            <a:endParaRPr lang="en-US" b="1">
              <a:solidFill>
                <a:schemeClr val="bg2">
                  <a:lumMod val="10000"/>
                </a:schemeClr>
              </a:solidFill>
            </a:endParaRPr>
          </a:p>
        </p:txBody>
      </p:sp>
    </p:spTree>
  </p:cSld>
  <p:clrMapOvr>
    <a:masterClrMapping/>
  </p:clrMapOvr>
  <p:transition spd="med"/>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722</Words>
  <Application>WPS Presentation</Application>
  <PresentationFormat>Custom</PresentationFormat>
  <Paragraphs>58</Paragraphs>
  <Slides>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vt:i4>
      </vt:variant>
    </vt:vector>
  </HeadingPairs>
  <TitlesOfParts>
    <vt:vector size="17" baseType="lpstr">
      <vt:lpstr>Arial</vt:lpstr>
      <vt:lpstr>SimSun</vt:lpstr>
      <vt:lpstr>Wingdings</vt:lpstr>
      <vt:lpstr>Helvetica Neue</vt:lpstr>
      <vt:lpstr>Helvetica Neue Medium</vt:lpstr>
      <vt:lpstr>Microsoft YaHei</vt:lpstr>
      <vt:lpstr>Arial Unicode MS</vt:lpstr>
      <vt:lpstr>Times New Roman</vt:lpstr>
      <vt:lpstr>Arial</vt:lpstr>
      <vt:lpstr>Times New Roman</vt:lpstr>
      <vt:lpstr>Myriad Pro</vt:lpstr>
      <vt:lpstr>Yu Gothic UI</vt:lpstr>
      <vt:lpstr>21_BasicWhite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SAVEETHA</dc:creator>
  <cp:lastModifiedBy>HP</cp:lastModifiedBy>
  <cp:revision>182</cp:revision>
  <dcterms:created xsi:type="dcterms:W3CDTF">2022-09-04T06:39:46Z</dcterms:created>
  <dcterms:modified xsi:type="dcterms:W3CDTF">2022-09-04T06:42:50Z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1AB1597469044F77843D46AFD73E82A1</vt:lpwstr>
  </property>
  <property fmtid="{D5CDD505-2E9C-101B-9397-08002B2CF9AE}" pid="3" name="KSOProductBuildVer">
    <vt:lpwstr>1033-11.2.0.11254</vt:lpwstr>
  </property>
</Properties>
</file>