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30" name="Google Shape;3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b="1" lang="en-US" sz="32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FANDANGO MOVIE RATING DISCREPANCY ANALYSIS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4711636" y="463980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:E.Aswin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520"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50 % negative and 50 % positive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Handling Imbalanced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Improvement and Tuning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Transfer Learning and Pretrained Models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Multi-Modal Analysis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-US" sz="3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2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Internet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959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Font typeface="Noto Sans Symbols"/>
              <a:buChar char="❖"/>
            </a:pPr>
            <a:r>
              <a:rPr b="1" lang="en-US"/>
              <a:t>Data Preparation: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Char char="❖"/>
            </a:pPr>
            <a:r>
              <a:rPr b="1" lang="en-US"/>
              <a:t>Text Preprocessing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Char char="❖"/>
            </a:pPr>
            <a:r>
              <a:rPr b="1" lang="en-US"/>
              <a:t>Feature Extraction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Char char="❖"/>
            </a:pPr>
            <a:r>
              <a:rPr b="1" lang="en-US"/>
              <a:t>Model Training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Char char="❖"/>
            </a:pPr>
            <a:r>
              <a:rPr b="1" lang="en-US"/>
              <a:t>Model Evaluation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❖"/>
            </a:pPr>
            <a:r>
              <a:rPr b="1" lang="en-US" sz="1800"/>
              <a:t>Traditional Machine Learning Approach </a:t>
            </a:r>
            <a:endParaRPr/>
          </a:p>
          <a:p>
            <a:pPr indent="-105156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❖"/>
            </a:pPr>
            <a:r>
              <a:rPr b="1" lang="en-US" sz="1800"/>
              <a:t>Deep Learning Approach</a:t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2520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numpy as np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pandas as pd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matplotlib.pyplot as plt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seaborn as sns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sklearn.feature_extraction.text import CountVectorizer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sklearn.linear_model import LogisticRegression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sklearn.ensemble import RandomForestClassifier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sklearn.tree import DecisionTreeClassifier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sklearn.metrics import roc_auc_score, f1_score, accuracy_score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bs4 import BeautifulSoup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re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import nltk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sklearn.model_selection import train_test_split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sklearn.utils import shuffle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from nltk.corpus import stopwords</a:t>
            </a:r>
            <a:endParaRPr sz="1062"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br>
              <a:rPr lang="en-US" sz="1062"/>
            </a:br>
            <a:r>
              <a:rPr lang="en-US" sz="1062"/>
              <a:t>import warnings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rPr lang="en-US" sz="1062"/>
              <a:t>warnings.filterwarnings("ignore")</a:t>
            </a:r>
            <a:endParaRPr/>
          </a:p>
          <a:p>
            <a:pPr indent="-243392" lvl="0" marL="305435" rtl="0" algn="l">
              <a:lnSpc>
                <a:spcPct val="90000"/>
              </a:lnSpc>
              <a:spcBef>
                <a:spcPts val="812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06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81192" y="737419"/>
            <a:ext cx="1102950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df_ = pd.read_csv('IMDB Dataset.csv')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 df = df_.copy()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def missing_values_analysis(df):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na_columns_ = [col for col in df.columns if df[col].isnull().sum() &gt; 0]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n_miss = df[na_columns_].isnull().sum().sort_values(ascending=True)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ratio_ = (df[na_columns_].isnull().sum() / df.shape[0] * 100).sort_values(ascending=True)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missing_df = pd.concat([n_miss, np.round(ratio_, 2)], axis=1, keys=['Total Missing Values', 'Ratio'])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missing_df = pd.DataFrame(missing_df)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return missing_df</a:t>
            </a:r>
            <a:endParaRPr sz="989"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br>
              <a:rPr lang="en-US" sz="989"/>
            </a:br>
            <a:r>
              <a:rPr lang="en-US" sz="989"/>
              <a:t>def check_df(df, head=5):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print("--------------------- Shape --------------------")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print(df.shape)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print("-------------------- Types ---------------------")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print(df.dtypes)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print("----------------- NaN Analysis -----------------")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print(missing_values_analysis(df))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print("--------------------- Head ---------------------")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r>
              <a:rPr lang="en-US" sz="989"/>
              <a:t>    print(df.head())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98"/>
              </a:spcBef>
              <a:spcAft>
                <a:spcPts val="0"/>
              </a:spcAft>
              <a:buSzPts val="910"/>
              <a:buNone/>
            </a:pPr>
            <a:br>
              <a:rPr lang="en-US" sz="989"/>
            </a:br>
            <a:r>
              <a:rPr lang="en-US" sz="989"/>
              <a:t>check_df(df)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SzPts val="860"/>
              <a:buNone/>
            </a:pPr>
            <a:r>
              <a:t/>
            </a:r>
            <a:endParaRPr sz="93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81192" y="707923"/>
            <a:ext cx="110295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a , ax = plt.subplots(1,2,figsize=(22,9))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df['sentiment'].value_counts().plot.pie(explode=[0,0.1], autopct='%1.2f%%',ax=ax[0],shadow=True, startangle=300, colors = ["#bcbddc", "#efedf5"])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ax[0].set_title('Distribution of Positive / Negative Emotions')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ax[0].set_ylabel('')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sns.countplot('sentiment', data = df ,ax=ax[1], palette=["#bcbddc", "#efedf5"])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ax[1].set_title('Distribution of Positive / Negative Emotions')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plt.show()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plt.show()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/>
              <a:t>df.groupby(['sentiment'])[['sentiment']].count()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252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Sentiment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Negative 25000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Positive  25000</a:t>
            </a:r>
            <a:endParaRPr sz="2400"/>
          </a:p>
        </p:txBody>
      </p:sp>
      <p:pic>
        <p:nvPicPr>
          <p:cNvPr descr="Screenshot (221).png" id="158" name="Google Shape;158;p21"/>
          <p:cNvPicPr preferRelativeResize="0"/>
          <p:nvPr/>
        </p:nvPicPr>
        <p:blipFill rotWithShape="1">
          <a:blip r:embed="rId3">
            <a:alphaModFix/>
          </a:blip>
          <a:srcRect b="20847" l="26130" r="47257" t="19124"/>
          <a:stretch/>
        </p:blipFill>
        <p:spPr>
          <a:xfrm>
            <a:off x="3923071" y="1563329"/>
            <a:ext cx="324464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