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573"/>
    <a:srgbClr val="0106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D6666-1A58-4A0E-81EC-975CEFEF4DA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739A0D-31EE-4ABF-BCB8-F6170EA50A70}">
      <dgm:prSet phldrT="[Text]"/>
      <dgm:spPr/>
      <dgm:t>
        <a:bodyPr/>
        <a:lstStyle/>
        <a:p>
          <a:r>
            <a:rPr lang="en-US" dirty="0"/>
            <a:t>Recall Rate</a:t>
          </a:r>
          <a:br>
            <a:rPr lang="en-US" dirty="0"/>
          </a:br>
          <a:r>
            <a:rPr lang="en-US" b="1" dirty="0"/>
            <a:t>60%</a:t>
          </a:r>
          <a:endParaRPr lang="en-IN" b="1" dirty="0"/>
        </a:p>
      </dgm:t>
    </dgm:pt>
    <dgm:pt modelId="{8C4C519D-105B-4014-9D55-4E7551724549}" type="parTrans" cxnId="{9381EB84-2700-47BD-A2BB-3C117C5436E5}">
      <dgm:prSet/>
      <dgm:spPr/>
      <dgm:t>
        <a:bodyPr/>
        <a:lstStyle/>
        <a:p>
          <a:endParaRPr lang="en-IN"/>
        </a:p>
      </dgm:t>
    </dgm:pt>
    <dgm:pt modelId="{3BDA9F37-9354-4DF6-9401-709E4A0D9E6D}" type="sibTrans" cxnId="{9381EB84-2700-47BD-A2BB-3C117C5436E5}">
      <dgm:prSet/>
      <dgm:spPr/>
      <dgm:t>
        <a:bodyPr/>
        <a:lstStyle/>
        <a:p>
          <a:endParaRPr lang="en-IN"/>
        </a:p>
      </dgm:t>
    </dgm:pt>
    <dgm:pt modelId="{53D4BBE8-F6F4-47AF-A19E-3EBF06FE114F}">
      <dgm:prSet phldrT="[Text]"/>
      <dgm:spPr/>
      <dgm:t>
        <a:bodyPr/>
        <a:lstStyle/>
        <a:p>
          <a:r>
            <a:rPr lang="en-US" dirty="0"/>
            <a:t>Precision</a:t>
          </a:r>
        </a:p>
        <a:p>
          <a:r>
            <a:rPr lang="en-IN" b="1" dirty="0"/>
            <a:t>61</a:t>
          </a:r>
          <a:r>
            <a:rPr lang="en-IN" b="0" dirty="0"/>
            <a:t>%</a:t>
          </a:r>
          <a:endParaRPr lang="en-IN" b="1" dirty="0"/>
        </a:p>
      </dgm:t>
    </dgm:pt>
    <dgm:pt modelId="{94A9623A-7BC0-44AC-880D-095811A08C1C}" type="parTrans" cxnId="{D26B65C9-DE59-495E-9E0B-3C97E3C6EA2B}">
      <dgm:prSet/>
      <dgm:spPr/>
      <dgm:t>
        <a:bodyPr/>
        <a:lstStyle/>
        <a:p>
          <a:endParaRPr lang="en-IN"/>
        </a:p>
      </dgm:t>
    </dgm:pt>
    <dgm:pt modelId="{CE9791C5-1475-41A3-9524-38F7C06B0329}" type="sibTrans" cxnId="{D26B65C9-DE59-495E-9E0B-3C97E3C6EA2B}">
      <dgm:prSet/>
      <dgm:spPr/>
      <dgm:t>
        <a:bodyPr/>
        <a:lstStyle/>
        <a:p>
          <a:endParaRPr lang="en-IN"/>
        </a:p>
      </dgm:t>
    </dgm:pt>
    <dgm:pt modelId="{84866D3E-5A93-4067-AE29-C6528D6C12EC}">
      <dgm:prSet phldrT="[Text]"/>
      <dgm:spPr/>
      <dgm:t>
        <a:bodyPr/>
        <a:lstStyle/>
        <a:p>
          <a:r>
            <a:rPr lang="en-US" b="0" dirty="0"/>
            <a:t>Accuracy</a:t>
          </a:r>
        </a:p>
        <a:p>
          <a:r>
            <a:rPr lang="en-IN" b="1" dirty="0"/>
            <a:t>62</a:t>
          </a:r>
          <a:r>
            <a:rPr lang="en-IN" b="0" dirty="0"/>
            <a:t>%</a:t>
          </a:r>
          <a:endParaRPr lang="en-IN" b="1" dirty="0"/>
        </a:p>
      </dgm:t>
    </dgm:pt>
    <dgm:pt modelId="{0AE3F757-2464-495B-8D7E-9FBC30BC59FE}" type="parTrans" cxnId="{4BE7E119-0F0B-45BD-8AE5-5ACAFB291FF1}">
      <dgm:prSet/>
      <dgm:spPr/>
      <dgm:t>
        <a:bodyPr/>
        <a:lstStyle/>
        <a:p>
          <a:endParaRPr lang="en-IN"/>
        </a:p>
      </dgm:t>
    </dgm:pt>
    <dgm:pt modelId="{A13F1D3C-FC99-4A61-A945-C4DD058E9DBB}" type="sibTrans" cxnId="{4BE7E119-0F0B-45BD-8AE5-5ACAFB291FF1}">
      <dgm:prSet/>
      <dgm:spPr/>
      <dgm:t>
        <a:bodyPr/>
        <a:lstStyle/>
        <a:p>
          <a:endParaRPr lang="en-IN"/>
        </a:p>
      </dgm:t>
    </dgm:pt>
    <dgm:pt modelId="{939EC392-F531-489D-BDF9-BCC507BF7F78}" type="pres">
      <dgm:prSet presAssocID="{5CFD6666-1A58-4A0E-81EC-975CEFEF4DA9}" presName="diagram" presStyleCnt="0">
        <dgm:presLayoutVars>
          <dgm:dir/>
          <dgm:resizeHandles val="exact"/>
        </dgm:presLayoutVars>
      </dgm:prSet>
      <dgm:spPr/>
    </dgm:pt>
    <dgm:pt modelId="{5805D9E6-DA04-4B51-874B-F1D42F6482E9}" type="pres">
      <dgm:prSet presAssocID="{91739A0D-31EE-4ABF-BCB8-F6170EA50A70}" presName="node" presStyleLbl="node1" presStyleIdx="0" presStyleCnt="3">
        <dgm:presLayoutVars>
          <dgm:bulletEnabled val="1"/>
        </dgm:presLayoutVars>
      </dgm:prSet>
      <dgm:spPr/>
    </dgm:pt>
    <dgm:pt modelId="{331FEE3E-A619-4A7A-B63A-5BD378F3D12E}" type="pres">
      <dgm:prSet presAssocID="{3BDA9F37-9354-4DF6-9401-709E4A0D9E6D}" presName="sibTrans" presStyleCnt="0"/>
      <dgm:spPr/>
    </dgm:pt>
    <dgm:pt modelId="{D27F3105-4D49-43C7-900C-F86C9E3B1A49}" type="pres">
      <dgm:prSet presAssocID="{53D4BBE8-F6F4-47AF-A19E-3EBF06FE114F}" presName="node" presStyleLbl="node1" presStyleIdx="1" presStyleCnt="3">
        <dgm:presLayoutVars>
          <dgm:bulletEnabled val="1"/>
        </dgm:presLayoutVars>
      </dgm:prSet>
      <dgm:spPr/>
    </dgm:pt>
    <dgm:pt modelId="{254F6464-DE07-425B-9EFD-659CB6C894A7}" type="pres">
      <dgm:prSet presAssocID="{CE9791C5-1475-41A3-9524-38F7C06B0329}" presName="sibTrans" presStyleCnt="0"/>
      <dgm:spPr/>
    </dgm:pt>
    <dgm:pt modelId="{0C88EB5F-928A-4259-B757-416E59CCA47B}" type="pres">
      <dgm:prSet presAssocID="{84866D3E-5A93-4067-AE29-C6528D6C12EC}" presName="node" presStyleLbl="node1" presStyleIdx="2" presStyleCnt="3" custLinFactNeighborX="858" custLinFactNeighborY="-51">
        <dgm:presLayoutVars>
          <dgm:bulletEnabled val="1"/>
        </dgm:presLayoutVars>
      </dgm:prSet>
      <dgm:spPr/>
    </dgm:pt>
  </dgm:ptLst>
  <dgm:cxnLst>
    <dgm:cxn modelId="{4BE7E119-0F0B-45BD-8AE5-5ACAFB291FF1}" srcId="{5CFD6666-1A58-4A0E-81EC-975CEFEF4DA9}" destId="{84866D3E-5A93-4067-AE29-C6528D6C12EC}" srcOrd="2" destOrd="0" parTransId="{0AE3F757-2464-495B-8D7E-9FBC30BC59FE}" sibTransId="{A13F1D3C-FC99-4A61-A945-C4DD058E9DBB}"/>
    <dgm:cxn modelId="{7F891645-0E95-415B-8A42-F9A933FCC27A}" type="presOf" srcId="{84866D3E-5A93-4067-AE29-C6528D6C12EC}" destId="{0C88EB5F-928A-4259-B757-416E59CCA47B}" srcOrd="0" destOrd="0" presId="urn:microsoft.com/office/officeart/2005/8/layout/default"/>
    <dgm:cxn modelId="{A2C10072-AED8-4F84-8546-ADFC3489231B}" type="presOf" srcId="{5CFD6666-1A58-4A0E-81EC-975CEFEF4DA9}" destId="{939EC392-F531-489D-BDF9-BCC507BF7F78}" srcOrd="0" destOrd="0" presId="urn:microsoft.com/office/officeart/2005/8/layout/default"/>
    <dgm:cxn modelId="{9381EB84-2700-47BD-A2BB-3C117C5436E5}" srcId="{5CFD6666-1A58-4A0E-81EC-975CEFEF4DA9}" destId="{91739A0D-31EE-4ABF-BCB8-F6170EA50A70}" srcOrd="0" destOrd="0" parTransId="{8C4C519D-105B-4014-9D55-4E7551724549}" sibTransId="{3BDA9F37-9354-4DF6-9401-709E4A0D9E6D}"/>
    <dgm:cxn modelId="{3E50C8C1-9C07-4297-9487-EFC4E7E1C736}" type="presOf" srcId="{53D4BBE8-F6F4-47AF-A19E-3EBF06FE114F}" destId="{D27F3105-4D49-43C7-900C-F86C9E3B1A49}" srcOrd="0" destOrd="0" presId="urn:microsoft.com/office/officeart/2005/8/layout/default"/>
    <dgm:cxn modelId="{80745AC2-F222-402B-9E9A-DDE270D847F1}" type="presOf" srcId="{91739A0D-31EE-4ABF-BCB8-F6170EA50A70}" destId="{5805D9E6-DA04-4B51-874B-F1D42F6482E9}" srcOrd="0" destOrd="0" presId="urn:microsoft.com/office/officeart/2005/8/layout/default"/>
    <dgm:cxn modelId="{D26B65C9-DE59-495E-9E0B-3C97E3C6EA2B}" srcId="{5CFD6666-1A58-4A0E-81EC-975CEFEF4DA9}" destId="{53D4BBE8-F6F4-47AF-A19E-3EBF06FE114F}" srcOrd="1" destOrd="0" parTransId="{94A9623A-7BC0-44AC-880D-095811A08C1C}" sibTransId="{CE9791C5-1475-41A3-9524-38F7C06B0329}"/>
    <dgm:cxn modelId="{DB621BB0-D117-4D91-9794-6E73ADE17143}" type="presParOf" srcId="{939EC392-F531-489D-BDF9-BCC507BF7F78}" destId="{5805D9E6-DA04-4B51-874B-F1D42F6482E9}" srcOrd="0" destOrd="0" presId="urn:microsoft.com/office/officeart/2005/8/layout/default"/>
    <dgm:cxn modelId="{3C5EE38A-F6A1-4474-BBCF-BA5211A5D73F}" type="presParOf" srcId="{939EC392-F531-489D-BDF9-BCC507BF7F78}" destId="{331FEE3E-A619-4A7A-B63A-5BD378F3D12E}" srcOrd="1" destOrd="0" presId="urn:microsoft.com/office/officeart/2005/8/layout/default"/>
    <dgm:cxn modelId="{A9842BA4-79BF-4F58-8C12-35E4E6ABD2CA}" type="presParOf" srcId="{939EC392-F531-489D-BDF9-BCC507BF7F78}" destId="{D27F3105-4D49-43C7-900C-F86C9E3B1A49}" srcOrd="2" destOrd="0" presId="urn:microsoft.com/office/officeart/2005/8/layout/default"/>
    <dgm:cxn modelId="{650EB5F3-AD45-4FDB-AEF5-52F0ABB52171}" type="presParOf" srcId="{939EC392-F531-489D-BDF9-BCC507BF7F78}" destId="{254F6464-DE07-425B-9EFD-659CB6C894A7}" srcOrd="3" destOrd="0" presId="urn:microsoft.com/office/officeart/2005/8/layout/default"/>
    <dgm:cxn modelId="{192636CB-03C7-4CEC-8868-6A8FEE76FDB6}" type="presParOf" srcId="{939EC392-F531-489D-BDF9-BCC507BF7F78}" destId="{0C88EB5F-928A-4259-B757-416E59CCA47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5D9E6-DA04-4B51-874B-F1D42F6482E9}">
      <dsp:nvSpPr>
        <dsp:cNvPr id="0" name=""/>
        <dsp:cNvSpPr/>
      </dsp:nvSpPr>
      <dsp:spPr>
        <a:xfrm>
          <a:off x="0" y="23439"/>
          <a:ext cx="2791326" cy="167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Recall Rate</a:t>
          </a:r>
          <a:br>
            <a:rPr lang="en-US" sz="4000" kern="1200" dirty="0"/>
          </a:br>
          <a:r>
            <a:rPr lang="en-US" sz="4000" b="1" kern="1200" dirty="0"/>
            <a:t>60%</a:t>
          </a:r>
          <a:endParaRPr lang="en-IN" sz="4000" b="1" kern="1200" dirty="0"/>
        </a:p>
      </dsp:txBody>
      <dsp:txXfrm>
        <a:off x="0" y="23439"/>
        <a:ext cx="2791326" cy="1674795"/>
      </dsp:txXfrm>
    </dsp:sp>
    <dsp:sp modelId="{D27F3105-4D49-43C7-900C-F86C9E3B1A49}">
      <dsp:nvSpPr>
        <dsp:cNvPr id="0" name=""/>
        <dsp:cNvSpPr/>
      </dsp:nvSpPr>
      <dsp:spPr>
        <a:xfrm>
          <a:off x="0" y="1977368"/>
          <a:ext cx="2791326" cy="167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Precision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/>
            <a:t>61</a:t>
          </a:r>
          <a:r>
            <a:rPr lang="en-IN" sz="4000" b="0" kern="1200" dirty="0"/>
            <a:t>%</a:t>
          </a:r>
          <a:endParaRPr lang="en-IN" sz="4000" b="1" kern="1200" dirty="0"/>
        </a:p>
      </dsp:txBody>
      <dsp:txXfrm>
        <a:off x="0" y="1977368"/>
        <a:ext cx="2791326" cy="1674795"/>
      </dsp:txXfrm>
    </dsp:sp>
    <dsp:sp modelId="{0C88EB5F-928A-4259-B757-416E59CCA47B}">
      <dsp:nvSpPr>
        <dsp:cNvPr id="0" name=""/>
        <dsp:cNvSpPr/>
      </dsp:nvSpPr>
      <dsp:spPr>
        <a:xfrm>
          <a:off x="0" y="3930442"/>
          <a:ext cx="2791326" cy="1674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Accuracy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/>
            <a:t>62</a:t>
          </a:r>
          <a:r>
            <a:rPr lang="en-IN" sz="4000" b="0" kern="1200" dirty="0"/>
            <a:t>%</a:t>
          </a:r>
          <a:endParaRPr lang="en-IN" sz="4000" b="1" kern="1200" dirty="0"/>
        </a:p>
      </dsp:txBody>
      <dsp:txXfrm>
        <a:off x="0" y="3930442"/>
        <a:ext cx="2791326" cy="1674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434BC4-65A4-D425-354F-9304CE621C92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2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7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9C15A5-1A6E-9464-B5A5-8214D84CCC1A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52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02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76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29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5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55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0902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  <a:latin typeface="Mylius Modern" panose="020B0504020202020204" pitchFamily="34" charset="0"/>
                <a:ea typeface="MS Gothic" panose="020B0609070205080204" pitchFamily="49" charset="-128"/>
              </a:rPr>
              <a:t>BRITISH</a:t>
            </a:r>
            <a:br>
              <a:rPr lang="en-GB" dirty="0">
                <a:solidFill>
                  <a:schemeClr val="bg1"/>
                </a:solidFill>
                <a:latin typeface="Mylius Modern" panose="020B0504020202020204" pitchFamily="34" charset="0"/>
                <a:ea typeface="MS Gothic" panose="020B0609070205080204" pitchFamily="49" charset="-128"/>
              </a:rPr>
            </a:br>
            <a:r>
              <a:rPr lang="en-GB" dirty="0">
                <a:solidFill>
                  <a:schemeClr val="bg1"/>
                </a:solidFill>
                <a:latin typeface="Mylius Modern" panose="020B0504020202020204" pitchFamily="34" charset="0"/>
                <a:ea typeface="MS Gothic" panose="020B0609070205080204" pitchFamily="49" charset="-128"/>
              </a:rPr>
              <a:t>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3151"/>
            <a:ext cx="9144000" cy="3443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  <a:latin typeface="Mylius Modern" panose="020B0504020202020204" pitchFamily="34" charset="0"/>
              </a:rPr>
              <a:t>PREDICTIVE MODEL AND RESULTS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72" y="365126"/>
            <a:ext cx="11592427" cy="773864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0D5573"/>
                </a:solidFill>
                <a:latin typeface="Mylius Modern" panose="020B0504020202020204" pitchFamily="34" charset="0"/>
              </a:rPr>
              <a:t>PREDICTIVE MODELLING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816470-0674-5EF8-C19E-CB6ED82D5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626786"/>
              </p:ext>
            </p:extLst>
          </p:nvPr>
        </p:nvGraphicFramePr>
        <p:xfrm>
          <a:off x="1" y="1138990"/>
          <a:ext cx="2791326" cy="562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0F3026A-7878-DD86-21AC-79C7C4B46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7" y="1138990"/>
            <a:ext cx="5374105" cy="5629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9CC5A-B288-3487-4685-315DEB812E70}"/>
              </a:ext>
            </a:extLst>
          </p:cNvPr>
          <p:cNvSpPr txBox="1"/>
          <p:nvPr/>
        </p:nvSpPr>
        <p:spPr>
          <a:xfrm>
            <a:off x="8293770" y="1905506"/>
            <a:ext cx="3898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Top features that can drive successful flight bookings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Purchase 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Length of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Flight Hour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Flight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D5573"/>
                </a:solidFill>
                <a:latin typeface="Mylius Modern" panose="020B0504020202020204" pitchFamily="34" charset="0"/>
              </a:rPr>
              <a:t>Flight  Day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90</TotalTime>
  <Words>42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Mylius Modern</vt:lpstr>
      <vt:lpstr>Office Theme</vt:lpstr>
      <vt:lpstr>BRITISH AIRWAYS</vt:lpstr>
      <vt:lpstr>PREDICTIVE MODELLING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Aswin Prem</cp:lastModifiedBy>
  <cp:revision>5</cp:revision>
  <dcterms:created xsi:type="dcterms:W3CDTF">2022-12-06T11:13:27Z</dcterms:created>
  <dcterms:modified xsi:type="dcterms:W3CDTF">2025-01-07T07:04:31Z</dcterms:modified>
</cp:coreProperties>
</file>