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3a843d72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3a843d72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884c848a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884c848a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884c848a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2884c848a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884c848a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2884c848a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2628eaab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22628eaab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884c848a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2884c848a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3ae8c152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33ae8c152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2eaa0da4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2eaa0da4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37958c97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37958c97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7958c973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37958c973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560838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560838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37958c97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37958c97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7958c973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37958c973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22628eaab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22628eaa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2628eaab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22628eaab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2628eaab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2628eaab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3a843d72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3a843d72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2651fd1f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2651fd1f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3a843d72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3a843d72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884c848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884c848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iki.teltonika-gps.com/view/TFT100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Yotuh Energy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Telematics EVT2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106700" y="117375"/>
            <a:ext cx="614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Analysis Page; 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0" y="473000"/>
            <a:ext cx="37425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Drop down menu available for Admin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Drop Down Vehicles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Admin could see all vehicles 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Drop Down Parameters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Temp Sensor 1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Temp sensor 2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Temp Sensor 3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Temp Sensor 4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Temp Sensor 5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Temp Sensor 6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Temp Sensor 7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Temp Sensor 8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Box temperature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Discharge Pressure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Suction Pressure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Compressor Current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Compressor RPM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Set Point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TTd/TTtc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Hysteresis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Cooling State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Door State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Charging Status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SOC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Current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Total Odometer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4901000" y="579075"/>
            <a:ext cx="37425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Drop down menu available for Customers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Drop down Vehicles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Customer could see only his </a:t>
            </a:r>
            <a:r>
              <a:rPr lang="en-GB" sz="1000">
                <a:solidFill>
                  <a:schemeClr val="dk2"/>
                </a:solidFill>
              </a:rPr>
              <a:t>vehicles</a:t>
            </a:r>
            <a:r>
              <a:rPr lang="en-GB" sz="1000">
                <a:solidFill>
                  <a:schemeClr val="dk2"/>
                </a:solidFill>
              </a:rPr>
              <a:t> 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Drop Down Parameters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Box Temperature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Set Point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Cooling State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Door State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Charging Status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SOC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Total Odometer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152" y="718975"/>
            <a:ext cx="6353525" cy="35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/>
          <p:nvPr/>
        </p:nvSpPr>
        <p:spPr>
          <a:xfrm>
            <a:off x="1677025" y="1059600"/>
            <a:ext cx="5762400" cy="3062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41" name="Google Shape;141;p23"/>
          <p:cNvSpPr txBox="1"/>
          <p:nvPr/>
        </p:nvSpPr>
        <p:spPr>
          <a:xfrm>
            <a:off x="0" y="524550"/>
            <a:ext cx="12006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Then whatever parameters were selected earlier. 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Just show graph for each parameter one by one.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7620000" y="2277150"/>
            <a:ext cx="1200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Graph to have a zoom in, zoom out, PAN, reset button. 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6690825" y="2571750"/>
            <a:ext cx="661500" cy="341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cxnSp>
        <p:nvCxnSpPr>
          <p:cNvPr id="144" name="Google Shape;144;p23"/>
          <p:cNvCxnSpPr/>
          <p:nvPr/>
        </p:nvCxnSpPr>
        <p:spPr>
          <a:xfrm rot="10800000">
            <a:off x="1003063" y="960400"/>
            <a:ext cx="643800" cy="149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3"/>
          <p:cNvCxnSpPr>
            <a:stCxn id="143" idx="3"/>
            <a:endCxn id="142" idx="1"/>
          </p:cNvCxnSpPr>
          <p:nvPr/>
        </p:nvCxnSpPr>
        <p:spPr>
          <a:xfrm flipH="1" rot="10800000">
            <a:off x="7352325" y="2708250"/>
            <a:ext cx="267600" cy="3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3"/>
          <p:cNvSpPr txBox="1"/>
          <p:nvPr/>
        </p:nvSpPr>
        <p:spPr>
          <a:xfrm>
            <a:off x="106700" y="117375"/>
            <a:ext cx="614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Analysis Page; 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076" y="742300"/>
            <a:ext cx="7420627" cy="41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/>
        </p:nvSpPr>
        <p:spPr>
          <a:xfrm>
            <a:off x="53375" y="149400"/>
            <a:ext cx="331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Reports Download Page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/>
          <p:nvPr/>
        </p:nvSpPr>
        <p:spPr>
          <a:xfrm>
            <a:off x="3094000" y="826350"/>
            <a:ext cx="774600" cy="201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Vehicle Selection Drop Down Box</a:t>
            </a:r>
            <a:endParaRPr sz="600"/>
          </a:p>
        </p:txBody>
      </p:sp>
      <p:sp>
        <p:nvSpPr>
          <p:cNvPr id="169" name="Google Shape;169;p27"/>
          <p:cNvSpPr/>
          <p:nvPr/>
        </p:nvSpPr>
        <p:spPr>
          <a:xfrm>
            <a:off x="4465600" y="826350"/>
            <a:ext cx="774600" cy="201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Parameters to load</a:t>
            </a:r>
            <a:endParaRPr sz="600"/>
          </a:p>
        </p:txBody>
      </p:sp>
      <p:sp>
        <p:nvSpPr>
          <p:cNvPr id="170" name="Google Shape;170;p27"/>
          <p:cNvSpPr/>
          <p:nvPr/>
        </p:nvSpPr>
        <p:spPr>
          <a:xfrm>
            <a:off x="5913400" y="826350"/>
            <a:ext cx="774600" cy="201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Start Time and Finish Time</a:t>
            </a:r>
            <a:endParaRPr sz="600"/>
          </a:p>
        </p:txBody>
      </p:sp>
      <p:sp>
        <p:nvSpPr>
          <p:cNvPr id="171" name="Google Shape;171;p27"/>
          <p:cNvSpPr/>
          <p:nvPr/>
        </p:nvSpPr>
        <p:spPr>
          <a:xfrm>
            <a:off x="3583375" y="1675225"/>
            <a:ext cx="774600" cy="201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Download EXCEL format</a:t>
            </a:r>
            <a:endParaRPr sz="600"/>
          </a:p>
        </p:txBody>
      </p:sp>
      <p:sp>
        <p:nvSpPr>
          <p:cNvPr id="172" name="Google Shape;172;p27"/>
          <p:cNvSpPr txBox="1"/>
          <p:nvPr/>
        </p:nvSpPr>
        <p:spPr>
          <a:xfrm>
            <a:off x="53375" y="149400"/>
            <a:ext cx="331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Reports Download Page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/>
        </p:nvSpPr>
        <p:spPr>
          <a:xfrm>
            <a:off x="106700" y="117375"/>
            <a:ext cx="614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Report </a:t>
            </a:r>
            <a:r>
              <a:rPr b="1" lang="en-GB" sz="1700">
                <a:solidFill>
                  <a:schemeClr val="dk1"/>
                </a:solidFill>
              </a:rPr>
              <a:t>Page; 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0" y="473000"/>
            <a:ext cx="4362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Drop down menu available for Admin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Drop Down Vehicles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Admin could see all vehicles 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Drop Down Parameters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All 35 points mentioned in CANData from Yotuh ECU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All 28 points </a:t>
            </a:r>
            <a:r>
              <a:rPr lang="en-GB" sz="1000">
                <a:solidFill>
                  <a:schemeClr val="dk2"/>
                </a:solidFill>
              </a:rPr>
              <a:t>mentioned</a:t>
            </a:r>
            <a:r>
              <a:rPr lang="en-GB" sz="1000">
                <a:solidFill>
                  <a:schemeClr val="dk2"/>
                </a:solidFill>
              </a:rPr>
              <a:t> in Data Collected from IOT Hardware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4901000" y="579075"/>
            <a:ext cx="37425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Drop down menu available for Customers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Drop down Vehicles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Customer could see only his vehicles 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Drop Down Parameters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Box Temperature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Set Point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Cooling State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Door State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Charging Status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SOC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Total Odometer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Vehicle Speed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-GB" sz="1000">
                <a:solidFill>
                  <a:schemeClr val="dk2"/>
                </a:solidFill>
              </a:rPr>
              <a:t>Latitude</a:t>
            </a:r>
            <a:r>
              <a:rPr lang="en-GB" sz="1000">
                <a:solidFill>
                  <a:schemeClr val="dk2"/>
                </a:solidFill>
              </a:rPr>
              <a:t> and Longitude 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797" y="1159125"/>
            <a:ext cx="6812401" cy="383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53375" y="149400"/>
            <a:ext cx="331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Contact 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3670875" y="2038175"/>
            <a:ext cx="3937500" cy="1431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900">
                <a:solidFill>
                  <a:schemeClr val="dk2"/>
                </a:solidFill>
              </a:rPr>
              <a:t>Contact:</a:t>
            </a:r>
            <a:endParaRPr b="1" i="1"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900">
                <a:solidFill>
                  <a:schemeClr val="dk2"/>
                </a:solidFill>
              </a:rPr>
              <a:t>8826691930</a:t>
            </a:r>
            <a:endParaRPr b="1" i="1"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900">
                <a:solidFill>
                  <a:schemeClr val="dk2"/>
                </a:solidFill>
              </a:rPr>
              <a:t>8610188089</a:t>
            </a:r>
            <a:endParaRPr b="1" i="1"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900">
                <a:solidFill>
                  <a:schemeClr val="dk2"/>
                </a:solidFill>
              </a:rPr>
              <a:t>8903532781</a:t>
            </a:r>
            <a:endParaRPr b="1" i="1"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900">
                <a:solidFill>
                  <a:schemeClr val="dk2"/>
                </a:solidFill>
              </a:rPr>
              <a:t>Address: </a:t>
            </a:r>
            <a:endParaRPr b="1" i="1"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900">
                <a:solidFill>
                  <a:schemeClr val="dk2"/>
                </a:solidFill>
              </a:rPr>
              <a:t>39C, 2nd Main Road,</a:t>
            </a:r>
            <a:endParaRPr b="1" i="1"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900">
                <a:solidFill>
                  <a:schemeClr val="dk2"/>
                </a:solidFill>
              </a:rPr>
              <a:t>Ambattur Industrial Estate,</a:t>
            </a:r>
            <a:endParaRPr b="1" i="1"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900">
                <a:solidFill>
                  <a:schemeClr val="dk2"/>
                </a:solidFill>
              </a:rPr>
              <a:t>Chennai - 600058</a:t>
            </a:r>
            <a:endParaRPr b="1" i="1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50" y="60225"/>
            <a:ext cx="7086422" cy="4838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30"/>
          <p:cNvCxnSpPr/>
          <p:nvPr/>
        </p:nvCxnSpPr>
        <p:spPr>
          <a:xfrm>
            <a:off x="3396275" y="1132975"/>
            <a:ext cx="2175300" cy="1484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30"/>
          <p:cNvCxnSpPr/>
          <p:nvPr/>
        </p:nvCxnSpPr>
        <p:spPr>
          <a:xfrm flipH="1" rot="10800000">
            <a:off x="3484350" y="1160600"/>
            <a:ext cx="1986000" cy="1280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30"/>
          <p:cNvSpPr txBox="1"/>
          <p:nvPr/>
        </p:nvSpPr>
        <p:spPr>
          <a:xfrm>
            <a:off x="3396275" y="698900"/>
            <a:ext cx="48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Remove this. Only the write one is sufficient.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25" y="41775"/>
            <a:ext cx="7086422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/>
          <p:nvPr/>
        </p:nvSpPr>
        <p:spPr>
          <a:xfrm>
            <a:off x="7359900" y="847225"/>
            <a:ext cx="1793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</a:rPr>
              <a:t>Instead of dots. Can it be a smooth graph.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4169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2022"/>
              <a:t>We need to monitor various performance parameters of our products.</a:t>
            </a:r>
            <a:endParaRPr sz="2022"/>
          </a:p>
          <a:p>
            <a:pPr indent="-3441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2022"/>
              <a:t>Collect data from IOT Hardware</a:t>
            </a:r>
            <a:endParaRPr sz="2022"/>
          </a:p>
          <a:p>
            <a:pPr indent="-3441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2022"/>
              <a:t>Store/Process this on back end cloud</a:t>
            </a:r>
            <a:endParaRPr sz="2022"/>
          </a:p>
          <a:p>
            <a:pPr indent="-3441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2022"/>
              <a:t>Front end - web/app development</a:t>
            </a:r>
            <a:endParaRPr sz="20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2"/>
          </a:p>
          <a:p>
            <a:pPr indent="-344169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2022"/>
              <a:t>IOT Hardware is </a:t>
            </a:r>
            <a:r>
              <a:rPr lang="en-GB" sz="2022" u="sng">
                <a:solidFill>
                  <a:schemeClr val="hlink"/>
                </a:solidFill>
                <a:hlinkClick r:id="rId3"/>
              </a:rPr>
              <a:t>TFT100</a:t>
            </a:r>
            <a:r>
              <a:rPr lang="en-GB" sz="2022"/>
              <a:t>. </a:t>
            </a:r>
            <a:endParaRPr sz="2022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45699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 txBox="1"/>
          <p:nvPr/>
        </p:nvSpPr>
        <p:spPr>
          <a:xfrm>
            <a:off x="7479725" y="404775"/>
            <a:ext cx="1673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</a:rPr>
              <a:t>In Dashboard Page itself, you have added few graphs. We could remove them, 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75" y="97100"/>
            <a:ext cx="7086422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3"/>
          <p:cNvSpPr txBox="1"/>
          <p:nvPr/>
        </p:nvSpPr>
        <p:spPr>
          <a:xfrm>
            <a:off x="7174300" y="487725"/>
            <a:ext cx="19791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0000"/>
                </a:solidFill>
              </a:rPr>
              <a:t>Overview Page is intended for trip overview/summary.</a:t>
            </a:r>
            <a:endParaRPr sz="1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0000"/>
                </a:solidFill>
              </a:rPr>
              <a:t>In this on the top, user should select vehicle and time.</a:t>
            </a:r>
            <a:endParaRPr sz="1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0000"/>
                </a:solidFill>
              </a:rPr>
              <a:t>Then user could see the vehicle movement on the maps. </a:t>
            </a:r>
            <a:endParaRPr sz="1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0000"/>
                </a:solidFill>
              </a:rPr>
              <a:t>Refer to slides.</a:t>
            </a:r>
            <a:endParaRPr sz="1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Collection;</a:t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371350" y="1179200"/>
            <a:ext cx="664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CAN Data sent from Yotuh ECU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Data collected from IOT Hardware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 Data sent from Yotuh ECU</a:t>
            </a:r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178825" y="1282950"/>
            <a:ext cx="3009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Temperature Sensor 1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Temperature Sensor 2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Temperature Sensor 3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Temperature Sensor 4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Temperature Sensor 5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Temperature sensor 6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Temperature sensor 7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Temperature Sensor 8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Box Temperature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Discharge Pressure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Suction Pressure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Compressor Current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Compressor RPM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3074425" y="1282950"/>
            <a:ext cx="3009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14. Set Point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15. TTD/TTD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16. Hysteresis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17. Driver Switch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18. Cooling State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19. Defrost State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20. Door State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21. Standby Switch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22. Charging Status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23. Charging Interlock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24. Error State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25. Warning State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26. SOC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5589025" y="1282950"/>
            <a:ext cx="3009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27. Voltage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28. Current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29. SOH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30. Max Cell Voltage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31. Min Cell Voltage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32. Max Cell Temperature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33. Min Cell Temperature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34. Charge/Discharge Cycles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35. CAN Frame 8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7009800" y="4127700"/>
            <a:ext cx="2134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All these will be useful in front end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Collected from IOT Hardware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452075" y="1031000"/>
            <a:ext cx="27903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b="1" lang="en-GB" sz="1800">
                <a:solidFill>
                  <a:schemeClr val="dk2"/>
                </a:solidFill>
              </a:rPr>
              <a:t>Total Odometer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Axis X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Axis 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Axis Z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GSM signal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b="1" lang="en-GB" sz="1800">
                <a:solidFill>
                  <a:schemeClr val="dk2"/>
                </a:solidFill>
              </a:rPr>
              <a:t>Vehicle Speed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External Voltage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Battery Voltage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Battery Current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GNSS Status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Dallas Temp 1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Dallas Temp 1 ID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Dallas Temp 2 ID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Battery Level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3042875" y="1107200"/>
            <a:ext cx="3138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15. GNSS PDOP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16. GNSS HDOP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17. Trip Odometer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18. Sleep Mode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19. Ignition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20. Movement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21. Active GSM Operator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22. Timestamp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23. Record Priority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24. </a:t>
            </a:r>
            <a:r>
              <a:rPr b="1" lang="en-GB" sz="1800">
                <a:solidFill>
                  <a:schemeClr val="dk2"/>
                </a:solidFill>
              </a:rPr>
              <a:t>Latitude</a:t>
            </a:r>
            <a:r>
              <a:rPr b="1" lang="en-GB" sz="1800">
                <a:solidFill>
                  <a:schemeClr val="dk2"/>
                </a:solidFill>
              </a:rPr>
              <a:t> and Longitude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25. Altitude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26. Angle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27. Number of Satellites Visible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5786075" y="1031000"/>
            <a:ext cx="313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28. </a:t>
            </a:r>
            <a:r>
              <a:rPr lang="en-GB" sz="1800">
                <a:solidFill>
                  <a:schemeClr val="dk2"/>
                </a:solidFill>
              </a:rPr>
              <a:t>s</a:t>
            </a:r>
            <a:r>
              <a:rPr lang="en-GB" sz="1800">
                <a:solidFill>
                  <a:schemeClr val="dk2"/>
                </a:solidFill>
              </a:rPr>
              <a:t>p , Speed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7032300" y="2891875"/>
            <a:ext cx="2134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Only Bold Parameters are useful in front end.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 </a:t>
            </a:r>
            <a:r>
              <a:rPr lang="en-GB"/>
              <a:t>Login</a:t>
            </a:r>
            <a:r>
              <a:rPr lang="en-GB"/>
              <a:t> Page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311700" y="920725"/>
            <a:ext cx="27615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We will manually give each one of them a 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Customer ID and PWD. 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Say, 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Yotuhepl    - 5 vehicles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track@01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sragro       - 3 vehicles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123pwd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Nrcpvtltd     - 2 vehicles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coldtrack 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And depending upon which customer is logging in, we will have their specific vehicle assigned to them.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0" y="1524475"/>
            <a:ext cx="1131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Menus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1. Dashboard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2. Overview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3. Analysis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4. Reports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5. Contact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511" y="678975"/>
            <a:ext cx="7272974" cy="409105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106700" y="117375"/>
            <a:ext cx="614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Home Page after Log in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960400" y="1131150"/>
            <a:ext cx="683100" cy="1942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9"/>
          <p:cNvCxnSpPr/>
          <p:nvPr/>
        </p:nvCxnSpPr>
        <p:spPr>
          <a:xfrm rot="10800000">
            <a:off x="565650" y="1696725"/>
            <a:ext cx="416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9"/>
          <p:cNvSpPr/>
          <p:nvPr/>
        </p:nvSpPr>
        <p:spPr>
          <a:xfrm>
            <a:off x="1722400" y="1512150"/>
            <a:ext cx="4146900" cy="2959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" name="Google Shape;101;p19"/>
          <p:cNvCxnSpPr/>
          <p:nvPr/>
        </p:nvCxnSpPr>
        <p:spPr>
          <a:xfrm rot="10800000">
            <a:off x="1251450" y="3601725"/>
            <a:ext cx="416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9"/>
          <p:cNvSpPr txBox="1"/>
          <p:nvPr/>
        </p:nvSpPr>
        <p:spPr>
          <a:xfrm>
            <a:off x="8088700" y="1614375"/>
            <a:ext cx="13794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Widgets associated with each vehicle will come here. One could scroll and see all the vehicles in this column. 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Each widget -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Vehicle No;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Box Temp: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Set Point: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Battery: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Time to Dis: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Cooling State: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Error/Warning: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5989600" y="1512150"/>
            <a:ext cx="2099100" cy="2959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192075" y="3313600"/>
            <a:ext cx="15303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Map showing live/latest </a:t>
            </a:r>
            <a:r>
              <a:rPr lang="en-GB" sz="1100">
                <a:solidFill>
                  <a:schemeClr val="dk2"/>
                </a:solidFill>
              </a:rPr>
              <a:t>location of all </a:t>
            </a:r>
            <a:r>
              <a:rPr lang="en-GB" sz="1100">
                <a:solidFill>
                  <a:schemeClr val="dk2"/>
                </a:solidFill>
              </a:rPr>
              <a:t>vehicles. 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Just add a pointer for Vehicle No, Temp, Battery 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Ex.    (5678, 2’C, 8%)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7132600" y="1207350"/>
            <a:ext cx="774600" cy="201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9"/>
          <p:cNvCxnSpPr/>
          <p:nvPr/>
        </p:nvCxnSpPr>
        <p:spPr>
          <a:xfrm>
            <a:off x="7128325" y="1718050"/>
            <a:ext cx="1056600" cy="53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9600" y="2974219"/>
            <a:ext cx="2099100" cy="100625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106700" y="117375"/>
            <a:ext cx="614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Overview Page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288075" y="782025"/>
            <a:ext cx="8675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-GB" sz="1100">
                <a:solidFill>
                  <a:schemeClr val="dk2"/>
                </a:solidFill>
              </a:rPr>
              <a:t>Able to select vehicle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-GB" sz="1100">
                <a:solidFill>
                  <a:schemeClr val="dk2"/>
                </a:solidFill>
              </a:rPr>
              <a:t>Able to select start time and end time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Route animation could come in this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-GB" sz="1100">
                <a:solidFill>
                  <a:schemeClr val="dk2"/>
                </a:solidFill>
              </a:rPr>
              <a:t>Where vehicle pointer will have a (Box Temperature, Battery, Cooling State in it) 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-GB" sz="1100">
                <a:solidFill>
                  <a:schemeClr val="dk2"/>
                </a:solidFill>
              </a:rPr>
              <a:t>And a marker for all locations having door open. 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500" y="878525"/>
            <a:ext cx="6743002" cy="37859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106700" y="117375"/>
            <a:ext cx="614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Analysis Page; 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2789200" y="1664550"/>
            <a:ext cx="774600" cy="201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Vehicle Selection Drop Down Box</a:t>
            </a:r>
            <a:endParaRPr sz="600"/>
          </a:p>
        </p:txBody>
      </p:sp>
      <p:sp>
        <p:nvSpPr>
          <p:cNvPr id="121" name="Google Shape;121;p21"/>
          <p:cNvSpPr/>
          <p:nvPr/>
        </p:nvSpPr>
        <p:spPr>
          <a:xfrm>
            <a:off x="3856000" y="1664550"/>
            <a:ext cx="774600" cy="201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Parameters to load</a:t>
            </a:r>
            <a:endParaRPr sz="600"/>
          </a:p>
        </p:txBody>
      </p:sp>
      <p:sp>
        <p:nvSpPr>
          <p:cNvPr id="122" name="Google Shape;122;p21"/>
          <p:cNvSpPr/>
          <p:nvPr/>
        </p:nvSpPr>
        <p:spPr>
          <a:xfrm>
            <a:off x="1874800" y="1893150"/>
            <a:ext cx="5947200" cy="1425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23" name="Google Shape;123;p21"/>
          <p:cNvSpPr/>
          <p:nvPr/>
        </p:nvSpPr>
        <p:spPr>
          <a:xfrm>
            <a:off x="4846600" y="1664550"/>
            <a:ext cx="774600" cy="201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Start Time and Finish Time</a:t>
            </a:r>
            <a:endParaRPr sz="600"/>
          </a:p>
        </p:txBody>
      </p:sp>
      <p:sp>
        <p:nvSpPr>
          <p:cNvPr id="124" name="Google Shape;124;p21"/>
          <p:cNvSpPr txBox="1"/>
          <p:nvPr/>
        </p:nvSpPr>
        <p:spPr>
          <a:xfrm>
            <a:off x="7943500" y="878525"/>
            <a:ext cx="12006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All parameters in one graph.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Left Y Axis for 50 to -25. 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Right Y Axis for 400 to 0. 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----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For the data coming in 0 and 1. Scale them to 100 and 0. 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0" y="878525"/>
            <a:ext cx="13794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Parameters to load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All data in CAN Frame 1 to 7. 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Temp Sensor 1 to 8, etc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For customers only show few items in drop down menu. 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126" name="Google Shape;126;p21"/>
          <p:cNvCxnSpPr/>
          <p:nvPr/>
        </p:nvCxnSpPr>
        <p:spPr>
          <a:xfrm flipH="1" rot="10800000">
            <a:off x="6520075" y="1152300"/>
            <a:ext cx="1504500" cy="2027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1"/>
          <p:cNvCxnSpPr>
            <a:stCxn id="121" idx="1"/>
          </p:cNvCxnSpPr>
          <p:nvPr/>
        </p:nvCxnSpPr>
        <p:spPr>
          <a:xfrm rot="10800000">
            <a:off x="1323100" y="1088400"/>
            <a:ext cx="2532900" cy="676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