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Hyjk</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0234" y="3314150"/>
            <a:ext cx="9243935" cy="1569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l"/>
            <a:r>
              <a:rPr lang="en-US" sz="2400" dirty="0"/>
              <a:t>STUDENT NAME: </a:t>
            </a:r>
            <a:r>
              <a:rPr lang="en-GB" sz="2400" dirty="0" err="1"/>
              <a:t>Aswinthraj.A</a:t>
            </a:r>
            <a:endParaRPr lang="en-US" sz="2400" dirty="0"/>
          </a:p>
          <a:p>
            <a:pPr algn="l"/>
            <a:r>
              <a:rPr lang="en-US" sz="2400" dirty="0"/>
              <a:t>REGISTER NO AND NMID: </a:t>
            </a:r>
            <a:r>
              <a:rPr lang="en-GB" sz="2400" dirty="0"/>
              <a:t>222403553 and asunm285222403553</a:t>
            </a:r>
          </a:p>
          <a:p>
            <a:pPr algn="l"/>
            <a:r>
              <a:rPr lang="en-US" sz="2400" dirty="0"/>
              <a:t>DEPARTMENT: </a:t>
            </a:r>
            <a:r>
              <a:rPr lang="en-GB" sz="2400" dirty="0" err="1"/>
              <a:t>B.Sc</a:t>
            </a:r>
            <a:r>
              <a:rPr lang="en-GB" sz="2400" dirty="0"/>
              <a:t>(CS) </a:t>
            </a:r>
            <a:endParaRPr lang="en-US" sz="2400" dirty="0"/>
          </a:p>
          <a:p>
            <a:pPr algn="l"/>
            <a:r>
              <a:rPr lang="en-US" sz="2400" dirty="0"/>
              <a:t>COLLEGE: </a:t>
            </a:r>
            <a:r>
              <a:rPr lang="en-GB" sz="2400" dirty="0"/>
              <a:t>Sri Devi Arts and sincere College</a:t>
            </a:r>
            <a:r>
              <a:rPr lang="en-US" sz="2400" dirty="0"/>
              <a:t>/ UNIVERSITY</a:t>
            </a:r>
            <a:r>
              <a:rPr lang="en-GB" sz="2400" dirty="0"/>
              <a:t> OF MADRAS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48D2490-E8DE-7DC7-2346-FE3D5B9FB38B}"/>
              </a:ext>
            </a:extLst>
          </p:cNvPr>
          <p:cNvSpPr txBox="1"/>
          <p:nvPr/>
        </p:nvSpPr>
        <p:spPr>
          <a:xfrm>
            <a:off x="2096838" y="2520846"/>
            <a:ext cx="4920700" cy="923330"/>
          </a:xfrm>
          <a:prstGeom prst="rect">
            <a:avLst/>
          </a:prstGeom>
          <a:noFill/>
        </p:spPr>
        <p:txBody>
          <a:bodyPr wrap="square" rtlCol="0">
            <a:spAutoFit/>
          </a:bodyPr>
          <a:lstStyle/>
          <a:p>
            <a:pPr algn="l"/>
            <a:r>
              <a:rPr lang="en-GB" dirty="0"/>
              <a:t>The provided code bundle includes two separate HTML pages styled and scripted for a front-end e-commerce platform “Facebook Login Page”</a:t>
            </a:r>
            <a:endParaRPr lang="en-US" dirty="0"/>
          </a:p>
        </p:txBody>
      </p:sp>
      <p:pic>
        <p:nvPicPr>
          <p:cNvPr id="11" name="Picture 10">
            <a:extLst>
              <a:ext uri="{FF2B5EF4-FFF2-40B4-BE49-F238E27FC236}">
                <a16:creationId xmlns:a16="http://schemas.microsoft.com/office/drawing/2014/main" id="{EEFA3CD8-1A4F-34D8-FCAD-E9FCC1B6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323" y="2982511"/>
            <a:ext cx="3106712" cy="3837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297191FF-E5AA-1CF3-C361-62B94ED1C22B}"/>
              </a:ext>
            </a:extLst>
          </p:cNvPr>
          <p:cNvSpPr txBox="1"/>
          <p:nvPr/>
        </p:nvSpPr>
        <p:spPr>
          <a:xfrm>
            <a:off x="755332" y="1503656"/>
            <a:ext cx="6535711" cy="1754326"/>
          </a:xfrm>
          <a:prstGeom prst="rect">
            <a:avLst/>
          </a:prstGeom>
          <a:noFill/>
        </p:spPr>
        <p:txBody>
          <a:bodyPr wrap="square" rtlCol="0">
            <a:spAutoFit/>
          </a:bodyPr>
          <a:lstStyle/>
          <a:p>
            <a:pPr algn="l"/>
            <a:r>
              <a:rPr lang="en-GB" dirty="0"/>
              <a:t>The Game Login Page serves as a secure and user-friendly gateway for players to access the game. It ensures safe authentication, protects user data, and provides a smooth entry point to enhance the overall gaming experience. By combining functionality with ease of use, the login page plays a crucial role in maintaining both security and convenience for end users.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37FB-3AC6-4458-B972-1DF9437C6E35}"/>
              </a:ext>
            </a:extLst>
          </p:cNvPr>
          <p:cNvSpPr>
            <a:spLocks noGrp="1"/>
          </p:cNvSpPr>
          <p:nvPr>
            <p:ph type="ctrTitle"/>
          </p:nvPr>
        </p:nvSpPr>
        <p:spPr/>
        <p:txBody>
          <a:bodyPr/>
          <a:lstStyle/>
          <a:p>
            <a:pPr algn="ctr"/>
            <a:r>
              <a:rPr lang="en-GB" dirty="0"/>
              <a:t>GitHub Link </a:t>
            </a:r>
            <a:endParaRPr lang="en-US" dirty="0"/>
          </a:p>
        </p:txBody>
      </p:sp>
      <p:sp>
        <p:nvSpPr>
          <p:cNvPr id="3" name="Subtitle 2">
            <a:extLst>
              <a:ext uri="{FF2B5EF4-FFF2-40B4-BE49-F238E27FC236}">
                <a16:creationId xmlns:a16="http://schemas.microsoft.com/office/drawing/2014/main" id="{C7E70071-DDBF-88AE-FA5A-D9EC24A3C420}"/>
              </a:ext>
            </a:extLst>
          </p:cNvPr>
          <p:cNvSpPr>
            <a:spLocks noGrp="1"/>
          </p:cNvSpPr>
          <p:nvPr>
            <p:ph type="subTitle" idx="4"/>
          </p:nvPr>
        </p:nvSpPr>
        <p:spPr>
          <a:xfrm>
            <a:off x="1828800" y="3840480"/>
            <a:ext cx="8534400" cy="276999"/>
          </a:xfrm>
        </p:spPr>
        <p:txBody>
          <a:bodyPr/>
          <a:lstStyle/>
          <a:p>
            <a:r>
              <a:rPr lang="en-US" dirty="0"/>
              <a:t>https://github.com/Aswinthraj24103/aswinth24103.git</a:t>
            </a:r>
          </a:p>
        </p:txBody>
      </p:sp>
    </p:spTree>
    <p:extLst>
      <p:ext uri="{BB962C8B-B14F-4D97-AF65-F5344CB8AC3E}">
        <p14:creationId xmlns:p14="http://schemas.microsoft.com/office/powerpoint/2010/main" val="226107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4" name="Text Placeholder 23">
            <a:extLst>
              <a:ext uri="{FF2B5EF4-FFF2-40B4-BE49-F238E27FC236}">
                <a16:creationId xmlns:a16="http://schemas.microsoft.com/office/drawing/2014/main" id="{6A1204B3-9DB0-AA96-46F3-9031E90D483F}"/>
              </a:ext>
            </a:extLst>
          </p:cNvPr>
          <p:cNvSpPr>
            <a:spLocks noGrp="1"/>
          </p:cNvSpPr>
          <p:nvPr>
            <p:ph type="subTitle" idx="4"/>
          </p:nvPr>
        </p:nvSpPr>
        <p:spPr>
          <a:xfrm>
            <a:off x="1537716" y="2836157"/>
            <a:ext cx="8534400" cy="1015663"/>
          </a:xfrm>
        </p:spPr>
        <p:txBody>
          <a:bodyPr/>
          <a:lstStyle/>
          <a:p>
            <a:r>
              <a:rPr lang="en-GB" sz="6600" i="1" dirty="0">
                <a:solidFill>
                  <a:schemeClr val="tx1"/>
                </a:solidFill>
                <a:latin typeface="+mj-lt"/>
                <a:ea typeface="Abadi Extra Light" pitchFamily="2" charset="0"/>
              </a:rPr>
              <a:t>GAME LOGIN PAGE </a:t>
            </a:r>
            <a:endParaRPr lang="en-US" sz="6600" i="1" dirty="0">
              <a:solidFill>
                <a:schemeClr val="tx1"/>
              </a:solidFill>
              <a:latin typeface="+mj-lt"/>
              <a:ea typeface="Abadi Extra Light"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92CC06A-539F-C813-99C2-F59C711A84F8}"/>
              </a:ext>
            </a:extLst>
          </p:cNvPr>
          <p:cNvSpPr txBox="1"/>
          <p:nvPr/>
        </p:nvSpPr>
        <p:spPr>
          <a:xfrm>
            <a:off x="676275" y="1801060"/>
            <a:ext cx="6334125" cy="2308324"/>
          </a:xfrm>
          <a:prstGeom prst="rect">
            <a:avLst/>
          </a:prstGeom>
          <a:noFill/>
        </p:spPr>
        <p:txBody>
          <a:bodyPr wrap="square" rtlCol="0">
            <a:spAutoFit/>
          </a:bodyPr>
          <a:lstStyle/>
          <a:p>
            <a:pPr algn="l"/>
            <a:r>
              <a:rPr lang="en-GB" dirty="0"/>
              <a:t>The objective of this program is to design and implement a Game Login Page that allows users to securely access the game. The login page should include input fields for a username/email and password, along with a login button. The system should validate user credentials and provide appropriate feedback, such as successful login messages or error messages for incorrect inputs. Additional features may include sign-up, forgot password, and remember me options to enhance user experience.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9C08D0E-BF25-8BF5-E378-D9EE103FB8D5}"/>
              </a:ext>
            </a:extLst>
          </p:cNvPr>
          <p:cNvSpPr txBox="1"/>
          <p:nvPr/>
        </p:nvSpPr>
        <p:spPr>
          <a:xfrm>
            <a:off x="739775" y="1679317"/>
            <a:ext cx="6803393" cy="2308324"/>
          </a:xfrm>
          <a:prstGeom prst="rect">
            <a:avLst/>
          </a:prstGeom>
          <a:noFill/>
        </p:spPr>
        <p:txBody>
          <a:bodyPr wrap="square" rtlCol="0">
            <a:spAutoFit/>
          </a:bodyPr>
          <a:lstStyle/>
          <a:p>
            <a:pPr algn="l"/>
            <a:r>
              <a:rPr lang="en-GB" dirty="0"/>
              <a:t>Project Overview: Game Login Page
The Game Login Page is designed as the entry point for players to securely access the gaming platform. It provides a user-friendly interface where players can register, log in, and manage their accounts. The main objective is to ensure secure authentication while keeping the process simple and engaging for users.</a:t>
            </a: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BC302B5-624F-3A17-1E37-806BB995E612}"/>
              </a:ext>
            </a:extLst>
          </p:cNvPr>
          <p:cNvSpPr txBox="1"/>
          <p:nvPr/>
        </p:nvSpPr>
        <p:spPr>
          <a:xfrm>
            <a:off x="723900" y="1409952"/>
            <a:ext cx="8396834" cy="5078313"/>
          </a:xfrm>
          <a:prstGeom prst="rect">
            <a:avLst/>
          </a:prstGeom>
          <a:noFill/>
        </p:spPr>
        <p:txBody>
          <a:bodyPr wrap="square" rtlCol="0">
            <a:spAutoFit/>
          </a:bodyPr>
          <a:lstStyle/>
          <a:p>
            <a:pPr algn="l"/>
            <a:r>
              <a:rPr lang="en-GB" dirty="0"/>
              <a:t>The end users of a game login page are the people who directly interact with it. They include:
1. Players/Gamers – The main end users who log in to access the game, save progress, and enjoy personalized features.
2. New Users/Registrants – People signing up for the first time to create an account before playing.
3. Returning Users – Existing players who use the login page regularly to continue their gameplay.
4. Administrators/Testers (secondary users) – Sometimes developers, testers, or admins also use the login page to check functionality and security.</a:t>
            </a: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422EED0-2DFE-24B5-BDFB-D3A2C2543BC4}"/>
              </a:ext>
            </a:extLst>
          </p:cNvPr>
          <p:cNvSpPr txBox="1"/>
          <p:nvPr/>
        </p:nvSpPr>
        <p:spPr>
          <a:xfrm>
            <a:off x="3035619" y="1714745"/>
            <a:ext cx="7320911" cy="4801314"/>
          </a:xfrm>
          <a:prstGeom prst="rect">
            <a:avLst/>
          </a:prstGeom>
          <a:noFill/>
        </p:spPr>
        <p:txBody>
          <a:bodyPr wrap="square" rtlCol="0">
            <a:spAutoFit/>
          </a:bodyPr>
          <a:lstStyle/>
          <a:p>
            <a:pPr algn="l"/>
            <a:r>
              <a:rPr lang="en-GB" dirty="0"/>
              <a:t>Tools
HTML, CSS, JavaScript → For design and interaction.
Database (MySQL / Firebase) → To store user login details.
Authentication tools (JWT, </a:t>
            </a:r>
            <a:r>
              <a:rPr lang="en-GB" dirty="0" err="1"/>
              <a:t>Oauth</a:t>
            </a:r>
            <a:r>
              <a:rPr lang="en-GB" dirty="0"/>
              <a:t>, Firebase </a:t>
            </a:r>
            <a:r>
              <a:rPr lang="en-GB" dirty="0" err="1"/>
              <a:t>Auth</a:t>
            </a:r>
            <a:r>
              <a:rPr lang="en-GB" dirty="0"/>
              <a:t>) → For secure login.
Techniques
Form validation → Check username &amp; password format.
Password hashing → Keep credentials safe.
Responsive design → Work on mobile &amp; desktop.
Session/token management → Keep players logged 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966EC84-5523-7847-FCF9-03FDFCA2739B}"/>
              </a:ext>
            </a:extLst>
          </p:cNvPr>
          <p:cNvSpPr txBox="1"/>
          <p:nvPr/>
        </p:nvSpPr>
        <p:spPr>
          <a:xfrm>
            <a:off x="5188738" y="2520846"/>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8716AC03-061C-91D6-40AF-1D6F114D1763}"/>
              </a:ext>
            </a:extLst>
          </p:cNvPr>
          <p:cNvSpPr txBox="1"/>
          <p:nvPr/>
        </p:nvSpPr>
        <p:spPr>
          <a:xfrm>
            <a:off x="5188738" y="2520846"/>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23A18110-2FF3-3DDC-11A7-62F73666D83D}"/>
              </a:ext>
            </a:extLst>
          </p:cNvPr>
          <p:cNvSpPr txBox="1"/>
          <p:nvPr/>
        </p:nvSpPr>
        <p:spPr>
          <a:xfrm>
            <a:off x="739775" y="1366684"/>
            <a:ext cx="8395562" cy="2308324"/>
          </a:xfrm>
          <a:prstGeom prst="rect">
            <a:avLst/>
          </a:prstGeom>
          <a:noFill/>
        </p:spPr>
        <p:txBody>
          <a:bodyPr wrap="square" rtlCol="0">
            <a:spAutoFit/>
          </a:bodyPr>
          <a:lstStyle/>
          <a:p>
            <a:pPr algn="l"/>
            <a:r>
              <a:rPr lang="en-GB" dirty="0"/>
              <a:t>Prominent Imagery: Use high-quality images or carousels as a focal point on the homepage and key sections to display top sales, product launches, or mall events.
Bold </a:t>
            </a:r>
            <a:r>
              <a:rPr lang="en-GB" dirty="0" err="1"/>
              <a:t>Colors</a:t>
            </a:r>
            <a:r>
              <a:rPr lang="en-GB" dirty="0"/>
              <a:t> and Fonts: Build layouts around theme </a:t>
            </a:r>
            <a:r>
              <a:rPr lang="en-GB" dirty="0" err="1"/>
              <a:t>colors</a:t>
            </a:r>
            <a:r>
              <a:rPr lang="en-GB" dirty="0"/>
              <a:t> and bold headings to make key areas—such as sales, promotions, or new arrivals—stand out.
Intuitive Navigation: Implement clear menus, easy-to-find search bars, and category filters for simple browsing of stores, products, and services.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101B60BB-3A32-4403-EE67-59DF101654AD}"/>
              </a:ext>
            </a:extLst>
          </p:cNvPr>
          <p:cNvSpPr txBox="1"/>
          <p:nvPr/>
        </p:nvSpPr>
        <p:spPr>
          <a:xfrm>
            <a:off x="755332" y="1143634"/>
            <a:ext cx="9184574" cy="5355312"/>
          </a:xfrm>
          <a:prstGeom prst="rect">
            <a:avLst/>
          </a:prstGeom>
          <a:noFill/>
        </p:spPr>
        <p:txBody>
          <a:bodyPr wrap="square" rtlCol="0">
            <a:spAutoFit/>
          </a:bodyPr>
          <a:lstStyle/>
          <a:p>
            <a:pPr algn="l"/>
            <a:r>
              <a:rPr lang="en-GB" dirty="0"/>
              <a:t>1. Basic Login Options
Username/Email &amp; Password fields.
Sign Up option for new players.
Forgot Password and Remember Me functions.
2. Advanced Login Methods
Social login through Google, Facebook, Xbox, Steam, etc.
Guest login to try the game without creating an account.
Two-factor authentication and CAPTCHA for extra security.
3. Game-Specific Functions
Load player profile, achievements, and saved game progress.
Cross-platform sync (PC, mobile, console).
Session management to avoid unauthorized access</a:t>
            </a:r>
          </a:p>
          <a:p>
            <a:pPr algn="l"/>
            <a:r>
              <a:rPr lang="en-GB" dirty="0"/>
              <a:t>
4. User Experience Enhancements
Attractive game-themed UI design with animations.
Smooth transitions into the main game/lobby.
Multi-language support and</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797</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bsc second</cp:lastModifiedBy>
  <cp:revision>37</cp:revision>
  <dcterms:created xsi:type="dcterms:W3CDTF">2024-03-29T15:07:22Z</dcterms:created>
  <dcterms:modified xsi:type="dcterms:W3CDTF">2025-09-11T07:50:43Z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