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IN" sz="2400" dirty="0"/>
              <a:t>ASWITHA. 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</a:t>
            </a:r>
            <a:r>
              <a:rPr lang="en-IN" sz="2400" dirty="0"/>
              <a:t>08299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CHELLAMMAL WOMEN’S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F53D-B7EF-7E33-0449-EF3943DAA767}"/>
              </a:ext>
            </a:extLst>
          </p:cNvPr>
          <p:cNvSpPr txBox="1"/>
          <p:nvPr/>
        </p:nvSpPr>
        <p:spPr>
          <a:xfrm>
            <a:off x="3052153" y="2557621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dataset used for analysis: employee demographics, performance scores, attendance records, </a:t>
            </a:r>
            <a:r>
              <a:rPr lang="en-US" dirty="0" err="1"/>
              <a:t>etc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data sources: internal HR databases, performance appraisals, and time tracking systems.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 importance of data quality and consistency in generating reliable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modeling techniques used in Excel, such as pivot tables, charts, and statistical functions.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iscuss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these techniques are applied to analyze key performance indicators (KPIs) like productivity, efficiency, and growth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predictive modeling or trend analysis conducted to forecast future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5A3846-1C1C-2CA6-F7CC-48B85BE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6F3BC-1B32-4BDC-4FDD-3D4AE3B3B718}"/>
              </a:ext>
            </a:extLst>
          </p:cNvPr>
          <p:cNvSpPr txBox="1"/>
          <p:nvPr/>
        </p:nvSpPr>
        <p:spPr>
          <a:xfrm>
            <a:off x="3043848" y="2690336"/>
            <a:ext cx="6104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Excel </a:t>
            </a:r>
            <a:r>
              <a:rPr lang="en-GB" b="0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 is a way to use Excel to manage projects and meet deadlines.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It can help you predict how long a task will take based on past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After a project is complete, you can review the data to see how close you were to your goals and make adjustments for the future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0D39F-7727-B214-4B31-43F011FD564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the key findings from the analysis, such as trends in employee performance, high and low performers, and factors affecting performance.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</a:t>
            </a:r>
            <a:r>
              <a:rPr lang="en-US" dirty="0"/>
              <a:t> how these insights can be used to make informed decisions on employee training, promotions, and resource allocation.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Mention </a:t>
            </a:r>
            <a:r>
              <a:rPr lang="en-US" dirty="0"/>
              <a:t> any unexpected results or challenges encountered during the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464C7-48B1-4FEE-F827-863405319A5D}"/>
              </a:ext>
            </a:extLst>
          </p:cNvPr>
          <p:cNvSpPr txBox="1"/>
          <p:nvPr/>
        </p:nvSpPr>
        <p:spPr>
          <a:xfrm>
            <a:off x="3052153" y="2419122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Summarize the key takeaways: the effectiveness of using Excel for employee performance analytics, the insights gained, and their potential impact on the organization</a:t>
            </a:r>
            <a:endParaRPr lang="en-GB"/>
          </a:p>
          <a:p>
            <a:r>
              <a:rPr lang="en-US"/>
              <a:t>Emphasize </a:t>
            </a:r>
            <a:r>
              <a:rPr lang="en-US" dirty="0"/>
              <a:t>the importance of continuous monitoring and data-driven decision-making in improving workforce </a:t>
            </a:r>
            <a:r>
              <a:rPr lang="en-US" dirty="0" err="1"/>
              <a:t>performance.Encourage</a:t>
            </a:r>
            <a:r>
              <a:rPr lang="en-US" dirty="0"/>
              <a:t> the audience to consider implementing such a system in their organization to drive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3EDC-893D-368E-EE6B-B908DC641FA8}"/>
              </a:ext>
            </a:extLst>
          </p:cNvPr>
          <p:cNvSpPr txBox="1"/>
          <p:nvPr/>
        </p:nvSpPr>
        <p:spPr>
          <a:xfrm>
            <a:off x="3052153" y="2696120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challenge of managing and enhancing employee performance in organizations.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US" dirty="0" err="1"/>
              <a:t>ention</a:t>
            </a:r>
            <a:r>
              <a:rPr lang="en-US" dirty="0"/>
              <a:t> common issues: low productivity, inconsistent performance metrics, and lack of actionable insights.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</a:t>
            </a:r>
            <a:r>
              <a:rPr lang="en-US" dirty="0"/>
              <a:t> the need for a data-driven approach to identify, analyze, and resolve performance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objective of the project: To create a comprehensive employee performance analytics system using Excel. 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importance of this project in providing insights into workforce performance</a:t>
            </a:r>
            <a:endParaRPr lang="en-GB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key stages of the project: data collection, analysis, modeling, and solution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13B3-0B58-DE4E-642B-A2BB72B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8DF41-23BC-0FEB-78B2-D0FC0BEAB3A0}"/>
              </a:ext>
            </a:extLst>
          </p:cNvPr>
          <p:cNvSpPr txBox="1"/>
          <p:nvPr/>
        </p:nvSpPr>
        <p:spPr>
          <a:xfrm>
            <a:off x="3052152" y="1686298"/>
            <a:ext cx="6222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Identify the primary users of the analytics system: HR managers, department heads, and executives</a:t>
            </a:r>
            <a:r>
              <a:rPr lang="en-GB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Explain how each user group will benefit from the insights provided by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Emphasize that the tool is designed to be user-friendly and accessible to non-technical staff.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845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9D4D-FE4C-6846-F733-05E7ED5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Solutions and Proposition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A877-ECBB-C425-84C4-B497CEEC7FEA}"/>
              </a:ext>
            </a:extLst>
          </p:cNvPr>
          <p:cNvSpPr txBox="1"/>
          <p:nvPr/>
        </p:nvSpPr>
        <p:spPr>
          <a:xfrm>
            <a:off x="1889428" y="1925165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the proposition of using Excel: cost-effective, widely accessible, and flexible for integration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the added value: improved decision-making, proactive management, and enhanced employee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61AC-F576-016A-D73D-A1CCE88239E4}"/>
              </a:ext>
            </a:extLst>
          </p:cNvPr>
          <p:cNvSpPr txBox="1"/>
          <p:nvPr/>
        </p:nvSpPr>
        <p:spPr>
          <a:xfrm>
            <a:off x="1661035" y="1933921"/>
            <a:ext cx="6478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HR </a:t>
            </a:r>
            <a:r>
              <a:rPr lang="en-US" b="1" u="sng" dirty="0" err="1"/>
              <a:t>Managers</a:t>
            </a:r>
            <a:r>
              <a:rPr lang="en-US" dirty="0" err="1"/>
              <a:t>:They</a:t>
            </a:r>
            <a:r>
              <a:rPr lang="en-US" dirty="0"/>
              <a:t> use the analytics to track overall employee performance, identify trends, and make informed decisions about training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Department </a:t>
            </a:r>
            <a:r>
              <a:rPr lang="en-GB" b="1" u="sng" dirty="0" err="1"/>
              <a:t>Heads</a:t>
            </a:r>
            <a:r>
              <a:rPr lang="en-GB" dirty="0" err="1"/>
              <a:t>:They</a:t>
            </a:r>
            <a:r>
              <a:rPr lang="en-GB" dirty="0"/>
              <a:t> monitor the performance of their teams, identify high and low performers, and address any issues that may impact productivity and efficiency within their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err="1"/>
              <a:t>Executives</a:t>
            </a:r>
            <a:r>
              <a:rPr lang="en-GB" dirty="0" err="1"/>
              <a:t>:They</a:t>
            </a:r>
            <a:r>
              <a:rPr lang="en-GB" dirty="0"/>
              <a:t> gain insights into organizational performance, enabling them to make strategic decisions regarding workforce planning.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DDE25-7E5D-3622-1964-24740D9B2C5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proposition of using Excel: cost-effective, widely accessible, and flexible for integration with existing systems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US" dirty="0" err="1"/>
              <a:t>ighlight</a:t>
            </a:r>
            <a:r>
              <a:rPr lang="en-US" dirty="0"/>
              <a:t> the added value: improved decision-making, proactive management, and enhanced employee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End users </vt:lpstr>
      <vt:lpstr>Our Solutions and Proposition</vt:lpstr>
      <vt:lpstr>WHO ARE THE END USERS?</vt:lpstr>
      <vt:lpstr>OUR SOLUTION AND ITS VALUE PROPOSITION</vt:lpstr>
      <vt:lpstr>Dataset Description</vt:lpstr>
      <vt:lpstr>Modelling approach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20</cp:revision>
  <dcterms:created xsi:type="dcterms:W3CDTF">2024-03-29T15:07:22Z</dcterms:created>
  <dcterms:modified xsi:type="dcterms:W3CDTF">2024-09-02T14:56:45Z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