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flipH="1" rot="479">
            <a:off x="2231853" y="3476271"/>
            <a:ext cx="8610600" cy="19200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E.Aswitha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122202503(asunm1423122202503)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