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600" r:id="rId6"/>
    <p:sldId id="601" r:id="rId7"/>
    <p:sldId id="602" r:id="rId8"/>
    <p:sldId id="6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20"/>
    <a:srgbClr val="FFCCFF"/>
    <a:srgbClr val="F0D8F4"/>
    <a:srgbClr val="FFE0D9"/>
    <a:srgbClr val="FEF5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5FC9C-7A7C-4D02-927D-21C3D4652948}" v="58" dt="2024-08-10T08:02:32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80021-7034-4FE5-B3D8-21FDBDC42AB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E9026-7CFD-4597-B9A9-36AAF854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2034-9E11-4174-A7E3-36FC6A93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B739-AD59-4E8F-B198-2A4B3A30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43A3-B90B-441B-80BE-9EBB397D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4915-72F7-41F1-B8B1-F3693394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2BA6-A768-4D25-AC75-222A582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F3F2-BD95-4AD2-886D-0DDCF792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22F-5A97-4CDA-B547-AB4C49F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1F7A-BB20-4140-949A-1E7B0818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7BA0-007A-4961-9414-28CA461A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8B11-1963-4BA3-963D-DC438980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F9017-FDC7-4C84-A8B4-95CDDA6BD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FF79A-2EB4-4941-842A-07412FFC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50EE-6F30-4169-8D49-A9D660EE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DD54-0C65-41D9-8472-E12A0E4F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4D25-68F2-4B56-BDA6-57AA7072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77C3-AFDD-4D79-8C0E-EA64F097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8CEB-B677-4C02-8B8C-D71F7CF0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886B-0AFF-433C-8025-5BAC1786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00ED-46D2-4AC3-92E0-9CAC99ED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AB33-651D-48EE-B92D-C9501A21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2B5-2B73-4D17-93B7-DEB5390D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0DFDA-C3B4-4534-A3D9-894DC30D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9AF6-0BBC-41C7-99AA-317235C6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DC5D-37CB-4088-8089-07678E87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D978-20D3-4DA0-A704-854EF93A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30F5-0A21-4CEA-8ADB-1215E448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848A-A0EF-4A11-AD7A-5B5EF64A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697DC-BFF8-4E60-8595-A0E5FC7B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F56B0-CC2B-4C08-A73C-698E71E5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35A4-4D7D-48FA-811F-3C43457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9D7E-0328-4340-B126-22C85F6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7092-CA76-42D0-93DF-1F025534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0369-247B-446A-ADB4-BF53D795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D523-10A4-40B0-B404-2314E8A6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022F7-0023-479A-A7F4-A985B28AC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A08B7-AF0C-465A-A00F-562B7892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79CAB-EAAA-41AA-8476-F8A3FD7F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FEAB8-B7C9-47E8-B08F-E490122A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79121-3A03-4980-8F08-8D29F168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BF57-64DB-45C7-B066-9B9C55BB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2BBA7-99B1-49EA-8C51-5DCAC3B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540E0-CA56-46B1-A253-E9CE8174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3EDC-FBA9-4E89-BF38-C9004D2A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53CE6-C2ED-4E5F-8829-4DD72B6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E0DE-7CFF-49E0-A5AB-D2A2BA21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6E81-262F-4B99-860A-E6EB77E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7AA-7A5D-4418-A67D-13F03ECA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396C-E649-4219-8117-824B1386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FA3E3-7A76-454E-A814-56AF8BCF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2649-CCFC-4908-AB5C-021D6B3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D947-F6D6-4F9F-86ED-66A0009D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75E6E-EB58-47C1-8FD0-891BB79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1041-74FE-4434-888A-5FD8B2E4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5A9F5-206B-42B2-A6B5-B95282CDA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88667-4CCB-4654-8D36-E4B35B25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DEBA-91FD-4C42-A290-A7FA9E04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8DDF-38AA-4CEB-98FC-A99E62D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99B9-F1AE-421C-8D31-6F8CB43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5751E-C00C-4F58-B522-4E349551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C9BD-9472-4F30-A6CD-3405B97D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077E-BFF3-463F-AA1D-B0785760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A23-B634-4CAE-A636-76BD3C087A0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381B-498B-4318-83A0-A9B844C5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B72B-309F-4D37-AF2F-DAC95DDA0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DA23937-7473-CFA1-AB19-004989C904E6}"/>
              </a:ext>
            </a:extLst>
          </p:cNvPr>
          <p:cNvGrpSpPr/>
          <p:nvPr/>
        </p:nvGrpSpPr>
        <p:grpSpPr>
          <a:xfrm>
            <a:off x="2293858" y="1301815"/>
            <a:ext cx="6661823" cy="1242215"/>
            <a:chOff x="436483" y="1673290"/>
            <a:chExt cx="6661823" cy="12422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AEBAB3-1869-47C9-83B9-15C1DFBBB3AC}"/>
                </a:ext>
              </a:extLst>
            </p:cNvPr>
            <p:cNvSpPr/>
            <p:nvPr/>
          </p:nvSpPr>
          <p:spPr>
            <a:xfrm>
              <a:off x="2800618" y="1673290"/>
              <a:ext cx="2322886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ASP.NET Core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96E4F2-E403-48E7-8A4B-4386A31518EB}"/>
                </a:ext>
              </a:extLst>
            </p:cNvPr>
            <p:cNvSpPr/>
            <p:nvPr/>
          </p:nvSpPr>
          <p:spPr>
            <a:xfrm>
              <a:off x="436483" y="1673291"/>
              <a:ext cx="1533172" cy="1239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WPF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BD2241-DF95-403C-AAB0-09DDBDE86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9655" y="2284719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C7E43B-D67E-48D0-BD04-AB92F0D43CE8}"/>
                </a:ext>
              </a:extLst>
            </p:cNvPr>
            <p:cNvSpPr txBox="1"/>
            <p:nvPr/>
          </p:nvSpPr>
          <p:spPr>
            <a:xfrm>
              <a:off x="1785776" y="1996299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EA3FE124-2111-46CF-A45C-49FAF635A6FF}"/>
                </a:ext>
              </a:extLst>
            </p:cNvPr>
            <p:cNvSpPr/>
            <p:nvPr/>
          </p:nvSpPr>
          <p:spPr>
            <a:xfrm>
              <a:off x="5936871" y="1692647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7AB7BA-E653-D883-CE3A-5C58674F1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3890" y="2304076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3D30D5-BBF2-D37C-29EA-F5707010EDD5}"/>
              </a:ext>
            </a:extLst>
          </p:cNvPr>
          <p:cNvGrpSpPr/>
          <p:nvPr/>
        </p:nvGrpSpPr>
        <p:grpSpPr>
          <a:xfrm>
            <a:off x="2293857" y="3254441"/>
            <a:ext cx="7305185" cy="2738594"/>
            <a:chOff x="2293857" y="3254441"/>
            <a:chExt cx="7305185" cy="27385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D9A8B4-9FB9-3A45-0C22-DA6197ECC223}"/>
                </a:ext>
              </a:extLst>
            </p:cNvPr>
            <p:cNvSpPr/>
            <p:nvPr/>
          </p:nvSpPr>
          <p:spPr>
            <a:xfrm>
              <a:off x="5291702" y="4029075"/>
              <a:ext cx="2322886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ASP.NET Core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905B48-FE16-BE06-6159-A72DB0AA88B1}"/>
                </a:ext>
              </a:extLst>
            </p:cNvPr>
            <p:cNvSpPr/>
            <p:nvPr/>
          </p:nvSpPr>
          <p:spPr>
            <a:xfrm>
              <a:off x="2293858" y="3254441"/>
              <a:ext cx="1533172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WPF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EFB66-FFF9-BD50-B3DB-F82D67F4E6C3}"/>
                </a:ext>
              </a:extLst>
            </p:cNvPr>
            <p:cNvSpPr txBox="1"/>
            <p:nvPr/>
          </p:nvSpPr>
          <p:spPr>
            <a:xfrm>
              <a:off x="4130665" y="4369921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5EDAE682-B153-98E2-97A8-09C136941F5C}"/>
                </a:ext>
              </a:extLst>
            </p:cNvPr>
            <p:cNvSpPr/>
            <p:nvPr/>
          </p:nvSpPr>
          <p:spPr>
            <a:xfrm>
              <a:off x="8437607" y="4029075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F2518B-8473-FDD1-2FAA-EE18FB84E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800" y="4665351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385DB9-8862-2B23-87CD-3E10BA28243E}"/>
                </a:ext>
              </a:extLst>
            </p:cNvPr>
            <p:cNvSpPr/>
            <p:nvPr/>
          </p:nvSpPr>
          <p:spPr>
            <a:xfrm>
              <a:off x="2293858" y="4236421"/>
              <a:ext cx="1533172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4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VB6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2D9C7B-6993-8F3C-0BFA-52F37597188B}"/>
                </a:ext>
              </a:extLst>
            </p:cNvPr>
            <p:cNvSpPr/>
            <p:nvPr/>
          </p:nvSpPr>
          <p:spPr>
            <a:xfrm>
              <a:off x="2293857" y="5218401"/>
              <a:ext cx="1533173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Other</a:t>
              </a:r>
              <a:r>
                <a:rPr lang="hy-AM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system</a:t>
              </a:r>
              <a:endParaRPr lang="hy-AM" altLang="en-US" sz="1600" dirty="0">
                <a:solidFill>
                  <a:schemeClr val="tx1"/>
                </a:solidFill>
                <a:latin typeface="Arial AMU" panose="01000000000000000000" pitchFamily="2" charset="0"/>
                <a:cs typeface="Arial AMU" panose="01000000000000000000" pitchFamily="2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251C7B-1423-088B-EFF6-F00B6892EF86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814346" y="4648747"/>
              <a:ext cx="1477356" cy="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B8CCB4-494D-BB98-45EE-A51F23ABF81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346" y="3641758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5A3A94A-26A0-CA20-F76D-612F068175B2}"/>
                </a:ext>
              </a:extLst>
            </p:cNvPr>
            <p:cNvCxnSpPr>
              <a:cxnSpLocks/>
            </p:cNvCxnSpPr>
            <p:nvPr/>
          </p:nvCxnSpPr>
          <p:spPr>
            <a:xfrm>
              <a:off x="3829471" y="5609095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E437F28-366A-EC54-B70A-E222A2171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641758"/>
              <a:ext cx="0" cy="196396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1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7BEE3BD-4DB5-EC32-5263-A5C91F54CE45}"/>
              </a:ext>
            </a:extLst>
          </p:cNvPr>
          <p:cNvGrpSpPr/>
          <p:nvPr/>
        </p:nvGrpSpPr>
        <p:grpSpPr>
          <a:xfrm>
            <a:off x="341533" y="765527"/>
            <a:ext cx="9707979" cy="3478316"/>
            <a:chOff x="341533" y="765527"/>
            <a:chExt cx="9707979" cy="3478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7ACC7D-9142-7B09-A7C9-2A6082AD657E}"/>
                </a:ext>
              </a:extLst>
            </p:cNvPr>
            <p:cNvSpPr/>
            <p:nvPr/>
          </p:nvSpPr>
          <p:spPr>
            <a:xfrm>
              <a:off x="671804" y="765527"/>
              <a:ext cx="5670262" cy="3464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67E107-5FE1-B3B8-9358-44D90E05B5C5}"/>
                </a:ext>
              </a:extLst>
            </p:cNvPr>
            <p:cNvSpPr/>
            <p:nvPr/>
          </p:nvSpPr>
          <p:spPr>
            <a:xfrm>
              <a:off x="4472779" y="3059842"/>
              <a:ext cx="1296994" cy="253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storage</a:t>
              </a: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51784290-384D-3856-C39A-FE635EB8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186" y="3313170"/>
              <a:ext cx="862435" cy="86243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1BEEAF-B1F8-0435-8AE4-F85FDAACA162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3" y="2715840"/>
              <a:ext cx="1121827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FC0FDB73-17F1-8E63-FEB8-680FFDE3BCC7}"/>
                </a:ext>
              </a:extLst>
            </p:cNvPr>
            <p:cNvSpPr/>
            <p:nvPr/>
          </p:nvSpPr>
          <p:spPr>
            <a:xfrm>
              <a:off x="4540558" y="1131803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6919DA-7F11-A73D-03F8-BDB39F79D94A}"/>
                </a:ext>
              </a:extLst>
            </p:cNvPr>
            <p:cNvSpPr/>
            <p:nvPr/>
          </p:nvSpPr>
          <p:spPr>
            <a:xfrm>
              <a:off x="1478628" y="2096167"/>
              <a:ext cx="2170479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A348B7-47D1-D18F-9A71-9DCB02EB790D}"/>
                </a:ext>
              </a:extLst>
            </p:cNvPr>
            <p:cNvSpPr txBox="1"/>
            <p:nvPr/>
          </p:nvSpPr>
          <p:spPr>
            <a:xfrm>
              <a:off x="424993" y="2408063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EA766E-B6F3-E83B-2361-AFD36272B0AF}"/>
                </a:ext>
              </a:extLst>
            </p:cNvPr>
            <p:cNvSpPr txBox="1"/>
            <p:nvPr/>
          </p:nvSpPr>
          <p:spPr>
            <a:xfrm>
              <a:off x="753327" y="870601"/>
              <a:ext cx="3148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</a:t>
              </a:r>
              <a:r>
                <a:rPr lang="hy-AM" sz="2000" dirty="0"/>
                <a:t>Պատվիրատուի</a:t>
              </a:r>
              <a:r>
                <a:rPr lang="en-US" sz="2000" dirty="0"/>
                <a:t> </a:t>
              </a:r>
              <a:r>
                <a:rPr lang="hy-AM" sz="2000" dirty="0"/>
                <a:t>ենթակառուցվածք</a:t>
              </a:r>
              <a:endParaRPr lang="en-US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468D3F-980B-4818-7740-223BE55C8B55}"/>
                </a:ext>
              </a:extLst>
            </p:cNvPr>
            <p:cNvSpPr/>
            <p:nvPr/>
          </p:nvSpPr>
          <p:spPr>
            <a:xfrm>
              <a:off x="6836206" y="779033"/>
              <a:ext cx="2604797" cy="3464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BA222-6D14-67AD-877C-3AA4035D8A6D}"/>
                </a:ext>
              </a:extLst>
            </p:cNvPr>
            <p:cNvSpPr txBox="1"/>
            <p:nvPr/>
          </p:nvSpPr>
          <p:spPr>
            <a:xfrm>
              <a:off x="6196134" y="795455"/>
              <a:ext cx="3853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2000" dirty="0"/>
                <a:t>ՀԾ-ի </a:t>
              </a:r>
              <a:br>
                <a:rPr lang="hy-AM" sz="2000" dirty="0"/>
              </a:br>
              <a:r>
                <a:rPr lang="hy-AM" sz="2000" dirty="0"/>
                <a:t>ենթակառուցվածք</a:t>
              </a:r>
              <a:endParaRPr lang="en-US" sz="2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FDBF24-1AE3-035F-67A3-889CA195D009}"/>
                </a:ext>
              </a:extLst>
            </p:cNvPr>
            <p:cNvSpPr/>
            <p:nvPr/>
          </p:nvSpPr>
          <p:spPr>
            <a:xfrm>
              <a:off x="7201139" y="3108131"/>
              <a:ext cx="1749851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  server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7CF597-69EF-A262-69C7-0DD61A86EEE1}"/>
                </a:ext>
              </a:extLst>
            </p:cNvPr>
            <p:cNvSpPr/>
            <p:nvPr/>
          </p:nvSpPr>
          <p:spPr>
            <a:xfrm>
              <a:off x="7120481" y="1648228"/>
              <a:ext cx="1749851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 server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(Seq)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052AE3-BE7E-4D30-7E77-5F2F819617E6}"/>
                </a:ext>
              </a:extLst>
            </p:cNvPr>
            <p:cNvCxnSpPr>
              <a:cxnSpLocks/>
            </p:cNvCxnSpPr>
            <p:nvPr/>
          </p:nvCxnSpPr>
          <p:spPr>
            <a:xfrm>
              <a:off x="3666904" y="2717706"/>
              <a:ext cx="4390987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3EE43A-7349-1DCA-FBDB-7DC363099F84}"/>
                </a:ext>
              </a:extLst>
            </p:cNvPr>
            <p:cNvCxnSpPr>
              <a:cxnSpLocks/>
            </p:cNvCxnSpPr>
            <p:nvPr/>
          </p:nvCxnSpPr>
          <p:spPr>
            <a:xfrm>
              <a:off x="5121275" y="2449139"/>
              <a:ext cx="0" cy="5334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5FC717-9511-63BB-BC4E-9855E173BCD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30" y="2408063"/>
              <a:ext cx="0" cy="5334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56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D4190601-A0D7-1290-E7EC-5781FA4DB32F}"/>
              </a:ext>
            </a:extLst>
          </p:cNvPr>
          <p:cNvGrpSpPr/>
          <p:nvPr/>
        </p:nvGrpSpPr>
        <p:grpSpPr>
          <a:xfrm>
            <a:off x="-61411" y="628649"/>
            <a:ext cx="9381164" cy="4391025"/>
            <a:chOff x="-61411" y="628649"/>
            <a:chExt cx="9381164" cy="4391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976E25-AD60-5DEA-2FC4-D37F76EC1BB8}"/>
                </a:ext>
              </a:extLst>
            </p:cNvPr>
            <p:cNvSpPr/>
            <p:nvPr/>
          </p:nvSpPr>
          <p:spPr>
            <a:xfrm>
              <a:off x="714375" y="628649"/>
              <a:ext cx="8605378" cy="4391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0CCABA-DAD7-7AD7-ABF9-635254E3FB26}"/>
                </a:ext>
              </a:extLst>
            </p:cNvPr>
            <p:cNvSpPr/>
            <p:nvPr/>
          </p:nvSpPr>
          <p:spPr>
            <a:xfrm>
              <a:off x="5720620" y="788385"/>
              <a:ext cx="1650379" cy="1355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REDIS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3846B5-219F-BA25-716A-78830423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276" y="1067147"/>
              <a:ext cx="925069" cy="92506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80C50-C73A-96BD-FDD9-00251834E18C}"/>
                </a:ext>
              </a:extLst>
            </p:cNvPr>
            <p:cNvSpPr txBox="1"/>
            <p:nvPr/>
          </p:nvSpPr>
          <p:spPr>
            <a:xfrm>
              <a:off x="-61411" y="2623700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347885-EEB6-CEB3-5A4E-5C0747E3C41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45" y="2931477"/>
              <a:ext cx="928485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D08C950D-A91B-5CE5-008B-2E51A17BFD3C}"/>
                </a:ext>
              </a:extLst>
            </p:cNvPr>
            <p:cNvSpPr/>
            <p:nvPr/>
          </p:nvSpPr>
          <p:spPr>
            <a:xfrm>
              <a:off x="5935719" y="3647123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78597C-4C93-BD18-CA72-998DABC62F12}"/>
                </a:ext>
              </a:extLst>
            </p:cNvPr>
            <p:cNvSpPr/>
            <p:nvPr/>
          </p:nvSpPr>
          <p:spPr>
            <a:xfrm>
              <a:off x="5970440" y="2393031"/>
              <a:ext cx="1296994" cy="253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storage</a:t>
              </a:r>
            </a:p>
          </p:txBody>
        </p:sp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B30E6C55-118E-CC37-CB9F-5FB1C9AA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847" y="2646359"/>
              <a:ext cx="862435" cy="862435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8A39F3-E339-6CB3-6D13-26B9675685D2}"/>
                </a:ext>
              </a:extLst>
            </p:cNvPr>
            <p:cNvSpPr/>
            <p:nvPr/>
          </p:nvSpPr>
          <p:spPr>
            <a:xfrm>
              <a:off x="7561503" y="2512758"/>
              <a:ext cx="1570044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 server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C316F0-9799-92B5-FE35-09CB2B55AEC6}"/>
                </a:ext>
              </a:extLst>
            </p:cNvPr>
            <p:cNvSpPr/>
            <p:nvPr/>
          </p:nvSpPr>
          <p:spPr>
            <a:xfrm>
              <a:off x="7573483" y="1199788"/>
              <a:ext cx="1543786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  server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FB61A3-00AD-56B6-2DE3-A425F5EFE8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9710" y="2144076"/>
              <a:ext cx="13892" cy="1519249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5AA43C2-96FD-2603-69E9-466E6D645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992" y="2932009"/>
              <a:ext cx="417607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35C66B6-6E58-2128-3EAC-4DBC476F0C81}"/>
                </a:ext>
              </a:extLst>
            </p:cNvPr>
            <p:cNvCxnSpPr>
              <a:cxnSpLocks/>
            </p:cNvCxnSpPr>
            <p:nvPr/>
          </p:nvCxnSpPr>
          <p:spPr>
            <a:xfrm>
              <a:off x="2982632" y="2152978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E93AC4F-67B9-D2B9-E360-40B4E93776C1}"/>
                </a:ext>
              </a:extLst>
            </p:cNvPr>
            <p:cNvCxnSpPr>
              <a:cxnSpLocks/>
            </p:cNvCxnSpPr>
            <p:nvPr/>
          </p:nvCxnSpPr>
          <p:spPr>
            <a:xfrm>
              <a:off x="2969710" y="366332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63EA17B-7190-FE77-2CD5-7036FFDA9E91}"/>
                </a:ext>
              </a:extLst>
            </p:cNvPr>
            <p:cNvSpPr/>
            <p:nvPr/>
          </p:nvSpPr>
          <p:spPr>
            <a:xfrm>
              <a:off x="1155442" y="2598882"/>
              <a:ext cx="1570044" cy="630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Reverse proxy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D498C15-62A7-2E05-BEC5-584E3CB23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5840" y="1514854"/>
              <a:ext cx="11777" cy="2754231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B96B2F6-285F-A9E5-7D91-7AF5CB2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43" y="426908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EB39119-A764-D3FB-50C7-6DB2B50BC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417" y="1991075"/>
              <a:ext cx="456003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203162-F940-7DDC-5DBC-C6541CA3FD54}"/>
                </a:ext>
              </a:extLst>
            </p:cNvPr>
            <p:cNvCxnSpPr>
              <a:cxnSpLocks/>
            </p:cNvCxnSpPr>
            <p:nvPr/>
          </p:nvCxnSpPr>
          <p:spPr>
            <a:xfrm>
              <a:off x="5556420" y="1514854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576143B-21DA-0673-2239-817E6D81C0D4}"/>
                </a:ext>
              </a:extLst>
            </p:cNvPr>
            <p:cNvCxnSpPr>
              <a:cxnSpLocks/>
            </p:cNvCxnSpPr>
            <p:nvPr/>
          </p:nvCxnSpPr>
          <p:spPr>
            <a:xfrm>
              <a:off x="5577617" y="308798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EFCC1F-39B8-0738-39FA-1E2068541D93}"/>
                </a:ext>
              </a:extLst>
            </p:cNvPr>
            <p:cNvSpPr/>
            <p:nvPr/>
          </p:nvSpPr>
          <p:spPr>
            <a:xfrm>
              <a:off x="3338810" y="1766560"/>
              <a:ext cx="1961749" cy="7708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A99D4BA-D96E-5718-5E69-F2C0F0AA2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417" y="3663675"/>
              <a:ext cx="456003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9AD0D8-4827-3340-0BA2-F220A30BEBC7}"/>
                </a:ext>
              </a:extLst>
            </p:cNvPr>
            <p:cNvSpPr/>
            <p:nvPr/>
          </p:nvSpPr>
          <p:spPr>
            <a:xfrm>
              <a:off x="3338811" y="3290416"/>
              <a:ext cx="1961749" cy="7708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B0A5F1-69DF-0DAB-1C24-6030E965E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7617" y="2181575"/>
              <a:ext cx="2768908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8874BE7-5349-D197-5067-E2B41840CE7B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8346525" y="1855251"/>
              <a:ext cx="5547" cy="657507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C3D3FC-4445-6F70-42DA-9408D637B5FF}"/>
              </a:ext>
            </a:extLst>
          </p:cNvPr>
          <p:cNvGrpSpPr/>
          <p:nvPr/>
        </p:nvGrpSpPr>
        <p:grpSpPr>
          <a:xfrm>
            <a:off x="564875" y="1379704"/>
            <a:ext cx="8571275" cy="2470463"/>
            <a:chOff x="564875" y="1379704"/>
            <a:chExt cx="8571275" cy="2470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344E9-0D85-A755-10B3-79ED0531EBF1}"/>
                </a:ext>
              </a:extLst>
            </p:cNvPr>
            <p:cNvSpPr/>
            <p:nvPr/>
          </p:nvSpPr>
          <p:spPr>
            <a:xfrm>
              <a:off x="4112595" y="2707595"/>
              <a:ext cx="2322886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92573-4078-7495-F0CF-8E57D223831B}"/>
                </a:ext>
              </a:extLst>
            </p:cNvPr>
            <p:cNvSpPr/>
            <p:nvPr/>
          </p:nvSpPr>
          <p:spPr>
            <a:xfrm>
              <a:off x="598888" y="2707595"/>
              <a:ext cx="2005927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BC3F59-7597-86BF-ADF9-7FA7A3E36245}"/>
                </a:ext>
              </a:extLst>
            </p:cNvPr>
            <p:cNvSpPr txBox="1"/>
            <p:nvPr/>
          </p:nvSpPr>
          <p:spPr>
            <a:xfrm>
              <a:off x="2936346" y="2951668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74172C01-1A48-6AAA-EB41-49AEC496750D}"/>
                </a:ext>
              </a:extLst>
            </p:cNvPr>
            <p:cNvSpPr/>
            <p:nvPr/>
          </p:nvSpPr>
          <p:spPr>
            <a:xfrm>
              <a:off x="7311954" y="1737111"/>
              <a:ext cx="1824196" cy="2113056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0CF62A3-E5C5-1810-FA39-FAC953B7A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481" y="3247098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AF80DE-8A5A-0615-FC99-A76D33FB4544}"/>
                </a:ext>
              </a:extLst>
            </p:cNvPr>
            <p:cNvSpPr/>
            <p:nvPr/>
          </p:nvSpPr>
          <p:spPr>
            <a:xfrm>
              <a:off x="564875" y="1379704"/>
              <a:ext cx="2055147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sz="2000" dirty="0">
                  <a:solidFill>
                    <a:schemeClr val="tx1"/>
                  </a:solidFill>
                </a:rPr>
                <a:t>4</a:t>
              </a:r>
              <a:r>
                <a:rPr lang="en-US" sz="2000" dirty="0">
                  <a:solidFill>
                    <a:schemeClr val="tx1"/>
                  </a:solidFill>
                </a:rPr>
                <a:t>x 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FBCB01-0F29-A1D6-3376-4E8FAEE0716E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604815" y="3247098"/>
              <a:ext cx="150778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0B093B-BE95-2C80-8A82-CDB6011750E0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27" y="2223505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2F84A3-CAA3-4095-DF8C-C5B109294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081" y="2223505"/>
              <a:ext cx="0" cy="1006989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6714896-B409-31D0-510D-5FAF170FA228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22" y="1684004"/>
              <a:ext cx="4691932" cy="774705"/>
            </a:xfrm>
            <a:prstGeom prst="bentConnector3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6C0E81-25E8-04EE-C832-065030DD7802}"/>
                </a:ext>
              </a:extLst>
            </p:cNvPr>
            <p:cNvSpPr txBox="1"/>
            <p:nvPr/>
          </p:nvSpPr>
          <p:spPr>
            <a:xfrm>
              <a:off x="5204228" y="2160844"/>
              <a:ext cx="1749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ODBC, SQL, TDS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3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54e__x0561__x0580__x0578__x0572__x0568_ xmlns="7bbcdd92-f205-4b9c-9e5e-64b4cca3104e">
      <UserInfo>
        <DisplayName>Ashot Vasilyan</DisplayName>
        <AccountId>45</AccountId>
        <AccountType/>
      </UserInfo>
    </_x054e__x0561__x0580__x0578__x0572__x0568_>
    <_x0531__x0574__x057d__x0561__x0569__x056b__x057e__x0568_ xmlns="7bbcdd92-f205-4b9c-9e5e-64b4cca3104e">2021-09-27T20:00:00+00:00</_x0531__x0574__x057d__x0561__x0569__x056b__x057e__x0568_>
    <SharedWithUsers xmlns="70f51dfb-1851-47f9-bd61-2f4a6afff058">
      <UserInfo>
        <DisplayName>Movses Asatryan</DisplayName>
        <AccountId>129</AccountId>
        <AccountType/>
      </UserInfo>
    </SharedWithUsers>
  </documentManagement>
</p:properties>
</file>

<file path=customXml/item2.xml><?xml version="1.0" encoding="utf-8"?>
<?mso-contentType ?>
<spe:Receivers xmlns:spe="http://schemas.microsoft.com/sharepoint/event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3006C04FE46458F162F97AD457F9E" ma:contentTypeVersion="14" ma:contentTypeDescription="Create a new document." ma:contentTypeScope="" ma:versionID="fd0a91e70623ed131b8eb19de4e32387">
  <xsd:schema xmlns:xsd="http://www.w3.org/2001/XMLSchema" xmlns:xs="http://www.w3.org/2001/XMLSchema" xmlns:p="http://schemas.microsoft.com/office/2006/metadata/properties" xmlns:ns2="7bbcdd92-f205-4b9c-9e5e-64b4cca3104e" xmlns:ns3="70f51dfb-1851-47f9-bd61-2f4a6afff058" targetNamespace="http://schemas.microsoft.com/office/2006/metadata/properties" ma:root="true" ma:fieldsID="497df1a85e83954d76df24de270836bf" ns2:_="" ns3:_="">
    <xsd:import namespace="7bbcdd92-f205-4b9c-9e5e-64b4cca3104e"/>
    <xsd:import namespace="70f51dfb-1851-47f9-bd61-2f4a6afff058"/>
    <xsd:element name="properties">
      <xsd:complexType>
        <xsd:sequence>
          <xsd:element name="documentManagement">
            <xsd:complexType>
              <xsd:all>
                <xsd:element ref="ns2:_x054e__x0561__x0580__x0578__x0572__x0568_"/>
                <xsd:element ref="ns2:_x0531__x0574__x057d__x0561__x0569__x056b__x057e__x0568_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cdd92-f205-4b9c-9e5e-64b4cca3104e" elementFormDefault="qualified">
    <xsd:import namespace="http://schemas.microsoft.com/office/2006/documentManagement/types"/>
    <xsd:import namespace="http://schemas.microsoft.com/office/infopath/2007/PartnerControls"/>
    <xsd:element name="_x054e__x0561__x0580__x0578__x0572__x0568_" ma:index="2" ma:displayName="Վարողը" ma:list="UserInfo" ma:SharePointGroup="0" ma:internalName="_x054e__x0561__x0580__x0578__x0572__x0568_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x0531__x0574__x057d__x0561__x0569__x056b__x057e__x0568_" ma:index="3" ma:displayName="Ամսաթիվը" ma:default="[today]" ma:format="DateOnly" ma:internalName="_x0531__x0574__x057d__x0561__x0569__x056b__x057e__x0568_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51dfb-1851-47f9-bd61-2f4a6afff058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C3687-FE15-4F83-9455-E58C70E2FF27}">
  <ds:schemaRefs>
    <ds:schemaRef ds:uri="http://schemas.microsoft.com/office/2006/metadata/properties"/>
    <ds:schemaRef ds:uri="http://schemas.microsoft.com/office/infopath/2007/PartnerControls"/>
    <ds:schemaRef ds:uri="7bbcdd92-f205-4b9c-9e5e-64b4cca3104e"/>
    <ds:schemaRef ds:uri="70f51dfb-1851-47f9-bd61-2f4a6afff058"/>
  </ds:schemaRefs>
</ds:datastoreItem>
</file>

<file path=customXml/itemProps2.xml><?xml version="1.0" encoding="utf-8"?>
<ds:datastoreItem xmlns:ds="http://schemas.openxmlformats.org/officeDocument/2006/customXml" ds:itemID="{03F4F2D4-8A80-4BB7-B106-8867A7D12BD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0040D08-0BDC-45F7-B36E-48D9DB38B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cdd92-f205-4b9c-9e5e-64b4cca3104e"/>
    <ds:schemaRef ds:uri="70f51dfb-1851-47f9-bd61-2f4a6afff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5A8B655-F7C0-44E0-8B8A-C20CF2F22E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5919</TotalTime>
  <Words>110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AMU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Ashot Vasilyan</dc:creator>
  <cp:lastModifiedBy>Ashot Vasilyan</cp:lastModifiedBy>
  <cp:revision>140</cp:revision>
  <dcterms:created xsi:type="dcterms:W3CDTF">2021-09-06T11:07:56Z</dcterms:created>
  <dcterms:modified xsi:type="dcterms:W3CDTF">2024-08-10T16:57:12Z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0x01010046F3006C04FE46458F162F97AD457F9E</vt:lpwstr>
  </property>
</Properties>
</file>