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5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八木辰弥" initials="八木辰弥" lastIdx="3" clrIdx="0">
    <p:extLst>
      <p:ext uri="{19B8F6BF-5375-455C-9EA6-DF929625EA0E}">
        <p15:presenceInfo xmlns:p15="http://schemas.microsoft.com/office/powerpoint/2012/main" userId="S::himrock922@jaist.ac.jp::b0e6ee85-1db8-44f5-b1cb-b1a9a3cef8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C9AE4-B667-E54A-AE9A-22E7FB44B73D}" v="40" dt="2020-01-26T08:35:17.506"/>
    <p1510:client id="{4CD5B546-0231-474A-8CB8-92EFC05C073F}" v="9132" dt="2020-01-31T03:07:47.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八木辰弥" userId="b0e6ee85-1db8-44f5-b1cb-b1a9a3cef8af" providerId="ADAL" clId="{018C9AE4-B667-E54A-AE9A-22E7FB44B73D}"/>
    <pc:docChg chg="undo custSel addSld modSld">
      <pc:chgData name="八木辰弥" userId="b0e6ee85-1db8-44f5-b1cb-b1a9a3cef8af" providerId="ADAL" clId="{018C9AE4-B667-E54A-AE9A-22E7FB44B73D}" dt="2020-01-26T08:35:37.257" v="1989" actId="20577"/>
      <pc:docMkLst>
        <pc:docMk/>
      </pc:docMkLst>
      <pc:sldChg chg="modSp">
        <pc:chgData name="八木辰弥" userId="b0e6ee85-1db8-44f5-b1cb-b1a9a3cef8af" providerId="ADAL" clId="{018C9AE4-B667-E54A-AE9A-22E7FB44B73D}" dt="2020-01-26T08:35:37.257" v="1989" actId="20577"/>
        <pc:sldMkLst>
          <pc:docMk/>
          <pc:sldMk cId="3253778775" sldId="259"/>
        </pc:sldMkLst>
        <pc:spChg chg="mod">
          <ac:chgData name="八木辰弥" userId="b0e6ee85-1db8-44f5-b1cb-b1a9a3cef8af" providerId="ADAL" clId="{018C9AE4-B667-E54A-AE9A-22E7FB44B73D}" dt="2020-01-26T06:22:05.661" v="422" actId="20577"/>
          <ac:spMkLst>
            <pc:docMk/>
            <pc:sldMk cId="3253778775" sldId="259"/>
            <ac:spMk id="2" creationId="{13DA513B-BB78-854F-BA0F-8F7B9EEBB765}"/>
          </ac:spMkLst>
        </pc:spChg>
        <pc:spChg chg="mod">
          <ac:chgData name="八木辰弥" userId="b0e6ee85-1db8-44f5-b1cb-b1a9a3cef8af" providerId="ADAL" clId="{018C9AE4-B667-E54A-AE9A-22E7FB44B73D}" dt="2020-01-26T08:35:37.257" v="1989" actId="20577"/>
          <ac:spMkLst>
            <pc:docMk/>
            <pc:sldMk cId="3253778775" sldId="259"/>
            <ac:spMk id="3" creationId="{EEC7BFB9-369C-874B-821E-3FFB4D4AACEC}"/>
          </ac:spMkLst>
        </pc:spChg>
      </pc:sldChg>
      <pc:sldChg chg="modSp modNotesTx">
        <pc:chgData name="八木辰弥" userId="b0e6ee85-1db8-44f5-b1cb-b1a9a3cef8af" providerId="ADAL" clId="{018C9AE4-B667-E54A-AE9A-22E7FB44B73D}" dt="2020-01-26T06:19:42.197" v="373" actId="20577"/>
        <pc:sldMkLst>
          <pc:docMk/>
          <pc:sldMk cId="2472937011" sldId="260"/>
        </pc:sldMkLst>
        <pc:spChg chg="mod">
          <ac:chgData name="八木辰弥" userId="b0e6ee85-1db8-44f5-b1cb-b1a9a3cef8af" providerId="ADAL" clId="{018C9AE4-B667-E54A-AE9A-22E7FB44B73D}" dt="2020-01-26T06:19:31.468" v="371" actId="20577"/>
          <ac:spMkLst>
            <pc:docMk/>
            <pc:sldMk cId="2472937011" sldId="260"/>
            <ac:spMk id="3" creationId="{979B8268-05BF-904E-9B20-37548EBCB237}"/>
          </ac:spMkLst>
        </pc:spChg>
      </pc:sldChg>
      <pc:sldChg chg="addSp delSp modSp add modNotesTx">
        <pc:chgData name="八木辰弥" userId="b0e6ee85-1db8-44f5-b1cb-b1a9a3cef8af" providerId="ADAL" clId="{018C9AE4-B667-E54A-AE9A-22E7FB44B73D}" dt="2020-01-26T08:12:55.077" v="1193" actId="20577"/>
        <pc:sldMkLst>
          <pc:docMk/>
          <pc:sldMk cId="2302679425" sldId="261"/>
        </pc:sldMkLst>
        <pc:spChg chg="mod">
          <ac:chgData name="八木辰弥" userId="b0e6ee85-1db8-44f5-b1cb-b1a9a3cef8af" providerId="ADAL" clId="{018C9AE4-B667-E54A-AE9A-22E7FB44B73D}" dt="2020-01-26T07:50:11.504" v="456" actId="20577"/>
          <ac:spMkLst>
            <pc:docMk/>
            <pc:sldMk cId="2302679425" sldId="261"/>
            <ac:spMk id="2" creationId="{8906F244-0F13-834D-9FFA-EB2DE89B05BB}"/>
          </ac:spMkLst>
        </pc:spChg>
        <pc:spChg chg="mod">
          <ac:chgData name="八木辰弥" userId="b0e6ee85-1db8-44f5-b1cb-b1a9a3cef8af" providerId="ADAL" clId="{018C9AE4-B667-E54A-AE9A-22E7FB44B73D}" dt="2020-01-26T08:06:34.505" v="856" actId="20577"/>
          <ac:spMkLst>
            <pc:docMk/>
            <pc:sldMk cId="2302679425" sldId="261"/>
            <ac:spMk id="3" creationId="{2F052798-4B60-E245-9AA0-49185D1D8870}"/>
          </ac:spMkLst>
        </pc:spChg>
        <pc:spChg chg="add mod">
          <ac:chgData name="八木辰弥" userId="b0e6ee85-1db8-44f5-b1cb-b1a9a3cef8af" providerId="ADAL" clId="{018C9AE4-B667-E54A-AE9A-22E7FB44B73D}" dt="2020-01-26T08:06:57.416" v="860" actId="164"/>
          <ac:spMkLst>
            <pc:docMk/>
            <pc:sldMk cId="2302679425" sldId="261"/>
            <ac:spMk id="4" creationId="{3F61D609-53E3-DB41-9D54-99E36C9B9DF2}"/>
          </ac:spMkLst>
        </pc:spChg>
        <pc:spChg chg="add mod">
          <ac:chgData name="八木辰弥" userId="b0e6ee85-1db8-44f5-b1cb-b1a9a3cef8af" providerId="ADAL" clId="{018C9AE4-B667-E54A-AE9A-22E7FB44B73D}" dt="2020-01-26T08:06:57.416" v="860" actId="164"/>
          <ac:spMkLst>
            <pc:docMk/>
            <pc:sldMk cId="2302679425" sldId="261"/>
            <ac:spMk id="7" creationId="{851A2E2F-E5EA-9348-A53F-8656E794C6B0}"/>
          </ac:spMkLst>
        </pc:spChg>
        <pc:spChg chg="add mod">
          <ac:chgData name="八木辰弥" userId="b0e6ee85-1db8-44f5-b1cb-b1a9a3cef8af" providerId="ADAL" clId="{018C9AE4-B667-E54A-AE9A-22E7FB44B73D}" dt="2020-01-26T08:06:57.416" v="860" actId="164"/>
          <ac:spMkLst>
            <pc:docMk/>
            <pc:sldMk cId="2302679425" sldId="261"/>
            <ac:spMk id="8" creationId="{3D432F84-5BCE-7D49-A120-671B2039E82B}"/>
          </ac:spMkLst>
        </pc:spChg>
        <pc:spChg chg="add mod">
          <ac:chgData name="八木辰弥" userId="b0e6ee85-1db8-44f5-b1cb-b1a9a3cef8af" providerId="ADAL" clId="{018C9AE4-B667-E54A-AE9A-22E7FB44B73D}" dt="2020-01-26T08:06:57.416" v="860" actId="164"/>
          <ac:spMkLst>
            <pc:docMk/>
            <pc:sldMk cId="2302679425" sldId="261"/>
            <ac:spMk id="9" creationId="{B5367BFC-59A5-2446-82D9-C168EB6E9B0D}"/>
          </ac:spMkLst>
        </pc:spChg>
        <pc:spChg chg="add mod">
          <ac:chgData name="八木辰弥" userId="b0e6ee85-1db8-44f5-b1cb-b1a9a3cef8af" providerId="ADAL" clId="{018C9AE4-B667-E54A-AE9A-22E7FB44B73D}" dt="2020-01-26T08:06:57.416" v="860" actId="164"/>
          <ac:spMkLst>
            <pc:docMk/>
            <pc:sldMk cId="2302679425" sldId="261"/>
            <ac:spMk id="14" creationId="{0C3E3909-6D44-6E4B-9DC0-09EE230FCFBE}"/>
          </ac:spMkLst>
        </pc:spChg>
        <pc:spChg chg="add mod">
          <ac:chgData name="八木辰弥" userId="b0e6ee85-1db8-44f5-b1cb-b1a9a3cef8af" providerId="ADAL" clId="{018C9AE4-B667-E54A-AE9A-22E7FB44B73D}" dt="2020-01-26T08:06:57.416" v="860" actId="164"/>
          <ac:spMkLst>
            <pc:docMk/>
            <pc:sldMk cId="2302679425" sldId="261"/>
            <ac:spMk id="29" creationId="{0F5FBDBE-0603-614D-9132-AEDF6D748EBD}"/>
          </ac:spMkLst>
        </pc:spChg>
        <pc:spChg chg="add mod">
          <ac:chgData name="八木辰弥" userId="b0e6ee85-1db8-44f5-b1cb-b1a9a3cef8af" providerId="ADAL" clId="{018C9AE4-B667-E54A-AE9A-22E7FB44B73D}" dt="2020-01-26T08:09:59.774" v="923" actId="1076"/>
          <ac:spMkLst>
            <pc:docMk/>
            <pc:sldMk cId="2302679425" sldId="261"/>
            <ac:spMk id="30" creationId="{524B68E2-AD72-2C48-8071-228D15BCC8EC}"/>
          </ac:spMkLst>
        </pc:spChg>
        <pc:spChg chg="add mod">
          <ac:chgData name="八木辰弥" userId="b0e6ee85-1db8-44f5-b1cb-b1a9a3cef8af" providerId="ADAL" clId="{018C9AE4-B667-E54A-AE9A-22E7FB44B73D}" dt="2020-01-26T08:07:39.466" v="872" actId="1076"/>
          <ac:spMkLst>
            <pc:docMk/>
            <pc:sldMk cId="2302679425" sldId="261"/>
            <ac:spMk id="32" creationId="{A04FB669-401A-0746-AD36-353185A18DA9}"/>
          </ac:spMkLst>
        </pc:spChg>
        <pc:spChg chg="add mod">
          <ac:chgData name="八木辰弥" userId="b0e6ee85-1db8-44f5-b1cb-b1a9a3cef8af" providerId="ADAL" clId="{018C9AE4-B667-E54A-AE9A-22E7FB44B73D}" dt="2020-01-26T08:07:43.769" v="873" actId="1076"/>
          <ac:spMkLst>
            <pc:docMk/>
            <pc:sldMk cId="2302679425" sldId="261"/>
            <ac:spMk id="33" creationId="{608F9E71-FEBE-7A44-95B7-AFF5FCB08ED5}"/>
          </ac:spMkLst>
        </pc:spChg>
        <pc:spChg chg="add del mod">
          <ac:chgData name="八木辰弥" userId="b0e6ee85-1db8-44f5-b1cb-b1a9a3cef8af" providerId="ADAL" clId="{018C9AE4-B667-E54A-AE9A-22E7FB44B73D}" dt="2020-01-26T08:07:06.343" v="861" actId="478"/>
          <ac:spMkLst>
            <pc:docMk/>
            <pc:sldMk cId="2302679425" sldId="261"/>
            <ac:spMk id="34" creationId="{BC319FD7-957E-854F-8E9E-AA09D42CB089}"/>
          </ac:spMkLst>
        </pc:spChg>
        <pc:spChg chg="add del mod">
          <ac:chgData name="八木辰弥" userId="b0e6ee85-1db8-44f5-b1cb-b1a9a3cef8af" providerId="ADAL" clId="{018C9AE4-B667-E54A-AE9A-22E7FB44B73D}" dt="2020-01-26T08:07:10.995" v="863" actId="478"/>
          <ac:spMkLst>
            <pc:docMk/>
            <pc:sldMk cId="2302679425" sldId="261"/>
            <ac:spMk id="36" creationId="{E7BAFC1A-004D-2543-B50C-6E2AA6AFC934}"/>
          </ac:spMkLst>
        </pc:spChg>
        <pc:spChg chg="add del mod">
          <ac:chgData name="八木辰弥" userId="b0e6ee85-1db8-44f5-b1cb-b1a9a3cef8af" providerId="ADAL" clId="{018C9AE4-B667-E54A-AE9A-22E7FB44B73D}" dt="2020-01-26T08:07:18.212" v="865" actId="478"/>
          <ac:spMkLst>
            <pc:docMk/>
            <pc:sldMk cId="2302679425" sldId="261"/>
            <ac:spMk id="38" creationId="{0C4F7447-C486-6B4E-854A-0A980D49F181}"/>
          </ac:spMkLst>
        </pc:spChg>
        <pc:spChg chg="add mod">
          <ac:chgData name="八木辰弥" userId="b0e6ee85-1db8-44f5-b1cb-b1a9a3cef8af" providerId="ADAL" clId="{018C9AE4-B667-E54A-AE9A-22E7FB44B73D}" dt="2020-01-26T08:11:22.375" v="949" actId="20577"/>
          <ac:spMkLst>
            <pc:docMk/>
            <pc:sldMk cId="2302679425" sldId="261"/>
            <ac:spMk id="41" creationId="{8A015765-22A0-3D46-AB87-C53F78E16F0B}"/>
          </ac:spMkLst>
        </pc:spChg>
        <pc:spChg chg="add mod">
          <ac:chgData name="八木辰弥" userId="b0e6ee85-1db8-44f5-b1cb-b1a9a3cef8af" providerId="ADAL" clId="{018C9AE4-B667-E54A-AE9A-22E7FB44B73D}" dt="2020-01-26T08:11:24.127" v="951" actId="20577"/>
          <ac:spMkLst>
            <pc:docMk/>
            <pc:sldMk cId="2302679425" sldId="261"/>
            <ac:spMk id="42" creationId="{F3BA66BA-ACE9-704B-B91E-17A450E9BD4F}"/>
          </ac:spMkLst>
        </pc:spChg>
        <pc:spChg chg="add mod">
          <ac:chgData name="八木辰弥" userId="b0e6ee85-1db8-44f5-b1cb-b1a9a3cef8af" providerId="ADAL" clId="{018C9AE4-B667-E54A-AE9A-22E7FB44B73D}" dt="2020-01-26T08:11:26.251" v="954" actId="20577"/>
          <ac:spMkLst>
            <pc:docMk/>
            <pc:sldMk cId="2302679425" sldId="261"/>
            <ac:spMk id="43" creationId="{6E9A80FF-FA80-9E43-BB8B-24D19B591D93}"/>
          </ac:spMkLst>
        </pc:spChg>
        <pc:spChg chg="add del mod">
          <ac:chgData name="八木辰弥" userId="b0e6ee85-1db8-44f5-b1cb-b1a9a3cef8af" providerId="ADAL" clId="{018C9AE4-B667-E54A-AE9A-22E7FB44B73D}" dt="2020-01-26T08:08:11.562" v="882" actId="478"/>
          <ac:spMkLst>
            <pc:docMk/>
            <pc:sldMk cId="2302679425" sldId="261"/>
            <ac:spMk id="44" creationId="{BB1571FF-E322-3843-82DB-BFB78A5BE144}"/>
          </ac:spMkLst>
        </pc:spChg>
        <pc:spChg chg="add mod">
          <ac:chgData name="八木辰弥" userId="b0e6ee85-1db8-44f5-b1cb-b1a9a3cef8af" providerId="ADAL" clId="{018C9AE4-B667-E54A-AE9A-22E7FB44B73D}" dt="2020-01-26T08:10:59.455" v="940" actId="1076"/>
          <ac:spMkLst>
            <pc:docMk/>
            <pc:sldMk cId="2302679425" sldId="261"/>
            <ac:spMk id="45" creationId="{8D11B63F-FE6E-2045-8B7E-EDB1D4E6056B}"/>
          </ac:spMkLst>
        </pc:spChg>
        <pc:spChg chg="add mod">
          <ac:chgData name="八木辰弥" userId="b0e6ee85-1db8-44f5-b1cb-b1a9a3cef8af" providerId="ADAL" clId="{018C9AE4-B667-E54A-AE9A-22E7FB44B73D}" dt="2020-01-26T08:09:58.467" v="922" actId="1076"/>
          <ac:spMkLst>
            <pc:docMk/>
            <pc:sldMk cId="2302679425" sldId="261"/>
            <ac:spMk id="49" creationId="{6C0E4AFB-0F2E-E041-BB69-FA460780CE3D}"/>
          </ac:spMkLst>
        </pc:spChg>
        <pc:spChg chg="add mod">
          <ac:chgData name="八木辰弥" userId="b0e6ee85-1db8-44f5-b1cb-b1a9a3cef8af" providerId="ADAL" clId="{018C9AE4-B667-E54A-AE9A-22E7FB44B73D}" dt="2020-01-26T08:10:31.673" v="931" actId="1076"/>
          <ac:spMkLst>
            <pc:docMk/>
            <pc:sldMk cId="2302679425" sldId="261"/>
            <ac:spMk id="51" creationId="{1B14D0B7-3360-6642-93AD-CC84B9FE9FF8}"/>
          </ac:spMkLst>
        </pc:spChg>
        <pc:spChg chg="add mod">
          <ac:chgData name="八木辰弥" userId="b0e6ee85-1db8-44f5-b1cb-b1a9a3cef8af" providerId="ADAL" clId="{018C9AE4-B667-E54A-AE9A-22E7FB44B73D}" dt="2020-01-26T08:10:54.087" v="939" actId="20577"/>
          <ac:spMkLst>
            <pc:docMk/>
            <pc:sldMk cId="2302679425" sldId="261"/>
            <ac:spMk id="53" creationId="{AD5AB51F-8251-9646-863F-7145FEFB1356}"/>
          </ac:spMkLst>
        </pc:spChg>
        <pc:spChg chg="add mod">
          <ac:chgData name="八木辰弥" userId="b0e6ee85-1db8-44f5-b1cb-b1a9a3cef8af" providerId="ADAL" clId="{018C9AE4-B667-E54A-AE9A-22E7FB44B73D}" dt="2020-01-26T08:11:19.594" v="948" actId="20577"/>
          <ac:spMkLst>
            <pc:docMk/>
            <pc:sldMk cId="2302679425" sldId="261"/>
            <ac:spMk id="56" creationId="{6055C4B1-179D-5A40-8208-C3768A9947B2}"/>
          </ac:spMkLst>
        </pc:spChg>
        <pc:grpChg chg="add mod">
          <ac:chgData name="八木辰弥" userId="b0e6ee85-1db8-44f5-b1cb-b1a9a3cef8af" providerId="ADAL" clId="{018C9AE4-B667-E54A-AE9A-22E7FB44B73D}" dt="2020-01-26T08:06:57.416" v="860" actId="164"/>
          <ac:grpSpMkLst>
            <pc:docMk/>
            <pc:sldMk cId="2302679425" sldId="261"/>
            <ac:grpSpMk id="39" creationId="{24139AA0-0437-734E-966A-6B767B683550}"/>
          </ac:grpSpMkLst>
        </pc:grpChg>
        <pc:cxnChg chg="add mod">
          <ac:chgData name="八木辰弥" userId="b0e6ee85-1db8-44f5-b1cb-b1a9a3cef8af" providerId="ADAL" clId="{018C9AE4-B667-E54A-AE9A-22E7FB44B73D}" dt="2020-01-26T08:06:57.416" v="860" actId="164"/>
          <ac:cxnSpMkLst>
            <pc:docMk/>
            <pc:sldMk cId="2302679425" sldId="261"/>
            <ac:cxnSpMk id="6" creationId="{996EF640-7B91-8348-B37F-9E4E8D4C2FF6}"/>
          </ac:cxnSpMkLst>
        </pc:cxnChg>
        <pc:cxnChg chg="add del mod">
          <ac:chgData name="八木辰弥" userId="b0e6ee85-1db8-44f5-b1cb-b1a9a3cef8af" providerId="ADAL" clId="{018C9AE4-B667-E54A-AE9A-22E7FB44B73D}" dt="2020-01-26T07:52:47.994" v="570" actId="478"/>
          <ac:cxnSpMkLst>
            <pc:docMk/>
            <pc:sldMk cId="2302679425" sldId="261"/>
            <ac:cxnSpMk id="11" creationId="{89223A32-FC88-0A4F-82BB-C128CE04A28A}"/>
          </ac:cxnSpMkLst>
        </pc:cxnChg>
        <pc:cxnChg chg="add mod">
          <ac:chgData name="八木辰弥" userId="b0e6ee85-1db8-44f5-b1cb-b1a9a3cef8af" providerId="ADAL" clId="{018C9AE4-B667-E54A-AE9A-22E7FB44B73D}" dt="2020-01-26T08:06:57.416" v="860" actId="164"/>
          <ac:cxnSpMkLst>
            <pc:docMk/>
            <pc:sldMk cId="2302679425" sldId="261"/>
            <ac:cxnSpMk id="13" creationId="{1D1B64BE-7925-8D49-9EBD-5E220CCB9BFB}"/>
          </ac:cxnSpMkLst>
        </pc:cxnChg>
        <pc:cxnChg chg="add del mod">
          <ac:chgData name="八木辰弥" userId="b0e6ee85-1db8-44f5-b1cb-b1a9a3cef8af" providerId="ADAL" clId="{018C9AE4-B667-E54A-AE9A-22E7FB44B73D}" dt="2020-01-26T07:54:01.804" v="588" actId="478"/>
          <ac:cxnSpMkLst>
            <pc:docMk/>
            <pc:sldMk cId="2302679425" sldId="261"/>
            <ac:cxnSpMk id="15" creationId="{1282A208-4010-314C-8BEA-68E088993BF5}"/>
          </ac:cxnSpMkLst>
        </pc:cxnChg>
        <pc:cxnChg chg="add mod">
          <ac:chgData name="八木辰弥" userId="b0e6ee85-1db8-44f5-b1cb-b1a9a3cef8af" providerId="ADAL" clId="{018C9AE4-B667-E54A-AE9A-22E7FB44B73D}" dt="2020-01-26T08:06:57.416" v="860" actId="164"/>
          <ac:cxnSpMkLst>
            <pc:docMk/>
            <pc:sldMk cId="2302679425" sldId="261"/>
            <ac:cxnSpMk id="20" creationId="{DE75FEF4-1EC5-7B4D-B750-C08827EF823E}"/>
          </ac:cxnSpMkLst>
        </pc:cxnChg>
        <pc:cxnChg chg="add mod">
          <ac:chgData name="八木辰弥" userId="b0e6ee85-1db8-44f5-b1cb-b1a9a3cef8af" providerId="ADAL" clId="{018C9AE4-B667-E54A-AE9A-22E7FB44B73D}" dt="2020-01-26T08:07:35.195" v="870" actId="14100"/>
          <ac:cxnSpMkLst>
            <pc:docMk/>
            <pc:sldMk cId="2302679425" sldId="261"/>
            <ac:cxnSpMk id="31" creationId="{019A00C9-BC4C-CD4F-BA81-C02DA2B53B50}"/>
          </ac:cxnSpMkLst>
        </pc:cxnChg>
        <pc:cxnChg chg="add del mod">
          <ac:chgData name="八木辰弥" userId="b0e6ee85-1db8-44f5-b1cb-b1a9a3cef8af" providerId="ADAL" clId="{018C9AE4-B667-E54A-AE9A-22E7FB44B73D}" dt="2020-01-26T08:07:07.990" v="862" actId="478"/>
          <ac:cxnSpMkLst>
            <pc:docMk/>
            <pc:sldMk cId="2302679425" sldId="261"/>
            <ac:cxnSpMk id="35" creationId="{9F599FE1-7A87-3C47-868E-89E1D9504FC6}"/>
          </ac:cxnSpMkLst>
        </pc:cxnChg>
        <pc:cxnChg chg="add del mod">
          <ac:chgData name="八木辰弥" userId="b0e6ee85-1db8-44f5-b1cb-b1a9a3cef8af" providerId="ADAL" clId="{018C9AE4-B667-E54A-AE9A-22E7FB44B73D}" dt="2020-01-26T08:07:16.840" v="864" actId="478"/>
          <ac:cxnSpMkLst>
            <pc:docMk/>
            <pc:sldMk cId="2302679425" sldId="261"/>
            <ac:cxnSpMk id="37" creationId="{D8365C59-4E3B-394D-B8E9-4FA44E465BBC}"/>
          </ac:cxnSpMkLst>
        </pc:cxnChg>
        <pc:cxnChg chg="add mod">
          <ac:chgData name="八木辰弥" userId="b0e6ee85-1db8-44f5-b1cb-b1a9a3cef8af" providerId="ADAL" clId="{018C9AE4-B667-E54A-AE9A-22E7FB44B73D}" dt="2020-01-26T08:09:43.039" v="917" actId="14100"/>
          <ac:cxnSpMkLst>
            <pc:docMk/>
            <pc:sldMk cId="2302679425" sldId="261"/>
            <ac:cxnSpMk id="46" creationId="{D36FB290-684D-9942-BE11-CCE8737EC3D9}"/>
          </ac:cxnSpMkLst>
        </pc:cxnChg>
        <pc:cxnChg chg="add mod">
          <ac:chgData name="八木辰弥" userId="b0e6ee85-1db8-44f5-b1cb-b1a9a3cef8af" providerId="ADAL" clId="{018C9AE4-B667-E54A-AE9A-22E7FB44B73D}" dt="2020-01-26T08:10:34.702" v="932" actId="1076"/>
          <ac:cxnSpMkLst>
            <pc:docMk/>
            <pc:sldMk cId="2302679425" sldId="261"/>
            <ac:cxnSpMk id="50" creationId="{347B6725-3B24-8145-A6F3-0CB92FB87A0A}"/>
          </ac:cxnSpMkLst>
        </pc:cxnChg>
        <pc:cxnChg chg="add mod">
          <ac:chgData name="八木辰弥" userId="b0e6ee85-1db8-44f5-b1cb-b1a9a3cef8af" providerId="ADAL" clId="{018C9AE4-B667-E54A-AE9A-22E7FB44B73D}" dt="2020-01-26T08:10:39.685" v="934" actId="1076"/>
          <ac:cxnSpMkLst>
            <pc:docMk/>
            <pc:sldMk cId="2302679425" sldId="261"/>
            <ac:cxnSpMk id="52" creationId="{118BC965-E16E-5042-9AE8-57B659548D74}"/>
          </ac:cxnSpMkLst>
        </pc:cxnChg>
        <pc:cxnChg chg="add mod">
          <ac:chgData name="八木辰弥" userId="b0e6ee85-1db8-44f5-b1cb-b1a9a3cef8af" providerId="ADAL" clId="{018C9AE4-B667-E54A-AE9A-22E7FB44B73D}" dt="2020-01-26T08:11:08.229" v="942" actId="1076"/>
          <ac:cxnSpMkLst>
            <pc:docMk/>
            <pc:sldMk cId="2302679425" sldId="261"/>
            <ac:cxnSpMk id="54" creationId="{1DDDA881-1C59-3545-9457-F11BA92AA9F4}"/>
          </ac:cxnSpMkLst>
        </pc:cxnChg>
        <pc:cxnChg chg="add del">
          <ac:chgData name="八木辰弥" userId="b0e6ee85-1db8-44f5-b1cb-b1a9a3cef8af" providerId="ADAL" clId="{018C9AE4-B667-E54A-AE9A-22E7FB44B73D}" dt="2020-01-26T08:11:12.557" v="944"/>
          <ac:cxnSpMkLst>
            <pc:docMk/>
            <pc:sldMk cId="2302679425" sldId="261"/>
            <ac:cxnSpMk id="55" creationId="{E9BAE3E9-B34E-1C4C-8ADE-2D2C58989A53}"/>
          </ac:cxnSpMkLst>
        </pc:cxnChg>
      </pc:sldChg>
      <pc:sldChg chg="modSp add modNotesTx">
        <pc:chgData name="八木辰弥" userId="b0e6ee85-1db8-44f5-b1cb-b1a9a3cef8af" providerId="ADAL" clId="{018C9AE4-B667-E54A-AE9A-22E7FB44B73D}" dt="2020-01-26T08:34:02.827" v="1916" actId="20577"/>
        <pc:sldMkLst>
          <pc:docMk/>
          <pc:sldMk cId="2165205244" sldId="262"/>
        </pc:sldMkLst>
        <pc:spChg chg="mod">
          <ac:chgData name="八木辰弥" userId="b0e6ee85-1db8-44f5-b1cb-b1a9a3cef8af" providerId="ADAL" clId="{018C9AE4-B667-E54A-AE9A-22E7FB44B73D}" dt="2020-01-26T08:28:14.559" v="1222" actId="20577"/>
          <ac:spMkLst>
            <pc:docMk/>
            <pc:sldMk cId="2165205244" sldId="262"/>
            <ac:spMk id="2" creationId="{35311F2A-DFD6-C942-8A43-6DDDD4F1FC3F}"/>
          </ac:spMkLst>
        </pc:spChg>
        <pc:spChg chg="mod">
          <ac:chgData name="八木辰弥" userId="b0e6ee85-1db8-44f5-b1cb-b1a9a3cef8af" providerId="ADAL" clId="{018C9AE4-B667-E54A-AE9A-22E7FB44B73D}" dt="2020-01-26T08:32:01.590" v="1745" actId="20577"/>
          <ac:spMkLst>
            <pc:docMk/>
            <pc:sldMk cId="2165205244" sldId="262"/>
            <ac:spMk id="3" creationId="{2E60DA03-46A4-2B4E-AC88-63791262AAE7}"/>
          </ac:spMkLst>
        </pc:spChg>
      </pc:sldChg>
    </pc:docChg>
  </pc:docChgLst>
  <pc:docChgLst>
    <pc:chgData name="八木辰弥" userId="b0e6ee85-1db8-44f5-b1cb-b1a9a3cef8af" providerId="ADAL" clId="{4CD5B546-0231-474A-8CB8-92EFC05C073F}"/>
    <pc:docChg chg="undo custSel addSld modSld">
      <pc:chgData name="八木辰弥" userId="b0e6ee85-1db8-44f5-b1cb-b1a9a3cef8af" providerId="ADAL" clId="{4CD5B546-0231-474A-8CB8-92EFC05C073F}" dt="2020-01-31T03:07:47.852" v="11341" actId="207"/>
      <pc:docMkLst>
        <pc:docMk/>
      </pc:docMkLst>
      <pc:sldChg chg="addSp delSp modSp addCm delCm modCm modNotesTx">
        <pc:chgData name="八木辰弥" userId="b0e6ee85-1db8-44f5-b1cb-b1a9a3cef8af" providerId="ADAL" clId="{4CD5B546-0231-474A-8CB8-92EFC05C073F}" dt="2020-01-23T09:26:24.355" v="1948" actId="207"/>
        <pc:sldMkLst>
          <pc:docMk/>
          <pc:sldMk cId="3133571644" sldId="257"/>
        </pc:sldMkLst>
        <pc:spChg chg="mod">
          <ac:chgData name="八木辰弥" userId="b0e6ee85-1db8-44f5-b1cb-b1a9a3cef8af" providerId="ADAL" clId="{4CD5B546-0231-474A-8CB8-92EFC05C073F}" dt="2020-01-23T07:15:27.672" v="454" actId="1076"/>
          <ac:spMkLst>
            <pc:docMk/>
            <pc:sldMk cId="3133571644" sldId="257"/>
            <ac:spMk id="3" creationId="{FCA0F867-34AF-C54B-87AF-A456B25BFB07}"/>
          </ac:spMkLst>
        </pc:spChg>
        <pc:spChg chg="add mod">
          <ac:chgData name="八木辰弥" userId="b0e6ee85-1db8-44f5-b1cb-b1a9a3cef8af" providerId="ADAL" clId="{4CD5B546-0231-474A-8CB8-92EFC05C073F}" dt="2020-01-23T07:31:19.188" v="471" actId="14100"/>
          <ac:spMkLst>
            <pc:docMk/>
            <pc:sldMk cId="3133571644" sldId="257"/>
            <ac:spMk id="4" creationId="{8A8C4E39-8EE8-F44E-92F2-A14A28D6DD32}"/>
          </ac:spMkLst>
        </pc:spChg>
        <pc:spChg chg="add del mod">
          <ac:chgData name="八木辰弥" userId="b0e6ee85-1db8-44f5-b1cb-b1a9a3cef8af" providerId="ADAL" clId="{4CD5B546-0231-474A-8CB8-92EFC05C073F}" dt="2020-01-23T07:16:27.836" v="465" actId="478"/>
          <ac:spMkLst>
            <pc:docMk/>
            <pc:sldMk cId="3133571644" sldId="257"/>
            <ac:spMk id="5" creationId="{32B84C1A-D901-C242-AFE3-D2B4E1588043}"/>
          </ac:spMkLst>
        </pc:spChg>
        <pc:spChg chg="add del mod">
          <ac:chgData name="八木辰弥" userId="b0e6ee85-1db8-44f5-b1cb-b1a9a3cef8af" providerId="ADAL" clId="{4CD5B546-0231-474A-8CB8-92EFC05C073F}" dt="2020-01-23T07:30:59.499" v="470" actId="478"/>
          <ac:spMkLst>
            <pc:docMk/>
            <pc:sldMk cId="3133571644" sldId="257"/>
            <ac:spMk id="6" creationId="{F40970A5-70C5-E844-9028-6C1B6BA6AF9D}"/>
          </ac:spMkLst>
        </pc:spChg>
        <pc:spChg chg="add mod">
          <ac:chgData name="八木辰弥" userId="b0e6ee85-1db8-44f5-b1cb-b1a9a3cef8af" providerId="ADAL" clId="{4CD5B546-0231-474A-8CB8-92EFC05C073F}" dt="2020-01-23T07:31:37.804" v="486" actId="1076"/>
          <ac:spMkLst>
            <pc:docMk/>
            <pc:sldMk cId="3133571644" sldId="257"/>
            <ac:spMk id="7" creationId="{4EF72972-F9B4-7D46-B946-799A69D85971}"/>
          </ac:spMkLst>
        </pc:spChg>
        <pc:spChg chg="add del mod">
          <ac:chgData name="八木辰弥" userId="b0e6ee85-1db8-44f5-b1cb-b1a9a3cef8af" providerId="ADAL" clId="{4CD5B546-0231-474A-8CB8-92EFC05C073F}" dt="2020-01-23T07:33:36.173" v="659" actId="478"/>
          <ac:spMkLst>
            <pc:docMk/>
            <pc:sldMk cId="3133571644" sldId="257"/>
            <ac:spMk id="8" creationId="{424816DE-7DB6-3847-9832-69431C805508}"/>
          </ac:spMkLst>
        </pc:spChg>
        <pc:spChg chg="add mod">
          <ac:chgData name="八木辰弥" userId="b0e6ee85-1db8-44f5-b1cb-b1a9a3cef8af" providerId="ADAL" clId="{4CD5B546-0231-474A-8CB8-92EFC05C073F}" dt="2020-01-23T07:36:37.155" v="896" actId="20577"/>
          <ac:spMkLst>
            <pc:docMk/>
            <pc:sldMk cId="3133571644" sldId="257"/>
            <ac:spMk id="9" creationId="{F66FE1BA-0CA8-904D-A9F5-9214A4A8381E}"/>
          </ac:spMkLst>
        </pc:spChg>
        <pc:spChg chg="add mod">
          <ac:chgData name="八木辰弥" userId="b0e6ee85-1db8-44f5-b1cb-b1a9a3cef8af" providerId="ADAL" clId="{4CD5B546-0231-474A-8CB8-92EFC05C073F}" dt="2020-01-23T08:36:07.933" v="1815" actId="1076"/>
          <ac:spMkLst>
            <pc:docMk/>
            <pc:sldMk cId="3133571644" sldId="257"/>
            <ac:spMk id="10" creationId="{EF4DFB3A-4D3A-3240-AA61-FF6F31719DA5}"/>
          </ac:spMkLst>
        </pc:spChg>
        <pc:spChg chg="add del">
          <ac:chgData name="八木辰弥" userId="b0e6ee85-1db8-44f5-b1cb-b1a9a3cef8af" providerId="ADAL" clId="{4CD5B546-0231-474A-8CB8-92EFC05C073F}" dt="2020-01-23T08:13:04.497" v="1012"/>
          <ac:spMkLst>
            <pc:docMk/>
            <pc:sldMk cId="3133571644" sldId="257"/>
            <ac:spMk id="11" creationId="{D385DB0A-0FB9-6C45-98D0-2A8079B611FE}"/>
          </ac:spMkLst>
        </pc:spChg>
        <pc:spChg chg="add mod">
          <ac:chgData name="八木辰弥" userId="b0e6ee85-1db8-44f5-b1cb-b1a9a3cef8af" providerId="ADAL" clId="{4CD5B546-0231-474A-8CB8-92EFC05C073F}" dt="2020-01-23T08:36:12.704" v="1816" actId="14100"/>
          <ac:spMkLst>
            <pc:docMk/>
            <pc:sldMk cId="3133571644" sldId="257"/>
            <ac:spMk id="12" creationId="{42D2A60D-7E3C-5844-BBE2-39D12B833D75}"/>
          </ac:spMkLst>
        </pc:spChg>
        <pc:spChg chg="add mod">
          <ac:chgData name="八木辰弥" userId="b0e6ee85-1db8-44f5-b1cb-b1a9a3cef8af" providerId="ADAL" clId="{4CD5B546-0231-474A-8CB8-92EFC05C073F}" dt="2020-01-23T08:35:59.813" v="1814" actId="207"/>
          <ac:spMkLst>
            <pc:docMk/>
            <pc:sldMk cId="3133571644" sldId="257"/>
            <ac:spMk id="13" creationId="{A0461302-C802-D748-8B64-D6D0AC8DFEF8}"/>
          </ac:spMkLst>
        </pc:spChg>
        <pc:spChg chg="add mod">
          <ac:chgData name="八木辰弥" userId="b0e6ee85-1db8-44f5-b1cb-b1a9a3cef8af" providerId="ADAL" clId="{4CD5B546-0231-474A-8CB8-92EFC05C073F}" dt="2020-01-23T08:55:31.850" v="1830" actId="20577"/>
          <ac:spMkLst>
            <pc:docMk/>
            <pc:sldMk cId="3133571644" sldId="257"/>
            <ac:spMk id="14" creationId="{D22181EA-62DF-4848-9207-BFA055737C53}"/>
          </ac:spMkLst>
        </pc:spChg>
        <pc:spChg chg="add mod">
          <ac:chgData name="八木辰弥" userId="b0e6ee85-1db8-44f5-b1cb-b1a9a3cef8af" providerId="ADAL" clId="{4CD5B546-0231-474A-8CB8-92EFC05C073F}" dt="2020-01-23T09:26:24.355" v="1948" actId="207"/>
          <ac:spMkLst>
            <pc:docMk/>
            <pc:sldMk cId="3133571644" sldId="257"/>
            <ac:spMk id="15" creationId="{0B0A6988-C7BD-B242-ADE0-31B47CBDEC8C}"/>
          </ac:spMkLst>
        </pc:spChg>
      </pc:sldChg>
      <pc:sldChg chg="addSp delSp modSp">
        <pc:chgData name="八木辰弥" userId="b0e6ee85-1db8-44f5-b1cb-b1a9a3cef8af" providerId="ADAL" clId="{4CD5B546-0231-474A-8CB8-92EFC05C073F}" dt="2020-01-23T07:09:04.509" v="75" actId="1076"/>
        <pc:sldMkLst>
          <pc:docMk/>
          <pc:sldMk cId="2047603590" sldId="258"/>
        </pc:sldMkLst>
        <pc:spChg chg="mod">
          <ac:chgData name="八木辰弥" userId="b0e6ee85-1db8-44f5-b1cb-b1a9a3cef8af" providerId="ADAL" clId="{4CD5B546-0231-474A-8CB8-92EFC05C073F}" dt="2020-01-23T07:08:09.786" v="0" actId="20577"/>
          <ac:spMkLst>
            <pc:docMk/>
            <pc:sldMk cId="2047603590" sldId="258"/>
            <ac:spMk id="3" creationId="{9C6860C4-28CA-B345-A2D7-7D6F3532DFC8}"/>
          </ac:spMkLst>
        </pc:spChg>
        <pc:picChg chg="add del mod">
          <ac:chgData name="八木辰弥" userId="b0e6ee85-1db8-44f5-b1cb-b1a9a3cef8af" providerId="ADAL" clId="{4CD5B546-0231-474A-8CB8-92EFC05C073F}" dt="2020-01-23T07:08:25.741" v="8"/>
          <ac:picMkLst>
            <pc:docMk/>
            <pc:sldMk cId="2047603590" sldId="258"/>
            <ac:picMk id="4" creationId="{77EF4AA2-EE16-184F-91C5-6DC3B96A2B28}"/>
          </ac:picMkLst>
        </pc:picChg>
        <pc:picChg chg="add mod">
          <ac:chgData name="八木辰弥" userId="b0e6ee85-1db8-44f5-b1cb-b1a9a3cef8af" providerId="ADAL" clId="{4CD5B546-0231-474A-8CB8-92EFC05C073F}" dt="2020-01-23T07:09:04.509" v="75" actId="1076"/>
          <ac:picMkLst>
            <pc:docMk/>
            <pc:sldMk cId="2047603590" sldId="258"/>
            <ac:picMk id="5" creationId="{23D87B04-D548-EF4A-B23F-31FBCF2B9EE8}"/>
          </ac:picMkLst>
        </pc:picChg>
      </pc:sldChg>
      <pc:sldChg chg="modSp add">
        <pc:chgData name="八木辰弥" userId="b0e6ee85-1db8-44f5-b1cb-b1a9a3cef8af" providerId="ADAL" clId="{4CD5B546-0231-474A-8CB8-92EFC05C073F}" dt="2020-01-31T02:25:41.300" v="10401" actId="20577"/>
        <pc:sldMkLst>
          <pc:docMk/>
          <pc:sldMk cId="3253778775" sldId="259"/>
        </pc:sldMkLst>
        <pc:spChg chg="mod">
          <ac:chgData name="八木辰弥" userId="b0e6ee85-1db8-44f5-b1cb-b1a9a3cef8af" providerId="ADAL" clId="{4CD5B546-0231-474A-8CB8-92EFC05C073F}" dt="2020-01-31T02:25:41.300" v="10401" actId="20577"/>
          <ac:spMkLst>
            <pc:docMk/>
            <pc:sldMk cId="3253778775" sldId="259"/>
            <ac:spMk id="3" creationId="{EEC7BFB9-369C-874B-821E-3FFB4D4AACEC}"/>
          </ac:spMkLst>
        </pc:spChg>
      </pc:sldChg>
      <pc:sldChg chg="modSp add">
        <pc:chgData name="八木辰弥" userId="b0e6ee85-1db8-44f5-b1cb-b1a9a3cef8af" providerId="ADAL" clId="{4CD5B546-0231-474A-8CB8-92EFC05C073F}" dt="2020-01-23T09:41:43.068" v="2222" actId="207"/>
        <pc:sldMkLst>
          <pc:docMk/>
          <pc:sldMk cId="2472937011" sldId="260"/>
        </pc:sldMkLst>
        <pc:spChg chg="mod">
          <ac:chgData name="八木辰弥" userId="b0e6ee85-1db8-44f5-b1cb-b1a9a3cef8af" providerId="ADAL" clId="{4CD5B546-0231-474A-8CB8-92EFC05C073F}" dt="2020-01-23T09:40:22.757" v="1974" actId="20577"/>
          <ac:spMkLst>
            <pc:docMk/>
            <pc:sldMk cId="2472937011" sldId="260"/>
            <ac:spMk id="2" creationId="{D7E2FB45-B186-714E-8425-89D9252F977D}"/>
          </ac:spMkLst>
        </pc:spChg>
        <pc:spChg chg="mod">
          <ac:chgData name="八木辰弥" userId="b0e6ee85-1db8-44f5-b1cb-b1a9a3cef8af" providerId="ADAL" clId="{4CD5B546-0231-474A-8CB8-92EFC05C073F}" dt="2020-01-23T09:41:43.068" v="2222" actId="207"/>
          <ac:spMkLst>
            <pc:docMk/>
            <pc:sldMk cId="2472937011" sldId="260"/>
            <ac:spMk id="3" creationId="{979B8268-05BF-904E-9B20-37548EBCB237}"/>
          </ac:spMkLst>
        </pc:spChg>
      </pc:sldChg>
      <pc:sldChg chg="modSp modNotesTx">
        <pc:chgData name="八木辰弥" userId="b0e6ee85-1db8-44f5-b1cb-b1a9a3cef8af" providerId="ADAL" clId="{4CD5B546-0231-474A-8CB8-92EFC05C073F}" dt="2020-01-27T02:46:05.153" v="2588" actId="20577"/>
        <pc:sldMkLst>
          <pc:docMk/>
          <pc:sldMk cId="2165205244" sldId="262"/>
        </pc:sldMkLst>
        <pc:spChg chg="mod">
          <ac:chgData name="八木辰弥" userId="b0e6ee85-1db8-44f5-b1cb-b1a9a3cef8af" providerId="ADAL" clId="{4CD5B546-0231-474A-8CB8-92EFC05C073F}" dt="2020-01-27T02:30:34.191" v="2470" actId="20577"/>
          <ac:spMkLst>
            <pc:docMk/>
            <pc:sldMk cId="2165205244" sldId="262"/>
            <ac:spMk id="3" creationId="{2E60DA03-46A4-2B4E-AC88-63791262AAE7}"/>
          </ac:spMkLst>
        </pc:spChg>
      </pc:sldChg>
      <pc:sldChg chg="modSp add modNotesTx">
        <pc:chgData name="八木辰弥" userId="b0e6ee85-1db8-44f5-b1cb-b1a9a3cef8af" providerId="ADAL" clId="{4CD5B546-0231-474A-8CB8-92EFC05C073F}" dt="2020-01-30T05:18:18.997" v="8783" actId="20577"/>
        <pc:sldMkLst>
          <pc:docMk/>
          <pc:sldMk cId="422968900" sldId="263"/>
        </pc:sldMkLst>
        <pc:spChg chg="mod">
          <ac:chgData name="八木辰弥" userId="b0e6ee85-1db8-44f5-b1cb-b1a9a3cef8af" providerId="ADAL" clId="{4CD5B546-0231-474A-8CB8-92EFC05C073F}" dt="2020-01-27T02:45:39.520" v="2496" actId="20577"/>
          <ac:spMkLst>
            <pc:docMk/>
            <pc:sldMk cId="422968900" sldId="263"/>
            <ac:spMk id="2" creationId="{E19CA0CD-D1BB-EF42-8797-D5CB3FC2D1FE}"/>
          </ac:spMkLst>
        </pc:spChg>
        <pc:spChg chg="mod">
          <ac:chgData name="八木辰弥" userId="b0e6ee85-1db8-44f5-b1cb-b1a9a3cef8af" providerId="ADAL" clId="{4CD5B546-0231-474A-8CB8-92EFC05C073F}" dt="2020-01-27T03:04:06.116" v="3391" actId="20577"/>
          <ac:spMkLst>
            <pc:docMk/>
            <pc:sldMk cId="422968900" sldId="263"/>
            <ac:spMk id="3" creationId="{86BC3B26-B556-044E-B496-CA1BA17DE357}"/>
          </ac:spMkLst>
        </pc:spChg>
      </pc:sldChg>
      <pc:sldChg chg="modSp add">
        <pc:chgData name="八木辰弥" userId="b0e6ee85-1db8-44f5-b1cb-b1a9a3cef8af" providerId="ADAL" clId="{4CD5B546-0231-474A-8CB8-92EFC05C073F}" dt="2020-01-27T06:19:53.002" v="4142" actId="207"/>
        <pc:sldMkLst>
          <pc:docMk/>
          <pc:sldMk cId="3781887855" sldId="264"/>
        </pc:sldMkLst>
        <pc:spChg chg="mod">
          <ac:chgData name="八木辰弥" userId="b0e6ee85-1db8-44f5-b1cb-b1a9a3cef8af" providerId="ADAL" clId="{4CD5B546-0231-474A-8CB8-92EFC05C073F}" dt="2020-01-27T05:58:48.872" v="3765" actId="20577"/>
          <ac:spMkLst>
            <pc:docMk/>
            <pc:sldMk cId="3781887855" sldId="264"/>
            <ac:spMk id="2" creationId="{8FA4D1D4-99FA-F348-AECF-4AF7AB967133}"/>
          </ac:spMkLst>
        </pc:spChg>
        <pc:spChg chg="mod">
          <ac:chgData name="八木辰弥" userId="b0e6ee85-1db8-44f5-b1cb-b1a9a3cef8af" providerId="ADAL" clId="{4CD5B546-0231-474A-8CB8-92EFC05C073F}" dt="2020-01-27T06:19:53.002" v="4142" actId="207"/>
          <ac:spMkLst>
            <pc:docMk/>
            <pc:sldMk cId="3781887855" sldId="264"/>
            <ac:spMk id="3" creationId="{D72104E0-C8E6-2D47-95B6-0019F73A8B68}"/>
          </ac:spMkLst>
        </pc:spChg>
      </pc:sldChg>
      <pc:sldChg chg="modSp add">
        <pc:chgData name="八木辰弥" userId="b0e6ee85-1db8-44f5-b1cb-b1a9a3cef8af" providerId="ADAL" clId="{4CD5B546-0231-474A-8CB8-92EFC05C073F}" dt="2020-01-28T08:06:13.587" v="4556" actId="20577"/>
        <pc:sldMkLst>
          <pc:docMk/>
          <pc:sldMk cId="869839568" sldId="265"/>
        </pc:sldMkLst>
        <pc:spChg chg="mod">
          <ac:chgData name="八木辰弥" userId="b0e6ee85-1db8-44f5-b1cb-b1a9a3cef8af" providerId="ADAL" clId="{4CD5B546-0231-474A-8CB8-92EFC05C073F}" dt="2020-01-27T05:55:14.741" v="3571" actId="20577"/>
          <ac:spMkLst>
            <pc:docMk/>
            <pc:sldMk cId="869839568" sldId="265"/>
            <ac:spMk id="2" creationId="{440AF91B-2AB6-8948-9560-C74452EFD27C}"/>
          </ac:spMkLst>
        </pc:spChg>
        <pc:spChg chg="mod">
          <ac:chgData name="八木辰弥" userId="b0e6ee85-1db8-44f5-b1cb-b1a9a3cef8af" providerId="ADAL" clId="{4CD5B546-0231-474A-8CB8-92EFC05C073F}" dt="2020-01-28T08:06:13.587" v="4556" actId="20577"/>
          <ac:spMkLst>
            <pc:docMk/>
            <pc:sldMk cId="869839568" sldId="265"/>
            <ac:spMk id="3" creationId="{0E21B1F1-9F22-7F45-B7DE-2C50FA2E1399}"/>
          </ac:spMkLst>
        </pc:spChg>
      </pc:sldChg>
      <pc:sldChg chg="addSp delSp modSp add modNotesTx">
        <pc:chgData name="八木辰弥" userId="b0e6ee85-1db8-44f5-b1cb-b1a9a3cef8af" providerId="ADAL" clId="{4CD5B546-0231-474A-8CB8-92EFC05C073F}" dt="2020-01-28T08:32:17.199" v="5406" actId="1076"/>
        <pc:sldMkLst>
          <pc:docMk/>
          <pc:sldMk cId="1723936093" sldId="266"/>
        </pc:sldMkLst>
        <pc:spChg chg="mod">
          <ac:chgData name="八木辰弥" userId="b0e6ee85-1db8-44f5-b1cb-b1a9a3cef8af" providerId="ADAL" clId="{4CD5B546-0231-474A-8CB8-92EFC05C073F}" dt="2020-01-28T08:08:34.989" v="4576" actId="20577"/>
          <ac:spMkLst>
            <pc:docMk/>
            <pc:sldMk cId="1723936093" sldId="266"/>
            <ac:spMk id="2" creationId="{8CA695C7-309E-2E4C-AE59-CC072D8112ED}"/>
          </ac:spMkLst>
        </pc:spChg>
        <pc:spChg chg="mod">
          <ac:chgData name="八木辰弥" userId="b0e6ee85-1db8-44f5-b1cb-b1a9a3cef8af" providerId="ADAL" clId="{4CD5B546-0231-474A-8CB8-92EFC05C073F}" dt="2020-01-28T08:28:58.964" v="5372" actId="20577"/>
          <ac:spMkLst>
            <pc:docMk/>
            <pc:sldMk cId="1723936093" sldId="266"/>
            <ac:spMk id="3" creationId="{BE7344C1-1452-934B-AFC6-7F55F0BC6056}"/>
          </ac:spMkLst>
        </pc:spChg>
        <pc:cxnChg chg="add del mod">
          <ac:chgData name="八木辰弥" userId="b0e6ee85-1db8-44f5-b1cb-b1a9a3cef8af" providerId="ADAL" clId="{4CD5B546-0231-474A-8CB8-92EFC05C073F}" dt="2020-01-28T08:29:43.531" v="5379" actId="478"/>
          <ac:cxnSpMkLst>
            <pc:docMk/>
            <pc:sldMk cId="1723936093" sldId="266"/>
            <ac:cxnSpMk id="5" creationId="{66CEBEEE-D3EE-904A-9799-CD1CEE83FE19}"/>
          </ac:cxnSpMkLst>
        </pc:cxnChg>
        <pc:cxnChg chg="add mod">
          <ac:chgData name="八木辰弥" userId="b0e6ee85-1db8-44f5-b1cb-b1a9a3cef8af" providerId="ADAL" clId="{4CD5B546-0231-474A-8CB8-92EFC05C073F}" dt="2020-01-28T08:32:02.358" v="5404" actId="1582"/>
          <ac:cxnSpMkLst>
            <pc:docMk/>
            <pc:sldMk cId="1723936093" sldId="266"/>
            <ac:cxnSpMk id="12" creationId="{9D5238BB-6BEC-C741-A263-58792B0D510E}"/>
          </ac:cxnSpMkLst>
        </pc:cxnChg>
        <pc:cxnChg chg="add del mod">
          <ac:chgData name="八木辰弥" userId="b0e6ee85-1db8-44f5-b1cb-b1a9a3cef8af" providerId="ADAL" clId="{4CD5B546-0231-474A-8CB8-92EFC05C073F}" dt="2020-01-28T08:31:07.275" v="5397" actId="478"/>
          <ac:cxnSpMkLst>
            <pc:docMk/>
            <pc:sldMk cId="1723936093" sldId="266"/>
            <ac:cxnSpMk id="22" creationId="{0BB1918A-5BEE-9F43-875A-E8DC093C83A8}"/>
          </ac:cxnSpMkLst>
        </pc:cxnChg>
        <pc:cxnChg chg="add mod">
          <ac:chgData name="八木辰弥" userId="b0e6ee85-1db8-44f5-b1cb-b1a9a3cef8af" providerId="ADAL" clId="{4CD5B546-0231-474A-8CB8-92EFC05C073F}" dt="2020-01-28T08:32:17.199" v="5406" actId="1076"/>
          <ac:cxnSpMkLst>
            <pc:docMk/>
            <pc:sldMk cId="1723936093" sldId="266"/>
            <ac:cxnSpMk id="27" creationId="{387DB6C1-1840-7D41-879D-EB669FC0D9E2}"/>
          </ac:cxnSpMkLst>
        </pc:cxnChg>
      </pc:sldChg>
      <pc:sldChg chg="modSp add">
        <pc:chgData name="八木辰弥" userId="b0e6ee85-1db8-44f5-b1cb-b1a9a3cef8af" providerId="ADAL" clId="{4CD5B546-0231-474A-8CB8-92EFC05C073F}" dt="2020-01-28T08:52:48.310" v="5902" actId="20577"/>
        <pc:sldMkLst>
          <pc:docMk/>
          <pc:sldMk cId="176004644" sldId="267"/>
        </pc:sldMkLst>
        <pc:spChg chg="mod">
          <ac:chgData name="八木辰弥" userId="b0e6ee85-1db8-44f5-b1cb-b1a9a3cef8af" providerId="ADAL" clId="{4CD5B546-0231-474A-8CB8-92EFC05C073F}" dt="2020-01-28T08:32:36.289" v="5431" actId="20577"/>
          <ac:spMkLst>
            <pc:docMk/>
            <pc:sldMk cId="176004644" sldId="267"/>
            <ac:spMk id="2" creationId="{503EE33A-C9AC-6F4F-A20D-6AB136A5902C}"/>
          </ac:spMkLst>
        </pc:spChg>
        <pc:spChg chg="mod">
          <ac:chgData name="八木辰弥" userId="b0e6ee85-1db8-44f5-b1cb-b1a9a3cef8af" providerId="ADAL" clId="{4CD5B546-0231-474A-8CB8-92EFC05C073F}" dt="2020-01-28T08:52:48.310" v="5902" actId="20577"/>
          <ac:spMkLst>
            <pc:docMk/>
            <pc:sldMk cId="176004644" sldId="267"/>
            <ac:spMk id="3" creationId="{9CEF8437-31F1-BE42-A11C-D947B61B4258}"/>
          </ac:spMkLst>
        </pc:spChg>
      </pc:sldChg>
      <pc:sldChg chg="modSp add">
        <pc:chgData name="八木辰弥" userId="b0e6ee85-1db8-44f5-b1cb-b1a9a3cef8af" providerId="ADAL" clId="{4CD5B546-0231-474A-8CB8-92EFC05C073F}" dt="2020-01-30T05:20:42.933" v="8905" actId="20577"/>
        <pc:sldMkLst>
          <pc:docMk/>
          <pc:sldMk cId="4128616567" sldId="268"/>
        </pc:sldMkLst>
        <pc:spChg chg="mod">
          <ac:chgData name="八木辰弥" userId="b0e6ee85-1db8-44f5-b1cb-b1a9a3cef8af" providerId="ADAL" clId="{4CD5B546-0231-474A-8CB8-92EFC05C073F}" dt="2020-01-28T08:55:44.599" v="5925" actId="20577"/>
          <ac:spMkLst>
            <pc:docMk/>
            <pc:sldMk cId="4128616567" sldId="268"/>
            <ac:spMk id="2" creationId="{3027C242-0EA7-2D4E-BFB6-709AE2EFDE7C}"/>
          </ac:spMkLst>
        </pc:spChg>
        <pc:spChg chg="mod">
          <ac:chgData name="八木辰弥" userId="b0e6ee85-1db8-44f5-b1cb-b1a9a3cef8af" providerId="ADAL" clId="{4CD5B546-0231-474A-8CB8-92EFC05C073F}" dt="2020-01-30T05:20:42.933" v="8905" actId="20577"/>
          <ac:spMkLst>
            <pc:docMk/>
            <pc:sldMk cId="4128616567" sldId="268"/>
            <ac:spMk id="3" creationId="{336082DE-F3A3-1742-9520-0886C7CDEB7A}"/>
          </ac:spMkLst>
        </pc:spChg>
      </pc:sldChg>
      <pc:sldChg chg="modSp add">
        <pc:chgData name="八木辰弥" userId="b0e6ee85-1db8-44f5-b1cb-b1a9a3cef8af" providerId="ADAL" clId="{4CD5B546-0231-474A-8CB8-92EFC05C073F}" dt="2020-01-30T05:32:21.552" v="9219"/>
        <pc:sldMkLst>
          <pc:docMk/>
          <pc:sldMk cId="547348127" sldId="269"/>
        </pc:sldMkLst>
        <pc:spChg chg="mod">
          <ac:chgData name="八木辰弥" userId="b0e6ee85-1db8-44f5-b1cb-b1a9a3cef8af" providerId="ADAL" clId="{4CD5B546-0231-474A-8CB8-92EFC05C073F}" dt="2020-01-29T05:40:12.938" v="6622" actId="20577"/>
          <ac:spMkLst>
            <pc:docMk/>
            <pc:sldMk cId="547348127" sldId="269"/>
            <ac:spMk id="2" creationId="{5AD7787B-D67F-9744-8619-9A6A70DDAE0B}"/>
          </ac:spMkLst>
        </pc:spChg>
        <pc:spChg chg="mod">
          <ac:chgData name="八木辰弥" userId="b0e6ee85-1db8-44f5-b1cb-b1a9a3cef8af" providerId="ADAL" clId="{4CD5B546-0231-474A-8CB8-92EFC05C073F}" dt="2020-01-30T05:32:21.552" v="9219"/>
          <ac:spMkLst>
            <pc:docMk/>
            <pc:sldMk cId="547348127" sldId="269"/>
            <ac:spMk id="3" creationId="{077D0A70-21CE-4740-B692-D8264DDDF062}"/>
          </ac:spMkLst>
        </pc:spChg>
      </pc:sldChg>
      <pc:sldChg chg="modSp add">
        <pc:chgData name="八木辰弥" userId="b0e6ee85-1db8-44f5-b1cb-b1a9a3cef8af" providerId="ADAL" clId="{4CD5B546-0231-474A-8CB8-92EFC05C073F}" dt="2020-01-30T06:08:19.738" v="9768"/>
        <pc:sldMkLst>
          <pc:docMk/>
          <pc:sldMk cId="1758711738" sldId="270"/>
        </pc:sldMkLst>
        <pc:spChg chg="mod">
          <ac:chgData name="八木辰弥" userId="b0e6ee85-1db8-44f5-b1cb-b1a9a3cef8af" providerId="ADAL" clId="{4CD5B546-0231-474A-8CB8-92EFC05C073F}" dt="2020-01-29T06:18:56.653" v="7134" actId="20577"/>
          <ac:spMkLst>
            <pc:docMk/>
            <pc:sldMk cId="1758711738" sldId="270"/>
            <ac:spMk id="2" creationId="{D9A7850F-0AAD-0943-B1CF-F186687205BB}"/>
          </ac:spMkLst>
        </pc:spChg>
        <pc:spChg chg="mod">
          <ac:chgData name="八木辰弥" userId="b0e6ee85-1db8-44f5-b1cb-b1a9a3cef8af" providerId="ADAL" clId="{4CD5B546-0231-474A-8CB8-92EFC05C073F}" dt="2020-01-30T06:08:19.738" v="9768"/>
          <ac:spMkLst>
            <pc:docMk/>
            <pc:sldMk cId="1758711738" sldId="270"/>
            <ac:spMk id="3" creationId="{8B709265-BFA9-9545-BFE0-D4B9128A13D5}"/>
          </ac:spMkLst>
        </pc:spChg>
      </pc:sldChg>
      <pc:sldChg chg="modSp add">
        <pc:chgData name="八木辰弥" userId="b0e6ee85-1db8-44f5-b1cb-b1a9a3cef8af" providerId="ADAL" clId="{4CD5B546-0231-474A-8CB8-92EFC05C073F}" dt="2020-01-30T06:47:35.284" v="10360" actId="20577"/>
        <pc:sldMkLst>
          <pc:docMk/>
          <pc:sldMk cId="3850259550" sldId="271"/>
        </pc:sldMkLst>
        <pc:spChg chg="mod">
          <ac:chgData name="八木辰弥" userId="b0e6ee85-1db8-44f5-b1cb-b1a9a3cef8af" providerId="ADAL" clId="{4CD5B546-0231-474A-8CB8-92EFC05C073F}" dt="2020-01-29T06:36:35.030" v="7299" actId="20577"/>
          <ac:spMkLst>
            <pc:docMk/>
            <pc:sldMk cId="3850259550" sldId="271"/>
            <ac:spMk id="2" creationId="{F4F08B91-D59D-EA40-B946-09F5AE02CD6C}"/>
          </ac:spMkLst>
        </pc:spChg>
        <pc:spChg chg="mod">
          <ac:chgData name="八木辰弥" userId="b0e6ee85-1db8-44f5-b1cb-b1a9a3cef8af" providerId="ADAL" clId="{4CD5B546-0231-474A-8CB8-92EFC05C073F}" dt="2020-01-30T06:47:35.284" v="10360" actId="20577"/>
          <ac:spMkLst>
            <pc:docMk/>
            <pc:sldMk cId="3850259550" sldId="271"/>
            <ac:spMk id="3" creationId="{3BE34F1C-3BB1-DF4C-8CE6-E9521D8F6275}"/>
          </ac:spMkLst>
        </pc:spChg>
      </pc:sldChg>
      <pc:sldChg chg="modSp add">
        <pc:chgData name="八木辰弥" userId="b0e6ee85-1db8-44f5-b1cb-b1a9a3cef8af" providerId="ADAL" clId="{4CD5B546-0231-474A-8CB8-92EFC05C073F}" dt="2020-01-29T06:56:50.627" v="8328" actId="20577"/>
        <pc:sldMkLst>
          <pc:docMk/>
          <pc:sldMk cId="2085247418" sldId="272"/>
        </pc:sldMkLst>
        <pc:spChg chg="mod">
          <ac:chgData name="八木辰弥" userId="b0e6ee85-1db8-44f5-b1cb-b1a9a3cef8af" providerId="ADAL" clId="{4CD5B546-0231-474A-8CB8-92EFC05C073F}" dt="2020-01-29T06:37:20.420" v="7339" actId="20577"/>
          <ac:spMkLst>
            <pc:docMk/>
            <pc:sldMk cId="2085247418" sldId="272"/>
            <ac:spMk id="2" creationId="{987AE8F4-8E6D-D945-8A54-572711485BB7}"/>
          </ac:spMkLst>
        </pc:spChg>
        <pc:spChg chg="mod">
          <ac:chgData name="八木辰弥" userId="b0e6ee85-1db8-44f5-b1cb-b1a9a3cef8af" providerId="ADAL" clId="{4CD5B546-0231-474A-8CB8-92EFC05C073F}" dt="2020-01-29T06:56:50.627" v="8328" actId="20577"/>
          <ac:spMkLst>
            <pc:docMk/>
            <pc:sldMk cId="2085247418" sldId="272"/>
            <ac:spMk id="3" creationId="{A00E5536-168E-4D42-927C-1D2CEA401C19}"/>
          </ac:spMkLst>
        </pc:spChg>
      </pc:sldChg>
      <pc:sldChg chg="modSp add">
        <pc:chgData name="八木辰弥" userId="b0e6ee85-1db8-44f5-b1cb-b1a9a3cef8af" providerId="ADAL" clId="{4CD5B546-0231-474A-8CB8-92EFC05C073F}" dt="2020-01-31T02:51:48.842" v="10809" actId="15"/>
        <pc:sldMkLst>
          <pc:docMk/>
          <pc:sldMk cId="4097445147" sldId="273"/>
        </pc:sldMkLst>
        <pc:spChg chg="mod">
          <ac:chgData name="八木辰弥" userId="b0e6ee85-1db8-44f5-b1cb-b1a9a3cef8af" providerId="ADAL" clId="{4CD5B546-0231-474A-8CB8-92EFC05C073F}" dt="2020-01-31T02:26:36.054" v="10432" actId="20577"/>
          <ac:spMkLst>
            <pc:docMk/>
            <pc:sldMk cId="4097445147" sldId="273"/>
            <ac:spMk id="2" creationId="{9B82003A-7A08-CA4A-88E1-538BCDE47925}"/>
          </ac:spMkLst>
        </pc:spChg>
        <pc:spChg chg="mod">
          <ac:chgData name="八木辰弥" userId="b0e6ee85-1db8-44f5-b1cb-b1a9a3cef8af" providerId="ADAL" clId="{4CD5B546-0231-474A-8CB8-92EFC05C073F}" dt="2020-01-31T02:51:48.842" v="10809" actId="15"/>
          <ac:spMkLst>
            <pc:docMk/>
            <pc:sldMk cId="4097445147" sldId="273"/>
            <ac:spMk id="3" creationId="{955FA887-768C-304A-BDE6-DC8A9AA67ACA}"/>
          </ac:spMkLst>
        </pc:spChg>
      </pc:sldChg>
      <pc:sldChg chg="modSp add">
        <pc:chgData name="八木辰弥" userId="b0e6ee85-1db8-44f5-b1cb-b1a9a3cef8af" providerId="ADAL" clId="{4CD5B546-0231-474A-8CB8-92EFC05C073F}" dt="2020-01-29T07:01:30.797" v="8722" actId="20577"/>
        <pc:sldMkLst>
          <pc:docMk/>
          <pc:sldMk cId="1200976030" sldId="274"/>
        </pc:sldMkLst>
        <pc:spChg chg="mod">
          <ac:chgData name="八木辰弥" userId="b0e6ee85-1db8-44f5-b1cb-b1a9a3cef8af" providerId="ADAL" clId="{4CD5B546-0231-474A-8CB8-92EFC05C073F}" dt="2020-01-29T06:57:22.947" v="8337" actId="20577"/>
          <ac:spMkLst>
            <pc:docMk/>
            <pc:sldMk cId="1200976030" sldId="274"/>
            <ac:spMk id="2" creationId="{3902E834-6F63-0A43-ADDD-B1E8E02B398B}"/>
          </ac:spMkLst>
        </pc:spChg>
        <pc:spChg chg="mod">
          <ac:chgData name="八木辰弥" userId="b0e6ee85-1db8-44f5-b1cb-b1a9a3cef8af" providerId="ADAL" clId="{4CD5B546-0231-474A-8CB8-92EFC05C073F}" dt="2020-01-29T07:01:30.797" v="8722" actId="20577"/>
          <ac:spMkLst>
            <pc:docMk/>
            <pc:sldMk cId="1200976030" sldId="274"/>
            <ac:spMk id="3" creationId="{80BEE21C-85F2-7E4E-AEA1-48B123517161}"/>
          </ac:spMkLst>
        </pc:spChg>
      </pc:sldChg>
      <pc:sldChg chg="modSp add">
        <pc:chgData name="八木辰弥" userId="b0e6ee85-1db8-44f5-b1cb-b1a9a3cef8af" providerId="ADAL" clId="{4CD5B546-0231-474A-8CB8-92EFC05C073F}" dt="2020-01-31T03:07:47.852" v="11341" actId="207"/>
        <pc:sldMkLst>
          <pc:docMk/>
          <pc:sldMk cId="2944504773" sldId="275"/>
        </pc:sldMkLst>
        <pc:spChg chg="mod">
          <ac:chgData name="八木辰弥" userId="b0e6ee85-1db8-44f5-b1cb-b1a9a3cef8af" providerId="ADAL" clId="{4CD5B546-0231-474A-8CB8-92EFC05C073F}" dt="2020-01-31T03:03:00.007" v="10877" actId="20577"/>
          <ac:spMkLst>
            <pc:docMk/>
            <pc:sldMk cId="2944504773" sldId="275"/>
            <ac:spMk id="2" creationId="{B9CAD494-9281-4E4A-A9A1-EBBBA2B35182}"/>
          </ac:spMkLst>
        </pc:spChg>
        <pc:spChg chg="mod">
          <ac:chgData name="八木辰弥" userId="b0e6ee85-1db8-44f5-b1cb-b1a9a3cef8af" providerId="ADAL" clId="{4CD5B546-0231-474A-8CB8-92EFC05C073F}" dt="2020-01-31T03:07:47.852" v="11341" actId="207"/>
          <ac:spMkLst>
            <pc:docMk/>
            <pc:sldMk cId="2944504773" sldId="275"/>
            <ac:spMk id="3" creationId="{4E5E8C81-E5D4-2C47-B9CC-1171AAC83C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430C3-1221-8A41-BFB9-6B703A862DFB}" type="datetimeFigureOut">
              <a:rPr kumimoji="1" lang="ja-JP" altLang="en-US" smtClean="0"/>
              <a:t>2020/1/30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438F8-5AC3-144F-9ADF-E01751D35108}" type="slidenum">
              <a:rPr kumimoji="1" lang="ja-JP" altLang="en-US" smtClean="0"/>
              <a:t>‹#›</a:t>
            </a:fld>
            <a:endParaRPr kumimoji="1" lang="ja-JP" altLang="en-US"/>
          </a:p>
        </p:txBody>
      </p:sp>
    </p:spTree>
    <p:extLst>
      <p:ext uri="{BB962C8B-B14F-4D97-AF65-F5344CB8AC3E}">
        <p14:creationId xmlns:p14="http://schemas.microsoft.com/office/powerpoint/2010/main" val="3495530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研究の歴史</a:t>
            </a:r>
            <a:endParaRPr kumimoji="1" lang="en-US" altLang="ja-JP"/>
          </a:p>
          <a:p>
            <a:endParaRPr kumimoji="1" lang="en-US" altLang="ja-JP"/>
          </a:p>
          <a:p>
            <a:r>
              <a:rPr kumimoji="1" lang="en-US" altLang="ja-JP"/>
              <a:t>1930</a:t>
            </a:r>
            <a:r>
              <a:rPr kumimoji="1" lang="ja-JP" altLang="en-US"/>
              <a:t>年代</a:t>
            </a:r>
            <a:r>
              <a:rPr kumimoji="1" lang="en-US" altLang="ja-JP"/>
              <a:t>:</a:t>
            </a:r>
            <a:r>
              <a:rPr kumimoji="1" lang="ja-JP" altLang="en-US"/>
              <a:t>コンピュータがなかった時代。アラン・チューリングが計算機が「できること」と「できないこと」の間の境界を明確に記述・表現できるようにするために抽象的な機械「チューリングマシン」を考察した。</a:t>
            </a:r>
            <a:endParaRPr kumimoji="1" lang="en-US" altLang="ja-JP"/>
          </a:p>
          <a:p>
            <a:r>
              <a:rPr kumimoji="1" lang="ja-JP" altLang="en-US"/>
              <a:t>現代のコンピュータと、何が計算できるかについてまったく同じ能力を持つ抽象的な機械を考察。</a:t>
            </a:r>
            <a:endParaRPr kumimoji="1" lang="en-US" altLang="ja-JP"/>
          </a:p>
          <a:p>
            <a:endParaRPr kumimoji="1" lang="en-US" altLang="ja-JP"/>
          </a:p>
          <a:p>
            <a:r>
              <a:rPr kumimoji="1" lang="en-US" altLang="ja-JP"/>
              <a:t>1940-1950</a:t>
            </a:r>
            <a:r>
              <a:rPr kumimoji="1" lang="ja-JP" altLang="en-US"/>
              <a:t>年代</a:t>
            </a:r>
            <a:r>
              <a:rPr kumimoji="1" lang="en-US" altLang="ja-JP"/>
              <a:t>: </a:t>
            </a:r>
            <a:r>
              <a:rPr kumimoji="1" lang="ja-JP" altLang="en-US"/>
              <a:t>何人かの研究者が、チューリングマシンよりも「有限オートマトン」と呼ばれている簡単な型の研究を始めた。元々脳の機能モデルとして提案されたものだが、他のいろいろな目的に非常に有効。</a:t>
            </a:r>
            <a:endParaRPr kumimoji="1" lang="en-US" altLang="ja-JP"/>
          </a:p>
          <a:p>
            <a:endParaRPr kumimoji="1" lang="en-US" altLang="ja-JP"/>
          </a:p>
          <a:p>
            <a:r>
              <a:rPr kumimoji="1" lang="en-US" altLang="ja-JP"/>
              <a:t>1950</a:t>
            </a:r>
            <a:r>
              <a:rPr kumimoji="1" lang="ja-JP" altLang="en-US"/>
              <a:t>年代後半</a:t>
            </a:r>
            <a:r>
              <a:rPr kumimoji="1" lang="en-US" altLang="ja-JP"/>
              <a:t>: </a:t>
            </a:r>
            <a:r>
              <a:rPr kumimoji="1" lang="ja-JP" altLang="en-US"/>
              <a:t>言語学者</a:t>
            </a:r>
            <a:r>
              <a:rPr kumimoji="1" lang="en-US" altLang="ja-JP"/>
              <a:t> </a:t>
            </a:r>
            <a:r>
              <a:rPr kumimoji="1" lang="ja-JP" altLang="en-US"/>
              <a:t>ノーム・チョムスキーが形式的な「文法」の研究を始めた。その文法は、厳密には機械ではないが、抽象的なオートマトンと密接な関係があり、現在ソフトウェアのある重要な構成要素、コンパイラの一部分の基礎として役立っている</a:t>
            </a:r>
            <a:endParaRPr kumimoji="1" lang="en-US" altLang="ja-JP"/>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a:solidFill>
                  <a:schemeClr val="tx1"/>
                </a:solidFill>
                <a:effectLst/>
                <a:latin typeface="+mn-lt"/>
                <a:ea typeface="+mn-ea"/>
                <a:cs typeface="+mn-cs"/>
              </a:rPr>
              <a:t>1969年: スティーブン・クックはチューリングの「計算できること、できないこと」の研究を発展させた。彼は「コンピュータで効率よく溶ける問題群」と「原理的には解けるが実際もんだいとして</a:t>
            </a:r>
            <a:r>
              <a:rPr kumimoji="1" lang="ja-JP" altLang="ja-JP" sz="1200" kern="1200">
                <a:solidFill>
                  <a:schemeClr val="tx1"/>
                </a:solidFill>
                <a:effectLst/>
                <a:latin typeface="+mn-lt"/>
                <a:ea typeface="+mn-ea"/>
                <a:cs typeface="+mn-cs"/>
              </a:rPr>
              <a:t>非常に時間がかかるため、ごく小規模な場合しかコンピュータが役に立たないような問題群」とを分離することに成功した。特に後者は「</a:t>
            </a:r>
            <a:r>
              <a:rPr kumimoji="1" lang="en-US" altLang="ja-JP" sz="1200" kern="1200" err="1">
                <a:solidFill>
                  <a:schemeClr val="tx1"/>
                </a:solidFill>
                <a:effectLst/>
                <a:latin typeface="+mn-lt"/>
                <a:ea typeface="+mn-ea"/>
                <a:cs typeface="+mn-cs"/>
              </a:rPr>
              <a:t>NP困難」と呼ばれている。計算速度の指数関数的な向上</a:t>
            </a:r>
            <a:r>
              <a:rPr kumimoji="1" lang="en-US" altLang="ja-JP" sz="1200" kern="1200">
                <a:solidFill>
                  <a:schemeClr val="tx1"/>
                </a:solidFill>
                <a:effectLst/>
                <a:latin typeface="+mn-lt"/>
                <a:ea typeface="+mn-ea"/>
                <a:cs typeface="+mn-cs"/>
              </a:rPr>
              <a:t>(</a:t>
            </a:r>
            <a:r>
              <a:rPr kumimoji="1" lang="en-US" altLang="ja-JP" sz="1200" kern="1200" err="1">
                <a:solidFill>
                  <a:schemeClr val="tx1"/>
                </a:solidFill>
                <a:effectLst/>
                <a:latin typeface="+mn-lt"/>
                <a:ea typeface="+mn-ea"/>
                <a:cs typeface="+mn-cs"/>
              </a:rPr>
              <a:t>ムーアの法則</a:t>
            </a:r>
            <a:r>
              <a:rPr kumimoji="1" lang="en-US" altLang="ja-JP" sz="1200" kern="1200">
                <a:solidFill>
                  <a:schemeClr val="tx1"/>
                </a:solidFill>
                <a:effectLst/>
                <a:latin typeface="+mn-lt"/>
                <a:ea typeface="+mn-ea"/>
                <a:cs typeface="+mn-cs"/>
              </a:rPr>
              <a:t>)</a:t>
            </a:r>
            <a:r>
              <a:rPr kumimoji="1" lang="en-US" altLang="ja-JP" sz="1200" kern="1200" err="1">
                <a:solidFill>
                  <a:schemeClr val="tx1"/>
                </a:solidFill>
                <a:effectLst/>
                <a:latin typeface="+mn-lt"/>
                <a:ea typeface="+mn-ea"/>
                <a:cs typeface="+mn-cs"/>
              </a:rPr>
              <a:t>が続いたとしても、大きな規模の「手に負えない問題」が解けるようになるとは限らない</a:t>
            </a:r>
            <a:r>
              <a:rPr kumimoji="1" lang="en-US" altLang="ja-JP" sz="1200" kern="1200">
                <a:solidFill>
                  <a:schemeClr val="tx1"/>
                </a:solidFill>
                <a:effectLst/>
                <a:latin typeface="+mn-lt"/>
                <a:ea typeface="+mn-ea"/>
                <a:cs typeface="+mn-cs"/>
              </a:rPr>
              <a:t>。</a:t>
            </a:r>
            <a:endParaRPr kumimoji="1" lang="ja-JP" altLang="ja-JP" sz="1200" kern="1200">
              <a:solidFill>
                <a:schemeClr val="tx1"/>
              </a:solidFill>
              <a:effectLst/>
              <a:latin typeface="+mn-lt"/>
              <a:ea typeface="+mn-ea"/>
              <a:cs typeface="+mn-cs"/>
            </a:endParaRPr>
          </a:p>
          <a:p>
            <a:endParaRPr kumimoji="1" lang="en-US" altLang="ja-JP"/>
          </a:p>
          <a:p>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69C438F8-5AC3-144F-9ADF-E01751D35108}" type="slidenum">
              <a:rPr kumimoji="1" lang="ja-JP" altLang="en-US" smtClean="0"/>
              <a:t>3</a:t>
            </a:fld>
            <a:endParaRPr kumimoji="1" lang="ja-JP" altLang="en-US"/>
          </a:p>
        </p:txBody>
      </p:sp>
    </p:spTree>
    <p:extLst>
      <p:ext uri="{BB962C8B-B14F-4D97-AF65-F5344CB8AC3E}">
        <p14:creationId xmlns:p14="http://schemas.microsoft.com/office/powerpoint/2010/main" val="14839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69C438F8-5AC3-144F-9ADF-E01751D35108}" type="slidenum">
              <a:rPr kumimoji="1" lang="ja-JP" altLang="en-US" smtClean="0"/>
              <a:t>4</a:t>
            </a:fld>
            <a:endParaRPr kumimoji="1" lang="ja-JP" altLang="en-US"/>
          </a:p>
        </p:txBody>
      </p:sp>
    </p:spTree>
    <p:extLst>
      <p:ext uri="{BB962C8B-B14F-4D97-AF65-F5344CB8AC3E}">
        <p14:creationId xmlns:p14="http://schemas.microsoft.com/office/powerpoint/2010/main" val="2491938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状態のうちの一つは「初期状態」と呼ばれ、システムは最初その状態にある。</a:t>
            </a:r>
            <a:endParaRPr kumimoji="1" lang="en-US" altLang="ja-JP"/>
          </a:p>
          <a:p>
            <a:r>
              <a:rPr kumimoji="1" lang="ja-JP" altLang="en-US"/>
              <a:t>いくつかの「最終状態」あるいは「受理状態」が指定されることもある。</a:t>
            </a:r>
            <a:endParaRPr kumimoji="1" lang="en-US" altLang="ja-JP"/>
          </a:p>
          <a:p>
            <a:endParaRPr kumimoji="1" lang="en-US" altLang="ja-JP"/>
          </a:p>
          <a:p>
            <a:endParaRPr kumimoji="1" lang="en-US" altLang="ja-JP"/>
          </a:p>
          <a:p>
            <a:r>
              <a:rPr kumimoji="1" lang="en-US" altLang="ja-JP"/>
              <a:t>then</a:t>
            </a:r>
            <a:r>
              <a:rPr kumimoji="1" lang="ja-JP" altLang="en-US"/>
              <a:t>のオートマトンは</a:t>
            </a:r>
            <a:r>
              <a:rPr kumimoji="1" lang="en-US" altLang="ja-JP"/>
              <a:t>then</a:t>
            </a:r>
            <a:r>
              <a:rPr kumimoji="1" lang="ja-JP" altLang="en-US"/>
              <a:t>と認識された時点で最終状態となる。</a:t>
            </a:r>
            <a:endParaRPr kumimoji="1" lang="en-US" altLang="ja-JP"/>
          </a:p>
          <a:p>
            <a:endParaRPr kumimoji="1" lang="en-US" altLang="ja-JP"/>
          </a:p>
          <a:p>
            <a:r>
              <a:rPr kumimoji="1" lang="ja-JP" altLang="en-US"/>
              <a:t>オートマトンからの応用研究例として</a:t>
            </a:r>
            <a:endParaRPr kumimoji="1" lang="en-US" altLang="ja-JP"/>
          </a:p>
          <a:p>
            <a:r>
              <a:rPr kumimoji="1" lang="ja-JP" altLang="en-US"/>
              <a:t>文法や正規表現などがある。</a:t>
            </a:r>
            <a:endParaRPr kumimoji="1" lang="en-US" altLang="ja-JP"/>
          </a:p>
          <a:p>
            <a:endParaRPr kumimoji="1" lang="en-US" altLang="ja-JP"/>
          </a:p>
          <a:p>
            <a:r>
              <a:rPr kumimoji="1" lang="ja-JP" altLang="en-US"/>
              <a:t>これは</a:t>
            </a:r>
            <a:r>
              <a:rPr kumimoji="1" lang="en-US" altLang="ja-JP"/>
              <a:t>then</a:t>
            </a:r>
            <a:r>
              <a:rPr kumimoji="1" lang="ja-JP" altLang="en-US"/>
              <a:t>の例からも考察できる。</a:t>
            </a:r>
          </a:p>
        </p:txBody>
      </p:sp>
      <p:sp>
        <p:nvSpPr>
          <p:cNvPr id="4" name="スライド番号プレースホルダー 3"/>
          <p:cNvSpPr>
            <a:spLocks noGrp="1"/>
          </p:cNvSpPr>
          <p:nvPr>
            <p:ph type="sldNum" sz="quarter" idx="5"/>
          </p:nvPr>
        </p:nvSpPr>
        <p:spPr/>
        <p:txBody>
          <a:bodyPr/>
          <a:lstStyle/>
          <a:p>
            <a:fld id="{69C438F8-5AC3-144F-9ADF-E01751D35108}" type="slidenum">
              <a:rPr kumimoji="1" lang="ja-JP" altLang="en-US" smtClean="0"/>
              <a:t>5</a:t>
            </a:fld>
            <a:endParaRPr kumimoji="1" lang="ja-JP" altLang="en-US"/>
          </a:p>
        </p:txBody>
      </p:sp>
    </p:spTree>
    <p:extLst>
      <p:ext uri="{BB962C8B-B14F-4D97-AF65-F5344CB8AC3E}">
        <p14:creationId xmlns:p14="http://schemas.microsoft.com/office/powerpoint/2010/main" val="2961921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多項式</a:t>
            </a:r>
            <a:r>
              <a:rPr kumimoji="1" lang="en-US" altLang="ja-JP"/>
              <a:t>: </a:t>
            </a:r>
            <a:r>
              <a:rPr kumimoji="1" lang="ja-JP" altLang="en-US" sz="1200" b="0" i="0" kern="1200">
                <a:solidFill>
                  <a:schemeClr val="tx1"/>
                </a:solidFill>
                <a:effectLst/>
                <a:latin typeface="+mn-lt"/>
                <a:ea typeface="+mn-ea"/>
                <a:cs typeface="+mn-cs"/>
              </a:rPr>
              <a:t>「＋」または「－」の記号によって二つ以上の項を結びつけた整式。</a:t>
            </a:r>
            <a:endParaRPr kumimoji="1" lang="en-US" altLang="ja-JP" sz="1200" b="0" i="0" kern="1200">
              <a:solidFill>
                <a:schemeClr val="tx1"/>
              </a:solidFill>
              <a:effectLst/>
              <a:latin typeface="+mn-lt"/>
              <a:ea typeface="+mn-ea"/>
              <a:cs typeface="+mn-cs"/>
            </a:endParaRPr>
          </a:p>
          <a:p>
            <a:endParaRPr kumimoji="1" lang="en-US" altLang="ja-JP" sz="1200" b="0" i="0" kern="1200">
              <a:solidFill>
                <a:schemeClr val="tx1"/>
              </a:solidFill>
              <a:effectLst/>
              <a:latin typeface="+mn-lt"/>
              <a:ea typeface="+mn-ea"/>
              <a:cs typeface="+mn-cs"/>
            </a:endParaRPr>
          </a:p>
          <a:p>
            <a:r>
              <a:rPr kumimoji="1" lang="ja-JP" altLang="en-US"/>
              <a:t>多項式はゆっくりと大きくなるとみなしどの多項式よりも急激に大きくなる関数は「成長が早すぎる」とみなされる</a:t>
            </a:r>
            <a:endParaRPr kumimoji="1" lang="en-US" altLang="ja-JP"/>
          </a:p>
          <a:p>
            <a:endParaRPr kumimoji="1" lang="en-US" altLang="ja-JP"/>
          </a:p>
          <a:p>
            <a:r>
              <a:rPr kumimoji="1" lang="ja-JP" altLang="en-US"/>
              <a:t>というところで、次ページから具体的な証明方法を述べる</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69C438F8-5AC3-144F-9ADF-E01751D35108}" type="slidenum">
              <a:rPr kumimoji="1" lang="ja-JP" altLang="en-US" smtClean="0"/>
              <a:t>6</a:t>
            </a:fld>
            <a:endParaRPr kumimoji="1" lang="ja-JP" altLang="en-US"/>
          </a:p>
        </p:txBody>
      </p:sp>
    </p:spTree>
    <p:extLst>
      <p:ext uri="{BB962C8B-B14F-4D97-AF65-F5344CB8AC3E}">
        <p14:creationId xmlns:p14="http://schemas.microsoft.com/office/powerpoint/2010/main" val="3429421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証明はどの程度きちんと書かなばならないか</a:t>
            </a:r>
            <a:r>
              <a:rPr kumimoji="1" lang="en-US" altLang="ja-JP"/>
              <a:t>?</a:t>
            </a:r>
            <a:endParaRPr kumimoji="1" lang="ja-JP" altLang="en-US"/>
          </a:p>
        </p:txBody>
      </p:sp>
      <p:sp>
        <p:nvSpPr>
          <p:cNvPr id="4" name="スライド番号プレースホルダー 3"/>
          <p:cNvSpPr>
            <a:spLocks noGrp="1"/>
          </p:cNvSpPr>
          <p:nvPr>
            <p:ph type="sldNum" sz="quarter" idx="5"/>
          </p:nvPr>
        </p:nvSpPr>
        <p:spPr/>
        <p:txBody>
          <a:bodyPr/>
          <a:lstStyle/>
          <a:p>
            <a:fld id="{69C438F8-5AC3-144F-9ADF-E01751D35108}" type="slidenum">
              <a:rPr kumimoji="1" lang="ja-JP" altLang="en-US" smtClean="0"/>
              <a:t>7</a:t>
            </a:fld>
            <a:endParaRPr kumimoji="1" lang="ja-JP" altLang="en-US"/>
          </a:p>
        </p:txBody>
      </p:sp>
    </p:spTree>
    <p:extLst>
      <p:ext uri="{BB962C8B-B14F-4D97-AF65-F5344CB8AC3E}">
        <p14:creationId xmlns:p14="http://schemas.microsoft.com/office/powerpoint/2010/main" val="1670669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そのため、片方を証明すれば他方も証明できる</a:t>
            </a:r>
          </a:p>
        </p:txBody>
      </p:sp>
      <p:sp>
        <p:nvSpPr>
          <p:cNvPr id="4" name="スライド番号プレースホルダー 3"/>
          <p:cNvSpPr>
            <a:spLocks noGrp="1"/>
          </p:cNvSpPr>
          <p:nvPr>
            <p:ph type="sldNum" sz="quarter" idx="5"/>
          </p:nvPr>
        </p:nvSpPr>
        <p:spPr/>
        <p:txBody>
          <a:bodyPr/>
          <a:lstStyle/>
          <a:p>
            <a:fld id="{69C438F8-5AC3-144F-9ADF-E01751D35108}" type="slidenum">
              <a:rPr kumimoji="1" lang="ja-JP" altLang="en-US" smtClean="0"/>
              <a:t>10</a:t>
            </a:fld>
            <a:endParaRPr kumimoji="1" lang="ja-JP" altLang="en-US"/>
          </a:p>
        </p:txBody>
      </p:sp>
    </p:spTree>
    <p:extLst>
      <p:ext uri="{BB962C8B-B14F-4D97-AF65-F5344CB8AC3E}">
        <p14:creationId xmlns:p14="http://schemas.microsoft.com/office/powerpoint/2010/main" val="325554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55C6B4A9-1611-4792-9094-5F34BCA07E0B}" type="datetimeFigureOut">
              <a:rPr lang="en-US" dirty="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EB712588-04B1-427B-82EE-E8DB90309F08}" type="datetimeFigureOut">
              <a:rPr lang="en-US" dirty="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himrock922/software_researc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0B9536-4239-B646-B204-1D87FC6E44A5}"/>
              </a:ext>
            </a:extLst>
          </p:cNvPr>
          <p:cNvSpPr>
            <a:spLocks noGrp="1"/>
          </p:cNvSpPr>
          <p:nvPr>
            <p:ph type="ctrTitle"/>
          </p:nvPr>
        </p:nvSpPr>
        <p:spPr/>
        <p:txBody>
          <a:bodyPr/>
          <a:lstStyle/>
          <a:p>
            <a:r>
              <a:rPr kumimoji="1" lang="ja-JP" altLang="en-US"/>
              <a:t>オートマトン言語理論</a:t>
            </a:r>
            <a:r>
              <a:rPr kumimoji="1" lang="en-US" altLang="ja-JP"/>
              <a:t> </a:t>
            </a:r>
            <a:r>
              <a:rPr lang="ja-JP" altLang="en-US"/>
              <a:t>計算論</a:t>
            </a:r>
            <a:r>
              <a:rPr lang="en-US" altLang="ja-JP"/>
              <a:t>Ⅰ</a:t>
            </a:r>
            <a:endParaRPr kumimoji="1" lang="ja-JP" altLang="en-US"/>
          </a:p>
        </p:txBody>
      </p:sp>
      <p:sp>
        <p:nvSpPr>
          <p:cNvPr id="3" name="字幕 2">
            <a:extLst>
              <a:ext uri="{FF2B5EF4-FFF2-40B4-BE49-F238E27FC236}">
                <a16:creationId xmlns:a16="http://schemas.microsoft.com/office/drawing/2014/main" id="{D4CA182A-09B0-6744-BA64-3E313B798CF2}"/>
              </a:ext>
            </a:extLst>
          </p:cNvPr>
          <p:cNvSpPr>
            <a:spLocks noGrp="1"/>
          </p:cNvSpPr>
          <p:nvPr>
            <p:ph type="subTitle" idx="1"/>
          </p:nvPr>
        </p:nvSpPr>
        <p:spPr/>
        <p:txBody>
          <a:bodyPr/>
          <a:lstStyle/>
          <a:p>
            <a:r>
              <a:rPr kumimoji="1" lang="en-US" altLang="ja-JP"/>
              <a:t>himrock922</a:t>
            </a:r>
            <a:endParaRPr kumimoji="1" lang="ja-JP" altLang="en-US"/>
          </a:p>
        </p:txBody>
      </p:sp>
    </p:spTree>
    <p:extLst>
      <p:ext uri="{BB962C8B-B14F-4D97-AF65-F5344CB8AC3E}">
        <p14:creationId xmlns:p14="http://schemas.microsoft.com/office/powerpoint/2010/main" val="289252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A695C7-309E-2E4C-AE59-CC072D8112ED}"/>
              </a:ext>
            </a:extLst>
          </p:cNvPr>
          <p:cNvSpPr>
            <a:spLocks noGrp="1"/>
          </p:cNvSpPr>
          <p:nvPr>
            <p:ph type="title"/>
          </p:nvPr>
        </p:nvSpPr>
        <p:spPr/>
        <p:txBody>
          <a:bodyPr/>
          <a:lstStyle/>
          <a:p>
            <a:r>
              <a:rPr lang="ja-JP" altLang="en-US"/>
              <a:t>対偶</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BE7344C1-1452-934B-AFC6-7F55F0BC6056}"/>
                  </a:ext>
                </a:extLst>
              </p:cNvPr>
              <p:cNvSpPr>
                <a:spLocks noGrp="1"/>
              </p:cNvSpPr>
              <p:nvPr>
                <p:ph idx="1"/>
              </p:nvPr>
            </p:nvSpPr>
            <p:spPr/>
            <p:txBody>
              <a:bodyPr/>
              <a:lstStyle/>
              <a:p>
                <a:r>
                  <a:rPr kumimoji="1" lang="ja-JP" altLang="en-US"/>
                  <a:t>「もし</a:t>
                </a:r>
                <a:r>
                  <a:rPr kumimoji="1" lang="en-US" altLang="ja-JP"/>
                  <a:t>…</a:t>
                </a:r>
                <a:r>
                  <a:rPr kumimoji="1" lang="ja-JP" altLang="en-US"/>
                  <a:t>ならば」型の文にはそれと同値な</a:t>
                </a:r>
                <a:r>
                  <a:rPr kumimoji="1" lang="en-US" altLang="ja-JP"/>
                  <a:t>(</a:t>
                </a:r>
                <a:r>
                  <a:rPr kumimoji="1" lang="ja-JP" altLang="en-US"/>
                  <a:t>あるいはそれ以上に</a:t>
                </a:r>
                <a:r>
                  <a:rPr kumimoji="1" lang="en-US" altLang="ja-JP"/>
                  <a:t>)</a:t>
                </a:r>
                <a:r>
                  <a:rPr kumimoji="1" lang="ja-JP" altLang="en-US"/>
                  <a:t>証明しやすい方法論がある</a:t>
                </a:r>
                <a:endParaRPr kumimoji="1" lang="en-US" altLang="ja-JP"/>
              </a:p>
              <a:p>
                <a14:m>
                  <m:oMath xmlns:m="http://schemas.openxmlformats.org/officeDocument/2006/math">
                    <m:r>
                      <a:rPr lang="ja-JP" altLang="en-US" i="1" dirty="0">
                        <a:latin typeface="Cambria Math" panose="02040503050406030204" pitchFamily="18" charset="0"/>
                      </a:rPr>
                      <m:t>もし</m:t>
                    </m:r>
                    <m:r>
                      <a:rPr lang="en-US" altLang="ja-JP" b="0" i="1" dirty="0" smtClean="0">
                        <a:latin typeface="Cambria Math" panose="02040503050406030204" pitchFamily="18" charset="0"/>
                      </a:rPr>
                      <m:t>𝐻</m:t>
                    </m:r>
                    <m:r>
                      <a:rPr lang="ja-JP" altLang="en-US" i="1" dirty="0">
                        <a:latin typeface="Cambria Math" panose="02040503050406030204" pitchFamily="18" charset="0"/>
                      </a:rPr>
                      <m:t>ならば</m:t>
                    </m:r>
                    <m:r>
                      <a:rPr lang="en-US" altLang="ja-JP" b="0" i="1" dirty="0" smtClean="0">
                        <a:latin typeface="Cambria Math" panose="02040503050406030204" pitchFamily="18" charset="0"/>
                      </a:rPr>
                      <m:t>𝐶</m:t>
                    </m:r>
                  </m:oMath>
                </a14:m>
                <a:r>
                  <a:rPr kumimoji="1" lang="en-US" altLang="ja-JP"/>
                  <a:t> </a:t>
                </a:r>
                <a:r>
                  <a:rPr kumimoji="1" lang="ja-JP" altLang="en-US"/>
                  <a:t>の対偶</a:t>
                </a:r>
                <a:r>
                  <a:rPr kumimoji="1" lang="en-US" altLang="ja-JP"/>
                  <a:t> </a:t>
                </a:r>
                <a14:m>
                  <m:oMath xmlns:m="http://schemas.openxmlformats.org/officeDocument/2006/math">
                    <m:r>
                      <a:rPr lang="ja-JP" altLang="en-US" i="1" dirty="0" smtClean="0">
                        <a:solidFill>
                          <a:srgbClr val="FF0000"/>
                        </a:solidFill>
                        <a:latin typeface="Cambria Math" panose="02040503050406030204" pitchFamily="18" charset="0"/>
                      </a:rPr>
                      <m:t>もし</m:t>
                    </m:r>
                    <m:r>
                      <a:rPr lang="en-US" altLang="ja-JP" b="0" i="1" dirty="0" smtClean="0">
                        <a:solidFill>
                          <a:srgbClr val="FF0000"/>
                        </a:solidFill>
                        <a:latin typeface="Cambria Math" panose="02040503050406030204" pitchFamily="18" charset="0"/>
                      </a:rPr>
                      <m:t>𝐶</m:t>
                    </m:r>
                    <m:r>
                      <a:rPr lang="ja-JP" altLang="en-US" i="1" dirty="0">
                        <a:solidFill>
                          <a:srgbClr val="FF0000"/>
                        </a:solidFill>
                        <a:latin typeface="Cambria Math" panose="02040503050406030204" pitchFamily="18" charset="0"/>
                      </a:rPr>
                      <m:t>でなければ</m:t>
                    </m:r>
                    <m:r>
                      <a:rPr lang="en-US" altLang="ja-JP" b="0" i="1" dirty="0" smtClean="0">
                        <a:solidFill>
                          <a:srgbClr val="FF0000"/>
                        </a:solidFill>
                        <a:latin typeface="Cambria Math" panose="02040503050406030204" pitchFamily="18" charset="0"/>
                      </a:rPr>
                      <m:t>𝐻</m:t>
                    </m:r>
                    <m:r>
                      <a:rPr lang="ja-JP" altLang="en-US" i="1" dirty="0">
                        <a:solidFill>
                          <a:srgbClr val="FF0000"/>
                        </a:solidFill>
                        <a:latin typeface="Cambria Math" panose="02040503050406030204" pitchFamily="18" charset="0"/>
                      </a:rPr>
                      <m:t>で</m:t>
                    </m:r>
                    <m:r>
                      <a:rPr lang="ja-JP" altLang="en-US" i="1" dirty="0" smtClean="0">
                        <a:solidFill>
                          <a:srgbClr val="FF0000"/>
                        </a:solidFill>
                        <a:latin typeface="Cambria Math" panose="02040503050406030204" pitchFamily="18" charset="0"/>
                      </a:rPr>
                      <m:t>ない</m:t>
                    </m:r>
                  </m:oMath>
                </a14:m>
                <a:endParaRPr kumimoji="1" lang="en-US" altLang="ja-JP"/>
              </a:p>
              <a:p>
                <a:pPr lvl="1"/>
                <a:r>
                  <a:rPr lang="ja-JP" altLang="en-US"/>
                  <a:t>どんな文でもその対偶と、</a:t>
                </a:r>
                <a:r>
                  <a:rPr lang="ja-JP" altLang="en-US">
                    <a:solidFill>
                      <a:srgbClr val="FF0000"/>
                    </a:solidFill>
                  </a:rPr>
                  <a:t>いつでも真・偽が一致する</a:t>
                </a:r>
                <a:endParaRPr lang="en-US" altLang="ja-JP">
                  <a:solidFill>
                    <a:srgbClr val="FF0000"/>
                  </a:solidFill>
                </a:endParaRPr>
              </a:p>
              <a:p>
                <a:r>
                  <a:rPr lang="ja-JP" altLang="en-US">
                    <a:solidFill>
                      <a:srgbClr val="FF0000"/>
                    </a:solidFill>
                  </a:rPr>
                  <a:t>対偶がなぜ論理的に同値なのか</a:t>
                </a:r>
                <a:endParaRPr lang="en-US" altLang="ja-JP">
                  <a:solidFill>
                    <a:srgbClr val="FF0000"/>
                  </a:solidFill>
                </a:endParaRPr>
              </a:p>
              <a:p>
                <a:pPr>
                  <a:buFont typeface="+mj-lt"/>
                  <a:buAutoNum type="arabicPeriod"/>
                </a:pPr>
                <a:r>
                  <a:rPr lang="en-US" altLang="ja-JP"/>
                  <a:t>H</a:t>
                </a:r>
                <a:r>
                  <a:rPr lang="ja-JP" altLang="en-US"/>
                  <a:t>も</a:t>
                </a:r>
                <a:r>
                  <a:rPr lang="en-US" altLang="ja-JP"/>
                  <a:t>C</a:t>
                </a:r>
                <a:r>
                  <a:rPr lang="ja-JP" altLang="en-US"/>
                  <a:t>も正しい</a:t>
                </a:r>
                <a:r>
                  <a:rPr lang="en-US" altLang="ja-JP"/>
                  <a:t>(</a:t>
                </a:r>
                <a:r>
                  <a:rPr lang="ja-JP" altLang="en-US"/>
                  <a:t>元々の文</a:t>
                </a:r>
                <a:r>
                  <a:rPr lang="en-US" altLang="ja-JP"/>
                  <a:t>)</a:t>
                </a:r>
              </a:p>
              <a:p>
                <a:pPr>
                  <a:buFont typeface="+mj-lt"/>
                  <a:buAutoNum type="arabicPeriod"/>
                </a:pPr>
                <a:r>
                  <a:rPr lang="en-US" altLang="ja-JP"/>
                  <a:t>H</a:t>
                </a:r>
                <a:r>
                  <a:rPr lang="ja-JP" altLang="en-US"/>
                  <a:t>は正しいが、</a:t>
                </a:r>
                <a:r>
                  <a:rPr lang="en-US" altLang="ja-JP"/>
                  <a:t>C</a:t>
                </a:r>
                <a:r>
                  <a:rPr lang="ja-JP" altLang="en-US"/>
                  <a:t>は誤り</a:t>
                </a:r>
                <a:r>
                  <a:rPr lang="en-US" altLang="ja-JP"/>
                  <a:t>(</a:t>
                </a:r>
                <a:r>
                  <a:rPr lang="ja-JP" altLang="en-US"/>
                  <a:t>元々の文が偽になる時</a:t>
                </a:r>
                <a:r>
                  <a:rPr lang="en-US" altLang="ja-JP"/>
                  <a:t>)</a:t>
                </a:r>
              </a:p>
              <a:p>
                <a:pPr>
                  <a:buFont typeface="+mj-lt"/>
                  <a:buAutoNum type="arabicPeriod"/>
                </a:pPr>
                <a:r>
                  <a:rPr lang="en-US" altLang="ja-JP"/>
                  <a:t>H</a:t>
                </a:r>
                <a:r>
                  <a:rPr lang="ja-JP" altLang="en-US"/>
                  <a:t>は誤りだが、</a:t>
                </a:r>
                <a:r>
                  <a:rPr lang="en-US" altLang="ja-JP"/>
                  <a:t>C</a:t>
                </a:r>
                <a:r>
                  <a:rPr lang="ja-JP" altLang="en-US"/>
                  <a:t>は正しい</a:t>
                </a:r>
                <a:r>
                  <a:rPr lang="en-US" altLang="ja-JP"/>
                  <a:t>(</a:t>
                </a:r>
                <a:r>
                  <a:rPr lang="ja-JP" altLang="en-US"/>
                  <a:t>対偶が偽になる時</a:t>
                </a:r>
                <a:r>
                  <a:rPr lang="en-US" altLang="ja-JP"/>
                  <a:t>)</a:t>
                </a:r>
              </a:p>
              <a:p>
                <a:pPr>
                  <a:buFont typeface="+mj-lt"/>
                  <a:buAutoNum type="arabicPeriod"/>
                </a:pPr>
                <a:r>
                  <a:rPr lang="en-US" altLang="ja-JP"/>
                  <a:t>H</a:t>
                </a:r>
                <a:r>
                  <a:rPr lang="ja-JP" altLang="en-US"/>
                  <a:t>も</a:t>
                </a:r>
                <a:r>
                  <a:rPr lang="en-US" altLang="ja-JP"/>
                  <a:t>C</a:t>
                </a:r>
                <a:r>
                  <a:rPr lang="ja-JP" altLang="en-US"/>
                  <a:t>も誤り</a:t>
                </a:r>
                <a:r>
                  <a:rPr lang="en-US" altLang="ja-JP"/>
                  <a:t>(</a:t>
                </a:r>
                <a:r>
                  <a:rPr lang="ja-JP" altLang="en-US"/>
                  <a:t>対偶</a:t>
                </a:r>
                <a:r>
                  <a:rPr lang="en-US" altLang="ja-JP"/>
                  <a:t>)</a:t>
                </a:r>
              </a:p>
              <a:p>
                <a:endParaRPr kumimoji="1" lang="ja-JP" altLang="en-US">
                  <a:solidFill>
                    <a:srgbClr val="FF0000"/>
                  </a:solidFill>
                </a:endParaRPr>
              </a:p>
            </p:txBody>
          </p:sp>
        </mc:Choice>
        <mc:Fallback>
          <p:sp>
            <p:nvSpPr>
              <p:cNvPr id="3" name="コンテンツ プレースホルダー 2">
                <a:extLst>
                  <a:ext uri="{FF2B5EF4-FFF2-40B4-BE49-F238E27FC236}">
                    <a16:creationId xmlns:a16="http://schemas.microsoft.com/office/drawing/2014/main" id="{BE7344C1-1452-934B-AFC6-7F55F0BC6056}"/>
                  </a:ext>
                </a:extLst>
              </p:cNvPr>
              <p:cNvSpPr>
                <a:spLocks noGrp="1" noRot="1" noChangeAspect="1" noMove="1" noResize="1" noEditPoints="1" noAdjustHandles="1" noChangeArrowheads="1" noChangeShapeType="1" noTextEdit="1"/>
              </p:cNvSpPr>
              <p:nvPr>
                <p:ph idx="1"/>
              </p:nvPr>
            </p:nvSpPr>
            <p:spPr>
              <a:blipFill>
                <a:blip r:embed="rId3"/>
                <a:stretch>
                  <a:fillRect l="-284" t="-1099"/>
                </a:stretch>
              </a:blipFill>
            </p:spPr>
            <p:txBody>
              <a:bodyPr/>
              <a:lstStyle/>
              <a:p>
                <a:r>
                  <a:rPr lang="en-US">
                    <a:noFill/>
                  </a:rPr>
                  <a:t> </a:t>
                </a:r>
              </a:p>
            </p:txBody>
          </p:sp>
        </mc:Fallback>
      </mc:AlternateContent>
      <p:cxnSp>
        <p:nvCxnSpPr>
          <p:cNvPr id="12" name="カギ線コネクタ 11">
            <a:extLst>
              <a:ext uri="{FF2B5EF4-FFF2-40B4-BE49-F238E27FC236}">
                <a16:creationId xmlns:a16="http://schemas.microsoft.com/office/drawing/2014/main" id="{9D5238BB-6BEC-C741-A263-58792B0D510E}"/>
              </a:ext>
            </a:extLst>
          </p:cNvPr>
          <p:cNvCxnSpPr>
            <a:cxnSpLocks/>
          </p:cNvCxnSpPr>
          <p:nvPr/>
        </p:nvCxnSpPr>
        <p:spPr>
          <a:xfrm rot="10800000" flipV="1">
            <a:off x="3521678" y="4139513"/>
            <a:ext cx="1767014" cy="1260389"/>
          </a:xfrm>
          <a:prstGeom prst="bentConnector3">
            <a:avLst>
              <a:gd name="adj1" fmla="val -77273"/>
            </a:avLst>
          </a:prstGeom>
          <a:ln w="381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7" name="カギ線コネクタ 26">
            <a:extLst>
              <a:ext uri="{FF2B5EF4-FFF2-40B4-BE49-F238E27FC236}">
                <a16:creationId xmlns:a16="http://schemas.microsoft.com/office/drawing/2014/main" id="{387DB6C1-1840-7D41-879D-EB669FC0D9E2}"/>
              </a:ext>
            </a:extLst>
          </p:cNvPr>
          <p:cNvCxnSpPr>
            <a:cxnSpLocks/>
          </p:cNvCxnSpPr>
          <p:nvPr/>
        </p:nvCxnSpPr>
        <p:spPr>
          <a:xfrm flipV="1">
            <a:off x="5770605" y="4534928"/>
            <a:ext cx="1964724" cy="469557"/>
          </a:xfrm>
          <a:prstGeom prst="bentConnector3">
            <a:avLst>
              <a:gd name="adj1" fmla="val 175786"/>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936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3EE33A-C9AC-6F4F-A20D-6AB136A5902C}"/>
              </a:ext>
            </a:extLst>
          </p:cNvPr>
          <p:cNvSpPr>
            <a:spLocks noGrp="1"/>
          </p:cNvSpPr>
          <p:nvPr>
            <p:ph type="title"/>
          </p:nvPr>
        </p:nvSpPr>
        <p:spPr/>
        <p:txBody>
          <a:bodyPr/>
          <a:lstStyle/>
          <a:p>
            <a:r>
              <a:rPr lang="ja-JP" altLang="en-US"/>
              <a:t>背理法</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CEF8437-31F1-BE42-A11C-D947B61B4258}"/>
                  </a:ext>
                </a:extLst>
              </p:cNvPr>
              <p:cNvSpPr>
                <a:spLocks noGrp="1"/>
              </p:cNvSpPr>
              <p:nvPr>
                <p:ph idx="1"/>
              </p:nvPr>
            </p:nvSpPr>
            <p:spPr/>
            <p:txBody>
              <a:bodyPr/>
              <a:lstStyle/>
              <a:p>
                <a:r>
                  <a:rPr kumimoji="1" lang="ja-JP" altLang="en-US"/>
                  <a:t>「もし</a:t>
                </a:r>
                <a:r>
                  <a:rPr kumimoji="1" lang="en-US" altLang="ja-JP"/>
                  <a:t>H</a:t>
                </a:r>
                <a:r>
                  <a:rPr kumimoji="1" lang="ja-JP" altLang="en-US"/>
                  <a:t>ならば</a:t>
                </a:r>
                <a:r>
                  <a:rPr kumimoji="1" lang="en-US" altLang="ja-JP"/>
                  <a:t>C</a:t>
                </a:r>
                <a:r>
                  <a:rPr kumimoji="1" lang="ja-JP" altLang="en-US"/>
                  <a:t>」型の文を証明するもう一つの方法</a:t>
                </a:r>
                <a:endParaRPr kumimoji="1" lang="en-US" altLang="ja-JP"/>
              </a:p>
              <a:p>
                <a:pPr lvl="1"/>
                <a14:m>
                  <m:oMath xmlns:m="http://schemas.openxmlformats.org/officeDocument/2006/math">
                    <m:r>
                      <a:rPr kumimoji="1" lang="en-US" altLang="ja-JP" b="0" i="1" smtClean="0">
                        <a:solidFill>
                          <a:srgbClr val="FF0000"/>
                        </a:solidFill>
                        <a:latin typeface="Cambria Math" panose="02040503050406030204" pitchFamily="18" charset="0"/>
                      </a:rPr>
                      <m:t>𝐻</m:t>
                    </m:r>
                    <m:r>
                      <a:rPr lang="ja-JP" altLang="en-US" i="1">
                        <a:solidFill>
                          <a:srgbClr val="FF0000"/>
                        </a:solidFill>
                        <a:latin typeface="Cambria Math" panose="02040503050406030204" pitchFamily="18" charset="0"/>
                      </a:rPr>
                      <m:t>で</m:t>
                    </m:r>
                    <m:r>
                      <a:rPr lang="ja-JP" altLang="en-US" i="1" smtClean="0">
                        <a:solidFill>
                          <a:srgbClr val="FF0000"/>
                        </a:solidFill>
                        <a:latin typeface="Cambria Math" panose="02040503050406030204" pitchFamily="18" charset="0"/>
                      </a:rPr>
                      <m:t>あり</m:t>
                    </m:r>
                    <m:r>
                      <a:rPr lang="ja-JP" altLang="en-US" i="1">
                        <a:solidFill>
                          <a:srgbClr val="FF0000"/>
                        </a:solidFill>
                        <a:latin typeface="Cambria Math" panose="02040503050406030204" pitchFamily="18" charset="0"/>
                      </a:rPr>
                      <m:t>しかも</m:t>
                    </m:r>
                    <m:r>
                      <a:rPr lang="en-US" altLang="ja-JP" b="0" i="1" smtClean="0">
                        <a:solidFill>
                          <a:srgbClr val="FF0000"/>
                        </a:solidFill>
                        <a:latin typeface="Cambria Math" panose="02040503050406030204" pitchFamily="18" charset="0"/>
                      </a:rPr>
                      <m:t>𝐶</m:t>
                    </m:r>
                  </m:oMath>
                </a14:m>
                <a:r>
                  <a:rPr lang="ja-JP" altLang="en-US" b="0">
                    <a:solidFill>
                      <a:srgbClr val="FF0000"/>
                    </a:solidFill>
                  </a:rPr>
                  <a:t>でないとすると、矛盾が生じる</a:t>
                </a:r>
                <a:endParaRPr lang="en-US" altLang="ja-JP" b="0">
                  <a:solidFill>
                    <a:srgbClr val="FF0000"/>
                  </a:solidFill>
                </a:endParaRPr>
              </a:p>
              <a:p>
                <a:r>
                  <a:rPr lang="ja-JP" altLang="en-US" b="0"/>
                  <a:t>前提</a:t>
                </a:r>
                <a:r>
                  <a:rPr lang="en-US" altLang="ja-JP" b="0"/>
                  <a:t>H</a:t>
                </a:r>
                <a:r>
                  <a:rPr lang="ja-JP" altLang="en-US" b="0"/>
                  <a:t>と、結論</a:t>
                </a:r>
                <a:r>
                  <a:rPr lang="en-US" altLang="ja-JP" b="0"/>
                  <a:t>C</a:t>
                </a:r>
                <a:r>
                  <a:rPr lang="ja-JP" altLang="en-US" b="0"/>
                  <a:t>の否定の両方を仮定し、正しくないとわかっている何かが導かれば証明が完成する</a:t>
                </a:r>
                <a:endParaRPr lang="en-US" altLang="ja-JP" b="0"/>
              </a:p>
              <a:p>
                <a:r>
                  <a:rPr lang="ja-JP" altLang="en-US"/>
                  <a:t>背理法が論理的に正しい理由は対偶が論理的に正しい理由と同じコンテクスト</a:t>
                </a:r>
                <a:endParaRPr lang="en-US" altLang="ja-JP"/>
              </a:p>
              <a:p>
                <a:endParaRPr lang="en-US" altLang="ja-JP" b="0"/>
              </a:p>
            </p:txBody>
          </p:sp>
        </mc:Choice>
        <mc:Fallback>
          <p:sp>
            <p:nvSpPr>
              <p:cNvPr id="3" name="コンテンツ プレースホルダー 2">
                <a:extLst>
                  <a:ext uri="{FF2B5EF4-FFF2-40B4-BE49-F238E27FC236}">
                    <a16:creationId xmlns:a16="http://schemas.microsoft.com/office/drawing/2014/main" id="{9CEF8437-31F1-BE42-A11C-D947B61B4258}"/>
                  </a:ext>
                </a:extLst>
              </p:cNvPr>
              <p:cNvSpPr>
                <a:spLocks noGrp="1" noRot="1" noChangeAspect="1" noMove="1" noResize="1" noEditPoints="1" noAdjustHandles="1" noChangeArrowheads="1" noChangeShapeType="1" noTextEdit="1"/>
              </p:cNvSpPr>
              <p:nvPr>
                <p:ph idx="1"/>
              </p:nvPr>
            </p:nvSpPr>
            <p:spPr>
              <a:blipFill>
                <a:blip r:embed="rId2"/>
                <a:stretch>
                  <a:fillRect l="-284" t="-1099" r="-638"/>
                </a:stretch>
              </a:blipFill>
            </p:spPr>
            <p:txBody>
              <a:bodyPr/>
              <a:lstStyle/>
              <a:p>
                <a:r>
                  <a:rPr lang="en-US">
                    <a:noFill/>
                  </a:rPr>
                  <a:t> </a:t>
                </a:r>
              </a:p>
            </p:txBody>
          </p:sp>
        </mc:Fallback>
      </mc:AlternateContent>
    </p:spTree>
    <p:extLst>
      <p:ext uri="{BB962C8B-B14F-4D97-AF65-F5344CB8AC3E}">
        <p14:creationId xmlns:p14="http://schemas.microsoft.com/office/powerpoint/2010/main" val="17600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27C242-0EA7-2D4E-BFB6-709AE2EFDE7C}"/>
              </a:ext>
            </a:extLst>
          </p:cNvPr>
          <p:cNvSpPr>
            <a:spLocks noGrp="1"/>
          </p:cNvSpPr>
          <p:nvPr>
            <p:ph type="title"/>
          </p:nvPr>
        </p:nvSpPr>
        <p:spPr/>
        <p:txBody>
          <a:bodyPr/>
          <a:lstStyle/>
          <a:p>
            <a:r>
              <a:rPr lang="ja-JP" altLang="en-US"/>
              <a:t>反例</a:t>
            </a:r>
            <a:endParaRPr kumimoji="1" lang="ja-JP" altLang="en-US"/>
          </a:p>
        </p:txBody>
      </p:sp>
      <p:sp>
        <p:nvSpPr>
          <p:cNvPr id="3" name="コンテンツ プレースホルダー 2">
            <a:extLst>
              <a:ext uri="{FF2B5EF4-FFF2-40B4-BE49-F238E27FC236}">
                <a16:creationId xmlns:a16="http://schemas.microsoft.com/office/drawing/2014/main" id="{336082DE-F3A3-1742-9520-0886C7CDEB7A}"/>
              </a:ext>
            </a:extLst>
          </p:cNvPr>
          <p:cNvSpPr>
            <a:spLocks noGrp="1"/>
          </p:cNvSpPr>
          <p:nvPr>
            <p:ph idx="1"/>
          </p:nvPr>
        </p:nvSpPr>
        <p:spPr/>
        <p:txBody>
          <a:bodyPr/>
          <a:lstStyle/>
          <a:p>
            <a:r>
              <a:rPr kumimoji="1" lang="ja-JP" altLang="en-US"/>
              <a:t>実生活では、定理の証明よりも、具体的なシナリオケースに対する問題の証明の方が多い</a:t>
            </a:r>
            <a:r>
              <a:rPr kumimoji="1" lang="en-US" altLang="ja-JP"/>
              <a:t>(</a:t>
            </a:r>
            <a:r>
              <a:rPr kumimoji="1" lang="ja-JP" altLang="en-US"/>
              <a:t>と考えられる</a:t>
            </a:r>
            <a:r>
              <a:rPr kumimoji="1" lang="en-US" altLang="ja-JP"/>
              <a:t>)</a:t>
            </a:r>
          </a:p>
          <a:p>
            <a:pPr lvl="1"/>
            <a:r>
              <a:rPr lang="ja-JP" altLang="en-US"/>
              <a:t>基本的に、「定理」はその変数のすべての値など</a:t>
            </a:r>
            <a:r>
              <a:rPr lang="ja-JP" altLang="en-US">
                <a:solidFill>
                  <a:srgbClr val="FF0000"/>
                </a:solidFill>
              </a:rPr>
              <a:t>多くの場合についての主張であるため</a:t>
            </a:r>
            <a:endParaRPr lang="en-US" altLang="ja-JP">
              <a:solidFill>
                <a:srgbClr val="FF0000"/>
              </a:solidFill>
            </a:endParaRPr>
          </a:p>
          <a:p>
            <a:pPr lvl="1"/>
            <a:r>
              <a:rPr kumimoji="1" lang="ja-JP" altLang="en-US"/>
              <a:t>変数を含まない文や、その変数の有限個の値にしかあてはまらない文は</a:t>
            </a:r>
            <a:r>
              <a:rPr kumimoji="1" lang="ja-JP" altLang="en-US">
                <a:solidFill>
                  <a:srgbClr val="FF0000"/>
                </a:solidFill>
              </a:rPr>
              <a:t>観察</a:t>
            </a:r>
            <a:r>
              <a:rPr kumimoji="1" lang="ja-JP" altLang="en-US"/>
              <a:t>と呼ばれる</a:t>
            </a:r>
            <a:endParaRPr kumimoji="1" lang="en-US" altLang="ja-JP"/>
          </a:p>
          <a:p>
            <a:r>
              <a:rPr kumimoji="1" lang="ja-JP" altLang="en-US"/>
              <a:t>ある定理と称する文が定理でないことを示すためには、それがたった一つの場合でも正しくない</a:t>
            </a:r>
            <a:r>
              <a:rPr kumimoji="1" lang="ja-JP" altLang="en-US">
                <a:solidFill>
                  <a:srgbClr val="FF0000"/>
                </a:solidFill>
              </a:rPr>
              <a:t>反例を示せばよい</a:t>
            </a:r>
            <a:endParaRPr kumimoji="1" lang="en-US" altLang="ja-JP">
              <a:solidFill>
                <a:srgbClr val="FF0000"/>
              </a:solidFill>
            </a:endParaRPr>
          </a:p>
          <a:p>
            <a:r>
              <a:rPr kumimoji="1" lang="ja-JP" altLang="en-US"/>
              <a:t>怪しい定理</a:t>
            </a:r>
            <a:endParaRPr kumimoji="1" lang="en-US" altLang="ja-JP"/>
          </a:p>
          <a:p>
            <a:pPr lvl="1"/>
            <a:r>
              <a:rPr lang="ja-JP" altLang="en-US"/>
              <a:t>すべての素数は奇数</a:t>
            </a:r>
            <a:r>
              <a:rPr lang="en-US" altLang="ja-JP"/>
              <a:t> </a:t>
            </a:r>
            <a:r>
              <a:rPr lang="ja-JP" altLang="en-US"/>
              <a:t>→</a:t>
            </a:r>
            <a:r>
              <a:rPr lang="en-US" altLang="ja-JP"/>
              <a:t> </a:t>
            </a:r>
            <a:r>
              <a:rPr lang="ja-JP" altLang="en-US"/>
              <a:t>反例</a:t>
            </a:r>
            <a:r>
              <a:rPr lang="en-US" altLang="ja-JP"/>
              <a:t>: </a:t>
            </a:r>
            <a:r>
              <a:rPr lang="ja-JP" altLang="en-US"/>
              <a:t>整数</a:t>
            </a:r>
            <a:r>
              <a:rPr lang="en-US" altLang="ja-JP"/>
              <a:t>2</a:t>
            </a:r>
            <a:r>
              <a:rPr lang="ja-JP" altLang="en-US"/>
              <a:t>は素数だが、</a:t>
            </a:r>
            <a:r>
              <a:rPr lang="en-US" altLang="ja-JP"/>
              <a:t>2</a:t>
            </a:r>
            <a:r>
              <a:rPr lang="ja-JP" altLang="en-US"/>
              <a:t>は偶数である</a:t>
            </a:r>
            <a:endParaRPr kumimoji="1" lang="ja-JP" altLang="en-US"/>
          </a:p>
        </p:txBody>
      </p:sp>
    </p:spTree>
    <p:extLst>
      <p:ext uri="{BB962C8B-B14F-4D97-AF65-F5344CB8AC3E}">
        <p14:creationId xmlns:p14="http://schemas.microsoft.com/office/powerpoint/2010/main" val="4128616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7787B-D67F-9744-8619-9A6A70DDAE0B}"/>
              </a:ext>
            </a:extLst>
          </p:cNvPr>
          <p:cNvSpPr>
            <a:spLocks noGrp="1"/>
          </p:cNvSpPr>
          <p:nvPr>
            <p:ph type="title"/>
          </p:nvPr>
        </p:nvSpPr>
        <p:spPr/>
        <p:txBody>
          <a:bodyPr/>
          <a:lstStyle/>
          <a:p>
            <a:r>
              <a:rPr lang="ja-JP" altLang="en-US"/>
              <a:t>帰納</a:t>
            </a:r>
            <a:r>
              <a:rPr kumimoji="1" lang="ja-JP" altLang="en-US"/>
              <a:t>的証明</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77D0A70-21CE-4740-B692-D8264DDDF062}"/>
                  </a:ext>
                </a:extLst>
              </p:cNvPr>
              <p:cNvSpPr>
                <a:spLocks noGrp="1"/>
              </p:cNvSpPr>
              <p:nvPr>
                <p:ph idx="1"/>
              </p:nvPr>
            </p:nvSpPr>
            <p:spPr/>
            <p:txBody>
              <a:bodyPr/>
              <a:lstStyle/>
              <a:p>
                <a:r>
                  <a:rPr lang="ja-JP" altLang="en-US"/>
                  <a:t>再帰</a:t>
                </a:r>
                <a:r>
                  <a:rPr kumimoji="1" lang="ja-JP" altLang="en-US"/>
                  <a:t>的に定義された対象を扱う場合に利用する証明方法</a:t>
                </a:r>
                <a:endParaRPr kumimoji="1" lang="en-US" altLang="ja-JP"/>
              </a:p>
              <a:p>
                <a:r>
                  <a:rPr lang="ja-JP" altLang="en-US"/>
                  <a:t>オートマトン理論でも木などの再帰的に定義される概念についての証明には帰納的証明が必要となる</a:t>
                </a:r>
                <a:endParaRPr lang="en-US" altLang="ja-JP"/>
              </a:p>
              <a:p>
                <a:r>
                  <a:rPr lang="ja-JP" altLang="en-US"/>
                  <a:t>帰納法の証明方法</a:t>
                </a:r>
                <a:endParaRPr lang="en-US" altLang="ja-JP"/>
              </a:p>
              <a:p>
                <a:pPr lvl="1"/>
                <a:r>
                  <a:rPr lang="ja-JP" altLang="en-US"/>
                  <a:t>整数</a:t>
                </a:r>
                <a14:m>
                  <m:oMath xmlns:m="http://schemas.openxmlformats.org/officeDocument/2006/math">
                    <m:r>
                      <a:rPr lang="en-US" altLang="ja-JP" i="1" dirty="0" smtClean="0">
                        <a:latin typeface="Cambria Math" panose="02040503050406030204" pitchFamily="18" charset="0"/>
                      </a:rPr>
                      <m:t>𝑛</m:t>
                    </m:r>
                  </m:oMath>
                </a14:m>
                <a:r>
                  <a:rPr lang="ja-JP" altLang="en-US"/>
                  <a:t>についてのある条件</a:t>
                </a:r>
                <a14:m>
                  <m:oMath xmlns:m="http://schemas.openxmlformats.org/officeDocument/2006/math">
                    <m:r>
                      <a:rPr lang="en-US" altLang="ja-JP" i="1" dirty="0" smtClean="0">
                        <a:latin typeface="Cambria Math" panose="02040503050406030204" pitchFamily="18" charset="0"/>
                      </a:rPr>
                      <m:t>𝑆</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𝑛</m:t>
                    </m:r>
                    <m:r>
                      <a:rPr lang="en-US" altLang="ja-JP" i="1" dirty="0" smtClean="0">
                        <a:latin typeface="Cambria Math" panose="02040503050406030204" pitchFamily="18" charset="0"/>
                      </a:rPr>
                      <m:t>)</m:t>
                    </m:r>
                  </m:oMath>
                </a14:m>
                <a:r>
                  <a:rPr lang="ja-JP" altLang="en-US"/>
                  <a:t>を証明したい</a:t>
                </a:r>
                <a:endParaRPr lang="en-US" altLang="ja-JP"/>
              </a:p>
              <a:p>
                <a:pPr lvl="1"/>
                <a:r>
                  <a:rPr lang="ja-JP" altLang="en-US"/>
                  <a:t>基礎</a:t>
                </a:r>
                <a:r>
                  <a:rPr lang="en-US" altLang="ja-JP"/>
                  <a:t>: </a:t>
                </a:r>
                <a:r>
                  <a:rPr lang="ja-JP" altLang="en-US"/>
                  <a:t>ある整数</a:t>
                </a:r>
                <a14:m>
                  <m:oMath xmlns:m="http://schemas.openxmlformats.org/officeDocument/2006/math">
                    <m:r>
                      <a:rPr lang="en-US" altLang="ja-JP" i="1" dirty="0" smtClean="0">
                        <a:latin typeface="Cambria Math" panose="02040503050406030204" pitchFamily="18" charset="0"/>
                      </a:rPr>
                      <m:t>𝑖</m:t>
                    </m:r>
                  </m:oMath>
                </a14:m>
                <a:r>
                  <a:rPr lang="ja-JP" altLang="en-US"/>
                  <a:t>について、</a:t>
                </a:r>
                <a14:m>
                  <m:oMath xmlns:m="http://schemas.openxmlformats.org/officeDocument/2006/math">
                    <m:r>
                      <a:rPr lang="en-US" altLang="ja-JP" i="1" dirty="0" smtClean="0">
                        <a:latin typeface="Cambria Math" panose="02040503050406030204" pitchFamily="18" charset="0"/>
                      </a:rPr>
                      <m:t>𝑆</m:t>
                    </m:r>
                    <m:r>
                      <a:rPr lang="en-US" altLang="ja-JP" i="1" dirty="0" smtClean="0">
                        <a:latin typeface="Cambria Math" panose="02040503050406030204" pitchFamily="18" charset="0"/>
                      </a:rPr>
                      <m:t>(</m:t>
                    </m:r>
                    <m:r>
                      <a:rPr lang="en-US" altLang="ja-JP" i="1" dirty="0" err="1" smtClean="0">
                        <a:latin typeface="Cambria Math" panose="02040503050406030204" pitchFamily="18" charset="0"/>
                      </a:rPr>
                      <m:t>𝑖</m:t>
                    </m:r>
                    <m:r>
                      <a:rPr lang="en-US" altLang="ja-JP" i="1" dirty="0" smtClean="0">
                        <a:latin typeface="Cambria Math" panose="02040503050406030204" pitchFamily="18" charset="0"/>
                      </a:rPr>
                      <m:t>)</m:t>
                    </m:r>
                  </m:oMath>
                </a14:m>
                <a:r>
                  <a:rPr lang="ja-JP" altLang="en-US"/>
                  <a:t>が正しい事を示す。大抵は</a:t>
                </a:r>
                <a14:m>
                  <m:oMath xmlns:m="http://schemas.openxmlformats.org/officeDocument/2006/math">
                    <m:r>
                      <a:rPr lang="en-US" altLang="ja-JP" i="1" dirty="0" smtClean="0">
                        <a:latin typeface="Cambria Math" panose="02040503050406030204" pitchFamily="18" charset="0"/>
                      </a:rPr>
                      <m:t>𝑖</m:t>
                    </m:r>
                    <m:r>
                      <a:rPr lang="en-US" altLang="ja-JP" i="1" dirty="0" smtClean="0">
                        <a:latin typeface="Cambria Math" panose="02040503050406030204" pitchFamily="18" charset="0"/>
                      </a:rPr>
                      <m:t>=0,</m:t>
                    </m:r>
                    <m:r>
                      <a:rPr lang="en-US" altLang="ja-JP" i="1" dirty="0" smtClean="0">
                        <a:latin typeface="Cambria Math" panose="02040503050406030204" pitchFamily="18" charset="0"/>
                      </a:rPr>
                      <m:t>𝑖</m:t>
                    </m:r>
                    <m:r>
                      <a:rPr lang="en-US" altLang="ja-JP" i="1" dirty="0" smtClean="0">
                        <a:latin typeface="Cambria Math" panose="02040503050406030204" pitchFamily="18" charset="0"/>
                      </a:rPr>
                      <m:t>=1</m:t>
                    </m:r>
                  </m:oMath>
                </a14:m>
                <a:r>
                  <a:rPr lang="ja-JP" altLang="en-US"/>
                  <a:t>で示す</a:t>
                </a:r>
                <a:endParaRPr lang="en-US" altLang="ja-JP"/>
              </a:p>
              <a:p>
                <a:pPr lvl="1"/>
                <a:r>
                  <a:rPr lang="ja-JP" altLang="en-US"/>
                  <a:t>帰納的ステップ</a:t>
                </a:r>
                <a:r>
                  <a:rPr lang="en-US" altLang="ja-JP"/>
                  <a:t>:</a:t>
                </a: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𝑖</m:t>
                    </m:r>
                    <m:r>
                      <a:rPr lang="ja-JP" altLang="en-US" i="1">
                        <a:latin typeface="Cambria Math" panose="02040503050406030204" pitchFamily="18" charset="0"/>
                        <a:ea typeface="Cambria Math" panose="02040503050406030204" pitchFamily="18" charset="0"/>
                      </a:rPr>
                      <m:t>と</m:t>
                    </m:r>
                    <m:r>
                      <a:rPr lang="ja-JP" altLang="en-US" i="1" smtClean="0">
                        <a:latin typeface="Cambria Math" panose="02040503050406030204" pitchFamily="18" charset="0"/>
                        <a:ea typeface="Cambria Math" panose="02040503050406030204" pitchFamily="18" charset="0"/>
                      </a:rPr>
                      <m:t>仮定し</m:t>
                    </m:r>
                    <m:r>
                      <a:rPr lang="ja-JP" altLang="en-US" i="1">
                        <a:latin typeface="Cambria Math" panose="02040503050406030204" pitchFamily="18" charset="0"/>
                        <a:ea typeface="Cambria Math" panose="02040503050406030204" pitchFamily="18" charset="0"/>
                      </a:rPr>
                      <m:t>て、</m:t>
                    </m:r>
                    <m:r>
                      <a:rPr lang="ja-JP" altLang="en-US" i="1" smtClean="0">
                        <a:latin typeface="Cambria Math" panose="02040503050406030204" pitchFamily="18" charset="0"/>
                        <a:ea typeface="Cambria Math" panose="02040503050406030204" pitchFamily="18" charset="0"/>
                      </a:rPr>
                      <m:t>「もし</m:t>
                    </m:r>
                    <m:r>
                      <a:rPr lang="en-US" altLang="ja-JP" b="0" i="1" dirty="0" smtClean="0">
                        <a:latin typeface="Cambria Math" panose="02040503050406030204" pitchFamily="18" charset="0"/>
                        <a:ea typeface="Cambria Math" panose="02040503050406030204" pitchFamily="18" charset="0"/>
                      </a:rPr>
                      <m:t>𝑆</m:t>
                    </m:r>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𝑛</m:t>
                    </m:r>
                    <m:r>
                      <a:rPr lang="en-US" altLang="ja-JP" b="0" i="1" dirty="0" smtClean="0">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rPr>
                      <m:t>ならば</m:t>
                    </m:r>
                    <m:r>
                      <a:rPr lang="en-US" altLang="ja-JP" i="1" dirty="0" smtClean="0">
                        <a:latin typeface="Cambria Math" panose="02040503050406030204" pitchFamily="18" charset="0"/>
                      </a:rPr>
                      <m:t>𝑆</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𝑛</m:t>
                    </m:r>
                    <m:r>
                      <a:rPr lang="en-US" altLang="ja-JP" i="1" dirty="0" smtClean="0">
                        <a:latin typeface="Cambria Math" panose="02040503050406030204" pitchFamily="18" charset="0"/>
                      </a:rPr>
                      <m:t>+1)</m:t>
                    </m:r>
                    <m:r>
                      <a:rPr lang="ja-JP" altLang="en-US" i="1" smtClean="0">
                        <a:latin typeface="Cambria Math" panose="02040503050406030204" pitchFamily="18" charset="0"/>
                      </a:rPr>
                      <m:t>」</m:t>
                    </m:r>
                  </m:oMath>
                </a14:m>
                <a:r>
                  <a:rPr lang="ja-JP" altLang="en-US"/>
                  <a:t>であることを証明する</a:t>
                </a:r>
                <a:endParaRPr lang="en-US" altLang="ja-JP"/>
              </a:p>
              <a:p>
                <a:r>
                  <a:rPr kumimoji="1" lang="ja-JP" altLang="en-US">
                    <a:solidFill>
                      <a:srgbClr val="FF0000"/>
                    </a:solidFill>
                  </a:rPr>
                  <a:t>帰納法の原理</a:t>
                </a:r>
                <a:r>
                  <a:rPr kumimoji="1" lang="en-US" altLang="ja-JP">
                    <a:solidFill>
                      <a:srgbClr val="FF0000"/>
                    </a:solidFill>
                  </a:rPr>
                  <a:t>: </a:t>
                </a:r>
                <a14:m>
                  <m:oMath xmlns:m="http://schemas.openxmlformats.org/officeDocument/2006/math">
                    <m:r>
                      <a:rPr lang="ja-JP" altLang="en-US" i="1" smtClean="0">
                        <a:solidFill>
                          <a:schemeClr val="tx1">
                            <a:lumMod val="75000"/>
                            <a:lumOff val="25000"/>
                          </a:schemeClr>
                        </a:solidFill>
                        <a:latin typeface="Cambria Math" panose="02040503050406030204" pitchFamily="18" charset="0"/>
                      </a:rPr>
                      <m:t>もし</m:t>
                    </m:r>
                    <m:r>
                      <a:rPr lang="en-US" altLang="ja-JP" b="0" i="1" dirty="0" smtClean="0">
                        <a:solidFill>
                          <a:schemeClr val="tx1">
                            <a:lumMod val="75000"/>
                            <a:lumOff val="25000"/>
                          </a:schemeClr>
                        </a:solidFill>
                        <a:latin typeface="Cambria Math" panose="02040503050406030204" pitchFamily="18" charset="0"/>
                      </a:rPr>
                      <m:t>𝑆</m:t>
                    </m:r>
                    <m:r>
                      <a:rPr lang="en-US" altLang="ja-JP" b="0" i="1" dirty="0" smtClean="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𝑖</m:t>
                    </m:r>
                    <m:r>
                      <a:rPr lang="en-US" altLang="ja-JP" b="0" i="1" dirty="0" smtClean="0">
                        <a:solidFill>
                          <a:schemeClr val="tx1">
                            <a:lumMod val="75000"/>
                            <a:lumOff val="25000"/>
                          </a:schemeClr>
                        </a:solidFill>
                        <a:latin typeface="Cambria Math" panose="02040503050406030204" pitchFamily="18" charset="0"/>
                      </a:rPr>
                      <m:t>)</m:t>
                    </m:r>
                    <m:r>
                      <a:rPr lang="ja-JP" altLang="en-US" i="1" dirty="0" smtClean="0">
                        <a:solidFill>
                          <a:schemeClr val="tx1">
                            <a:lumMod val="75000"/>
                            <a:lumOff val="25000"/>
                          </a:schemeClr>
                        </a:solidFill>
                        <a:latin typeface="Cambria Math" panose="02040503050406030204" pitchFamily="18" charset="0"/>
                      </a:rPr>
                      <m:t>が証明でき、しかもすべての</m:t>
                    </m:r>
                    <m:r>
                      <a:rPr lang="en-US" altLang="ja-JP" b="0" i="1" dirty="0" smtClean="0">
                        <a:solidFill>
                          <a:schemeClr val="tx1">
                            <a:lumMod val="75000"/>
                            <a:lumOff val="25000"/>
                          </a:schemeClr>
                        </a:solidFill>
                        <a:latin typeface="Cambria Math" panose="02040503050406030204" pitchFamily="18" charset="0"/>
                      </a:rPr>
                      <m:t>𝑛</m:t>
                    </m:r>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𝑖</m:t>
                    </m:r>
                    <m:r>
                      <a:rPr lang="ja-JP" altLang="en-US" i="1" dirty="0" smtClean="0">
                        <a:solidFill>
                          <a:schemeClr val="tx1">
                            <a:lumMod val="75000"/>
                            <a:lumOff val="25000"/>
                          </a:schemeClr>
                        </a:solidFill>
                        <a:latin typeface="Cambria Math" panose="02040503050406030204" pitchFamily="18" charset="0"/>
                        <a:ea typeface="Cambria Math" panose="02040503050406030204" pitchFamily="18" charset="0"/>
                      </a:rPr>
                      <m:t>について「</m:t>
                    </m:r>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𝑆</m:t>
                    </m:r>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𝑛</m:t>
                    </m:r>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)ならば</m:t>
                    </m:r>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𝑆</m:t>
                    </m:r>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𝑛</m:t>
                    </m:r>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+1)」であることも証明できたならば</m:t>
                    </m:r>
                    <m:r>
                      <a:rPr kumimoji="1" lang="ja-JP" altLang="en-US" i="1" smtClean="0">
                        <a:solidFill>
                          <a:schemeClr val="tx1">
                            <a:lumMod val="75000"/>
                            <a:lumOff val="25000"/>
                          </a:schemeClr>
                        </a:solidFill>
                        <a:latin typeface="Cambria Math" panose="02040503050406030204" pitchFamily="18" charset="0"/>
                      </a:rPr>
                      <m:t>、</m:t>
                    </m:r>
                    <m:r>
                      <a:rPr kumimoji="1" lang="en-US" altLang="ja-JP" i="1" dirty="0" smtClean="0">
                        <a:solidFill>
                          <a:schemeClr val="tx1">
                            <a:lumMod val="75000"/>
                            <a:lumOff val="25000"/>
                          </a:schemeClr>
                        </a:solidFill>
                        <a:latin typeface="Cambria Math" panose="02040503050406030204" pitchFamily="18" charset="0"/>
                      </a:rPr>
                      <m:t>𝑆</m:t>
                    </m:r>
                    <m:r>
                      <a:rPr kumimoji="1" lang="en-US" altLang="ja-JP" i="1" dirty="0" smtClean="0">
                        <a:solidFill>
                          <a:schemeClr val="tx1">
                            <a:lumMod val="75000"/>
                            <a:lumOff val="25000"/>
                          </a:schemeClr>
                        </a:solidFill>
                        <a:latin typeface="Cambria Math" panose="02040503050406030204" pitchFamily="18" charset="0"/>
                      </a:rPr>
                      <m:t>(</m:t>
                    </m:r>
                    <m:r>
                      <a:rPr kumimoji="1" lang="en-US" altLang="ja-JP" i="1" dirty="0" smtClean="0">
                        <a:solidFill>
                          <a:schemeClr val="tx1">
                            <a:lumMod val="75000"/>
                            <a:lumOff val="25000"/>
                          </a:schemeClr>
                        </a:solidFill>
                        <a:latin typeface="Cambria Math" panose="02040503050406030204" pitchFamily="18" charset="0"/>
                      </a:rPr>
                      <m:t>𝑛</m:t>
                    </m:r>
                    <m:r>
                      <a:rPr kumimoji="1" lang="en-US" altLang="ja-JP" i="1" dirty="0" smtClean="0">
                        <a:solidFill>
                          <a:schemeClr val="tx1">
                            <a:lumMod val="75000"/>
                            <a:lumOff val="25000"/>
                          </a:schemeClr>
                        </a:solidFill>
                        <a:latin typeface="Cambria Math" panose="02040503050406030204" pitchFamily="18" charset="0"/>
                      </a:rPr>
                      <m:t>)</m:t>
                    </m:r>
                    <m:r>
                      <a:rPr kumimoji="1" lang="ja-JP" altLang="en-US" i="1" smtClean="0">
                        <a:solidFill>
                          <a:schemeClr val="tx1">
                            <a:lumMod val="75000"/>
                            <a:lumOff val="25000"/>
                          </a:schemeClr>
                        </a:solidFill>
                        <a:latin typeface="Cambria Math" panose="02040503050406030204" pitchFamily="18" charset="0"/>
                      </a:rPr>
                      <m:t>はすべての</m:t>
                    </m:r>
                    <m:r>
                      <a:rPr kumimoji="1" lang="en-US" altLang="ja-JP" i="1" dirty="0" smtClean="0">
                        <a:solidFill>
                          <a:schemeClr val="tx1">
                            <a:lumMod val="75000"/>
                            <a:lumOff val="25000"/>
                          </a:schemeClr>
                        </a:solidFill>
                        <a:latin typeface="Cambria Math" panose="02040503050406030204" pitchFamily="18" charset="0"/>
                      </a:rPr>
                      <m:t>𝑛</m:t>
                    </m:r>
                    <m:r>
                      <a:rPr kumimoji="1" lang="en-US" altLang="ja-JP" i="1" dirty="0" smtClean="0">
                        <a:solidFill>
                          <a:schemeClr val="tx1">
                            <a:lumMod val="75000"/>
                            <a:lumOff val="25000"/>
                          </a:schemeClr>
                        </a:solidFill>
                        <a:latin typeface="Cambria Math" panose="02040503050406030204" pitchFamily="18" charset="0"/>
                        <a:ea typeface="Cambria Math" panose="02040503050406030204" pitchFamily="18" charset="0"/>
                      </a:rPr>
                      <m:t>≥</m:t>
                    </m:r>
                    <m:r>
                      <a:rPr kumimoji="1"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𝑖</m:t>
                    </m:r>
                    <m:r>
                      <a:rPr lang="ja-JP" altLang="en-US" i="1" dirty="0" smtClean="0">
                        <a:solidFill>
                          <a:schemeClr val="tx1">
                            <a:lumMod val="75000"/>
                            <a:lumOff val="25000"/>
                          </a:schemeClr>
                        </a:solidFill>
                        <a:latin typeface="Cambria Math" panose="02040503050406030204" pitchFamily="18" charset="0"/>
                        <a:ea typeface="Cambria Math" panose="02040503050406030204" pitchFamily="18" charset="0"/>
                      </a:rPr>
                      <m:t>について</m:t>
                    </m:r>
                    <m:r>
                      <a:rPr kumimoji="1" lang="ja-JP" altLang="en-US" i="1" smtClean="0">
                        <a:solidFill>
                          <a:schemeClr val="tx1">
                            <a:lumMod val="75000"/>
                            <a:lumOff val="25000"/>
                          </a:schemeClr>
                        </a:solidFill>
                        <a:latin typeface="Cambria Math" panose="02040503050406030204" pitchFamily="18" charset="0"/>
                      </a:rPr>
                      <m:t>正しいと結論してよい</m:t>
                    </m:r>
                  </m:oMath>
                </a14:m>
                <a:endParaRPr kumimoji="1" lang="ja-JP" altLang="en-US">
                  <a:solidFill>
                    <a:srgbClr val="FF0000"/>
                  </a:solidFill>
                </a:endParaRPr>
              </a:p>
            </p:txBody>
          </p:sp>
        </mc:Choice>
        <mc:Fallback>
          <p:sp>
            <p:nvSpPr>
              <p:cNvPr id="3" name="コンテンツ プレースホルダー 2">
                <a:extLst>
                  <a:ext uri="{FF2B5EF4-FFF2-40B4-BE49-F238E27FC236}">
                    <a16:creationId xmlns:a16="http://schemas.microsoft.com/office/drawing/2014/main" id="{077D0A70-21CE-4740-B692-D8264DDDF062}"/>
                  </a:ext>
                </a:extLst>
              </p:cNvPr>
              <p:cNvSpPr>
                <a:spLocks noGrp="1" noRot="1" noChangeAspect="1" noMove="1" noResize="1" noEditPoints="1" noAdjustHandles="1" noChangeArrowheads="1" noChangeShapeType="1" noTextEdit="1"/>
              </p:cNvSpPr>
              <p:nvPr>
                <p:ph idx="1"/>
              </p:nvPr>
            </p:nvSpPr>
            <p:spPr>
              <a:blipFill>
                <a:blip r:embed="rId2"/>
                <a:stretch>
                  <a:fillRect l="-284" t="-1099"/>
                </a:stretch>
              </a:blipFill>
            </p:spPr>
            <p:txBody>
              <a:bodyPr/>
              <a:lstStyle/>
              <a:p>
                <a:r>
                  <a:rPr lang="en-US">
                    <a:noFill/>
                  </a:rPr>
                  <a:t> </a:t>
                </a:r>
              </a:p>
            </p:txBody>
          </p:sp>
        </mc:Fallback>
      </mc:AlternateContent>
    </p:spTree>
    <p:extLst>
      <p:ext uri="{BB962C8B-B14F-4D97-AF65-F5344CB8AC3E}">
        <p14:creationId xmlns:p14="http://schemas.microsoft.com/office/powerpoint/2010/main" val="54734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A7850F-0AAD-0943-B1CF-F186687205BB}"/>
              </a:ext>
            </a:extLst>
          </p:cNvPr>
          <p:cNvSpPr>
            <a:spLocks noGrp="1"/>
          </p:cNvSpPr>
          <p:nvPr>
            <p:ph type="title"/>
          </p:nvPr>
        </p:nvSpPr>
        <p:spPr/>
        <p:txBody>
          <a:bodyPr/>
          <a:lstStyle/>
          <a:p>
            <a:r>
              <a:rPr kumimoji="1" lang="ja-JP" altLang="en-US"/>
              <a:t>構造的帰納法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B709265-BFA9-9545-BFE0-D4B9128A13D5}"/>
                  </a:ext>
                </a:extLst>
              </p:cNvPr>
              <p:cNvSpPr>
                <a:spLocks noGrp="1"/>
              </p:cNvSpPr>
              <p:nvPr>
                <p:ph idx="1"/>
              </p:nvPr>
            </p:nvSpPr>
            <p:spPr/>
            <p:txBody>
              <a:bodyPr/>
              <a:lstStyle/>
              <a:p>
                <a:r>
                  <a:rPr kumimoji="1" lang="ja-JP" altLang="en-US"/>
                  <a:t>オートマトン理論では、再帰的に定義されたいくつかの構造について定理を証明したい場合がある</a:t>
                </a:r>
                <a:endParaRPr kumimoji="1" lang="en-US" altLang="ja-JP"/>
              </a:p>
              <a:p>
                <a:pPr lvl="1"/>
                <a:r>
                  <a:rPr lang="ja-JP" altLang="en-US"/>
                  <a:t>木構造など</a:t>
                </a:r>
                <a:endParaRPr lang="en-US" altLang="ja-JP"/>
              </a:p>
              <a:p>
                <a:r>
                  <a:rPr lang="ja-JP" altLang="en-US"/>
                  <a:t>木の定義</a:t>
                </a:r>
                <a:endParaRPr lang="en-US" altLang="ja-JP"/>
              </a:p>
              <a:p>
                <a:pPr lvl="1"/>
                <a:r>
                  <a:rPr kumimoji="1" lang="ja-JP" altLang="en-US"/>
                  <a:t>基礎</a:t>
                </a:r>
                <a:r>
                  <a:rPr kumimoji="1" lang="en-US" altLang="ja-JP"/>
                  <a:t>: </a:t>
                </a:r>
                <a:r>
                  <a:rPr kumimoji="1" lang="ja-JP" altLang="en-US"/>
                  <a:t>ただ一つの節点は木である。その節点はその木の根と呼ばれる</a:t>
                </a:r>
                <a:endParaRPr kumimoji="1" lang="en-US" altLang="ja-JP"/>
              </a:p>
              <a:p>
                <a:pPr lvl="1"/>
                <a:r>
                  <a:rPr lang="ja-JP" altLang="en-US"/>
                  <a:t>再帰</a:t>
                </a:r>
                <a:r>
                  <a:rPr lang="en-US" altLang="ja-JP"/>
                  <a:t>: </a:t>
                </a:r>
                <a14:m>
                  <m:oMath xmlns:m="http://schemas.openxmlformats.org/officeDocument/2006/math">
                    <m:r>
                      <a:rPr lang="en-US" altLang="ja-JP" i="1" dirty="0" smtClean="0">
                        <a:latin typeface="Cambria Math" panose="02040503050406030204" pitchFamily="18" charset="0"/>
                      </a:rPr>
                      <m:t>𝑘</m:t>
                    </m:r>
                  </m:oMath>
                </a14:m>
                <a:r>
                  <a:rPr lang="ja-JP" altLang="en-US"/>
                  <a:t>をある正整数とする。もし</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𝑘</m:t>
                        </m:r>
                      </m:sub>
                    </m:sSub>
                    <m:r>
                      <a:rPr lang="en-US" altLang="ja-JP" b="0" i="1" smtClean="0">
                        <a:latin typeface="Cambria Math" panose="02040503050406030204" pitchFamily="18" charset="0"/>
                      </a:rPr>
                      <m:t> </m:t>
                    </m:r>
                    <m:r>
                      <a:rPr lang="ja-JP" altLang="en-US" i="1">
                        <a:latin typeface="Cambria Math" panose="02040503050406030204" pitchFamily="18" charset="0"/>
                      </a:rPr>
                      <m:t>が</m:t>
                    </m:r>
                    <m:r>
                      <a:rPr lang="ja-JP" altLang="en-US" i="1" smtClean="0">
                        <a:latin typeface="Cambria Math" panose="02040503050406030204" pitchFamily="18" charset="0"/>
                      </a:rPr>
                      <m:t>木ならば</m:t>
                    </m:r>
                    <m:r>
                      <a:rPr lang="ja-JP" altLang="en-US" i="1">
                        <a:latin typeface="Cambria Math" panose="02040503050406030204" pitchFamily="18" charset="0"/>
                      </a:rPr>
                      <m:t>、</m:t>
                    </m:r>
                    <m:r>
                      <a:rPr lang="ja-JP" altLang="en-US" i="1" smtClean="0">
                        <a:latin typeface="Cambria Math" panose="02040503050406030204" pitchFamily="18" charset="0"/>
                      </a:rPr>
                      <m:t>次のように</m:t>
                    </m:r>
                    <m:r>
                      <a:rPr lang="ja-JP" altLang="en-US" i="1">
                        <a:latin typeface="Cambria Math" panose="02040503050406030204" pitchFamily="18" charset="0"/>
                      </a:rPr>
                      <m:t>して</m:t>
                    </m:r>
                    <m:r>
                      <a:rPr lang="ja-JP" altLang="en-US" i="1" smtClean="0">
                        <a:latin typeface="Cambria Math" panose="02040503050406030204" pitchFamily="18" charset="0"/>
                      </a:rPr>
                      <m:t>新しい</m:t>
                    </m:r>
                    <m:r>
                      <a:rPr lang="ja-JP" altLang="en-US" i="1">
                        <a:latin typeface="Cambria Math" panose="02040503050406030204" pitchFamily="18" charset="0"/>
                      </a:rPr>
                      <m:t>木</m:t>
                    </m:r>
                    <m:r>
                      <a:rPr lang="ja-JP" altLang="en-US" i="1" smtClean="0">
                        <a:latin typeface="Cambria Math" panose="02040503050406030204" pitchFamily="18" charset="0"/>
                      </a:rPr>
                      <m:t>を</m:t>
                    </m:r>
                    <m:r>
                      <a:rPr lang="ja-JP" altLang="en-US" i="1">
                        <a:latin typeface="Cambria Math" panose="02040503050406030204" pitchFamily="18" charset="0"/>
                      </a:rPr>
                      <m:t>構成</m:t>
                    </m:r>
                    <m:r>
                      <a:rPr lang="ja-JP" altLang="en-US" i="1" smtClean="0">
                        <a:latin typeface="Cambria Math" panose="02040503050406030204" pitchFamily="18" charset="0"/>
                      </a:rPr>
                      <m:t>できる</m:t>
                    </m:r>
                  </m:oMath>
                </a14:m>
                <a:endParaRPr lang="en-US" altLang="ja-JP"/>
              </a:p>
              <a:p>
                <a:pPr marL="1257300" lvl="2" indent="-342900">
                  <a:buFont typeface="+mj-lt"/>
                  <a:buAutoNum type="arabicPeriod"/>
                </a:pPr>
                <a:r>
                  <a:rPr kumimoji="1" lang="ja-JP" altLang="en-US"/>
                  <a:t>新しい節点</a:t>
                </a:r>
                <a14:m>
                  <m:oMath xmlns:m="http://schemas.openxmlformats.org/officeDocument/2006/math">
                    <m:r>
                      <a:rPr kumimoji="1" lang="en-US" altLang="ja-JP" i="1" dirty="0" smtClean="0">
                        <a:latin typeface="Cambria Math" panose="02040503050406030204" pitchFamily="18" charset="0"/>
                      </a:rPr>
                      <m:t>𝑁</m:t>
                    </m:r>
                  </m:oMath>
                </a14:m>
                <a:r>
                  <a:rPr kumimoji="1" lang="ja-JP" altLang="en-US"/>
                  <a:t>から始める。これが新しい</a:t>
                </a:r>
                <a:r>
                  <a:rPr lang="ja-JP" altLang="en-US"/>
                  <a:t>木の根である</a:t>
                </a:r>
                <a:endParaRPr lang="en-US" altLang="ja-JP"/>
              </a:p>
              <a:p>
                <a:pPr marL="1257300" lvl="2" indent="-342900">
                  <a:buFont typeface="+mj-lt"/>
                  <a:buAutoNum type="arabicPeriod"/>
                </a:pPr>
                <a:r>
                  <a:rPr kumimoji="1" lang="ja-JP" altLang="en-US"/>
                  <a:t>すべての木</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i="1">
                            <a:latin typeface="Cambria Math" panose="02040503050406030204" pitchFamily="18" charset="0"/>
                          </a:rPr>
                          <m:t>𝑘</m:t>
                        </m:r>
                      </m:sub>
                    </m:sSub>
                    <m:r>
                      <a:rPr lang="en-US" altLang="ja-JP" i="1">
                        <a:latin typeface="Cambria Math" panose="02040503050406030204" pitchFamily="18" charset="0"/>
                      </a:rPr>
                      <m:t> </m:t>
                    </m:r>
                  </m:oMath>
                </a14:m>
                <a:r>
                  <a:rPr kumimoji="1" lang="ja-JP" altLang="en-US"/>
                  <a:t>のコピーを付け加える</a:t>
                </a:r>
                <a:endParaRPr kumimoji="1" lang="en-US" altLang="ja-JP"/>
              </a:p>
              <a:p>
                <a:pPr marL="1257300" lvl="2" indent="-342900">
                  <a:buFont typeface="+mj-lt"/>
                  <a:buAutoNum type="arabicPeriod"/>
                </a:pPr>
                <a14:m>
                  <m:oMath xmlns:m="http://schemas.openxmlformats.org/officeDocument/2006/math">
                    <m:r>
                      <a:rPr lang="en-US" altLang="ja-JP" i="1" dirty="0" smtClean="0">
                        <a:latin typeface="Cambria Math" panose="02040503050406030204" pitchFamily="18" charset="0"/>
                      </a:rPr>
                      <m:t>𝑁</m:t>
                    </m:r>
                  </m:oMath>
                </a14:m>
                <a:r>
                  <a:rPr lang="ja-JP" altLang="en-US"/>
                  <a:t>から木</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i="1">
                            <a:latin typeface="Cambria Math" panose="02040503050406030204" pitchFamily="18" charset="0"/>
                          </a:rPr>
                          <m:t>𝑘</m:t>
                        </m:r>
                      </m:sub>
                    </m:sSub>
                    <m:r>
                      <a:rPr lang="en-US" altLang="ja-JP" i="1">
                        <a:latin typeface="Cambria Math" panose="02040503050406030204" pitchFamily="18" charset="0"/>
                      </a:rPr>
                      <m:t> </m:t>
                    </m:r>
                  </m:oMath>
                </a14:m>
                <a:r>
                  <a:rPr kumimoji="1" lang="ja-JP" altLang="en-US"/>
                  <a:t>のそれぞれの根への辺を付け加える</a:t>
                </a:r>
              </a:p>
            </p:txBody>
          </p:sp>
        </mc:Choice>
        <mc:Fallback>
          <p:sp>
            <p:nvSpPr>
              <p:cNvPr id="3" name="コンテンツ プレースホルダー 2">
                <a:extLst>
                  <a:ext uri="{FF2B5EF4-FFF2-40B4-BE49-F238E27FC236}">
                    <a16:creationId xmlns:a16="http://schemas.microsoft.com/office/drawing/2014/main" id="{8B709265-BFA9-9545-BFE0-D4B9128A13D5}"/>
                  </a:ext>
                </a:extLst>
              </p:cNvPr>
              <p:cNvSpPr>
                <a:spLocks noGrp="1" noRot="1" noChangeAspect="1" noMove="1" noResize="1" noEditPoints="1" noAdjustHandles="1" noChangeArrowheads="1" noChangeShapeType="1" noTextEdit="1"/>
              </p:cNvSpPr>
              <p:nvPr>
                <p:ph idx="1"/>
              </p:nvPr>
            </p:nvSpPr>
            <p:spPr>
              <a:blipFill>
                <a:blip r:embed="rId2"/>
                <a:stretch>
                  <a:fillRect l="-284" t="-785"/>
                </a:stretch>
              </a:blipFill>
            </p:spPr>
            <p:txBody>
              <a:bodyPr/>
              <a:lstStyle/>
              <a:p>
                <a:r>
                  <a:rPr lang="en-US">
                    <a:noFill/>
                  </a:rPr>
                  <a:t> </a:t>
                </a:r>
              </a:p>
            </p:txBody>
          </p:sp>
        </mc:Fallback>
      </mc:AlternateContent>
    </p:spTree>
    <p:extLst>
      <p:ext uri="{BB962C8B-B14F-4D97-AF65-F5344CB8AC3E}">
        <p14:creationId xmlns:p14="http://schemas.microsoft.com/office/powerpoint/2010/main" val="1758711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08B91-D59D-EA40-B946-09F5AE02CD6C}"/>
              </a:ext>
            </a:extLst>
          </p:cNvPr>
          <p:cNvSpPr>
            <a:spLocks noGrp="1"/>
          </p:cNvSpPr>
          <p:nvPr>
            <p:ph type="title"/>
          </p:nvPr>
        </p:nvSpPr>
        <p:spPr/>
        <p:txBody>
          <a:bodyPr/>
          <a:lstStyle/>
          <a:p>
            <a:r>
              <a:rPr kumimoji="1" lang="ja-JP" altLang="en-US"/>
              <a:t>相互的帰納法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BE34F1C-3BB1-DF4C-8CE6-E9521D8F6275}"/>
                  </a:ext>
                </a:extLst>
              </p:cNvPr>
              <p:cNvSpPr>
                <a:spLocks noGrp="1"/>
              </p:cNvSpPr>
              <p:nvPr>
                <p:ph idx="1"/>
              </p:nvPr>
            </p:nvSpPr>
            <p:spPr/>
            <p:txBody>
              <a:bodyPr/>
              <a:lstStyle/>
              <a:p>
                <a:r>
                  <a:rPr kumimoji="1" lang="ja-JP" altLang="en-US"/>
                  <a:t>ある文を単独では証明できず、いくつかの文</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𝑛</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𝑛</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lang="ja-JP" altLang="en-US" i="1">
                        <a:latin typeface="Cambria Math" panose="02040503050406030204" pitchFamily="18" charset="0"/>
                      </a:rPr>
                      <m:t>を</m:t>
                    </m:r>
                  </m:oMath>
                </a14:m>
                <a:r>
                  <a:rPr kumimoji="1" lang="ja-JP" altLang="en-US"/>
                  <a:t>まとめて</a:t>
                </a:r>
                <a14:m>
                  <m:oMath xmlns:m="http://schemas.openxmlformats.org/officeDocument/2006/math">
                    <m:r>
                      <a:rPr kumimoji="1" lang="en-US" altLang="ja-JP" i="1" dirty="0" smtClean="0">
                        <a:latin typeface="Cambria Math" panose="02040503050406030204" pitchFamily="18" charset="0"/>
                      </a:rPr>
                      <m:t>𝑛</m:t>
                    </m:r>
                  </m:oMath>
                </a14:m>
                <a:r>
                  <a:rPr kumimoji="1" lang="ja-JP" altLang="en-US"/>
                  <a:t>についての帰納法で扱った方がよい場合がある</a:t>
                </a:r>
                <a:endParaRPr kumimoji="1" lang="en-US" altLang="ja-JP"/>
              </a:p>
              <a:p>
                <a:r>
                  <a:rPr kumimoji="1" lang="ja-JP" altLang="en-US"/>
                  <a:t>一群の文を証明するとは、それらの</a:t>
                </a:r>
                <a:r>
                  <a:rPr kumimoji="1" lang="ja-JP" altLang="en-US">
                    <a:solidFill>
                      <a:srgbClr val="FF0000"/>
                    </a:solidFill>
                  </a:rPr>
                  <a:t>論理積</a:t>
                </a:r>
                <a:r>
                  <a:rPr kumimoji="1" lang="ja-JP" altLang="en-US"/>
                  <a:t>を証明することである</a:t>
                </a:r>
                <a:endParaRPr kumimoji="1" lang="en-US" altLang="ja-JP"/>
              </a:p>
              <a:p>
                <a:r>
                  <a:rPr kumimoji="1" lang="ja-JP" altLang="en-US"/>
                  <a:t>相互的帰納法の証明パターン</a:t>
                </a:r>
                <a:endParaRPr kumimoji="1" lang="en-US" altLang="ja-JP"/>
              </a:p>
              <a:p>
                <a:pPr lvl="1"/>
                <a:r>
                  <a:rPr lang="ja-JP" altLang="en-US"/>
                  <a:t>それぞれの文は基礎・帰納の各段階で、独立に証明しなければならない</a:t>
                </a:r>
                <a:endParaRPr lang="en-US" altLang="ja-JP"/>
              </a:p>
              <a:p>
                <a:pPr lvl="1"/>
                <a:r>
                  <a:rPr kumimoji="1" lang="ja-JP" altLang="en-US"/>
                  <a:t>必要十分条件文は、基礎・帰納の各段階で両方向とも証明しなければならない</a:t>
                </a:r>
              </a:p>
            </p:txBody>
          </p:sp>
        </mc:Choice>
        <mc:Fallback>
          <p:sp>
            <p:nvSpPr>
              <p:cNvPr id="3" name="コンテンツ プレースホルダー 2">
                <a:extLst>
                  <a:ext uri="{FF2B5EF4-FFF2-40B4-BE49-F238E27FC236}">
                    <a16:creationId xmlns:a16="http://schemas.microsoft.com/office/drawing/2014/main" id="{3BE34F1C-3BB1-DF4C-8CE6-E9521D8F6275}"/>
                  </a:ext>
                </a:extLst>
              </p:cNvPr>
              <p:cNvSpPr>
                <a:spLocks noGrp="1" noRot="1" noChangeAspect="1" noMove="1" noResize="1" noEditPoints="1" noAdjustHandles="1" noChangeArrowheads="1" noChangeShapeType="1" noTextEdit="1"/>
              </p:cNvSpPr>
              <p:nvPr>
                <p:ph idx="1"/>
              </p:nvPr>
            </p:nvSpPr>
            <p:spPr>
              <a:blipFill>
                <a:blip r:embed="rId2"/>
                <a:stretch>
                  <a:fillRect l="-284" t="-1099" r="-284"/>
                </a:stretch>
              </a:blipFill>
            </p:spPr>
            <p:txBody>
              <a:bodyPr/>
              <a:lstStyle/>
              <a:p>
                <a:r>
                  <a:rPr lang="en-US">
                    <a:noFill/>
                  </a:rPr>
                  <a:t> </a:t>
                </a:r>
              </a:p>
            </p:txBody>
          </p:sp>
        </mc:Fallback>
      </mc:AlternateContent>
    </p:spTree>
    <p:extLst>
      <p:ext uri="{BB962C8B-B14F-4D97-AF65-F5344CB8AC3E}">
        <p14:creationId xmlns:p14="http://schemas.microsoft.com/office/powerpoint/2010/main" val="3850259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7AE8F4-8E6D-D945-8A54-572711485BB7}"/>
              </a:ext>
            </a:extLst>
          </p:cNvPr>
          <p:cNvSpPr>
            <a:spLocks noGrp="1"/>
          </p:cNvSpPr>
          <p:nvPr>
            <p:ph type="title"/>
          </p:nvPr>
        </p:nvSpPr>
        <p:spPr/>
        <p:txBody>
          <a:bodyPr/>
          <a:lstStyle/>
          <a:p>
            <a:r>
              <a:rPr kumimoji="1" lang="ja-JP" altLang="en-US"/>
              <a:t>オートマトン理論の中心概念</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00E5536-168E-4D42-927C-1D2CEA401C19}"/>
                  </a:ext>
                </a:extLst>
              </p:cNvPr>
              <p:cNvSpPr>
                <a:spLocks noGrp="1"/>
              </p:cNvSpPr>
              <p:nvPr>
                <p:ph idx="1"/>
              </p:nvPr>
            </p:nvSpPr>
            <p:spPr/>
            <p:txBody>
              <a:bodyPr>
                <a:normAutofit lnSpcReduction="10000"/>
              </a:bodyPr>
              <a:lstStyle/>
              <a:p>
                <a:r>
                  <a:rPr kumimoji="1" lang="ja-JP" altLang="en-US"/>
                  <a:t>オートマトン理論でよく使われる用語</a:t>
                </a:r>
                <a:endParaRPr kumimoji="1" lang="en-US" altLang="ja-JP"/>
              </a:p>
              <a:p>
                <a:pPr lvl="1"/>
                <a:r>
                  <a:rPr lang="ja-JP" altLang="en-US">
                    <a:solidFill>
                      <a:srgbClr val="FF0000"/>
                    </a:solidFill>
                  </a:rPr>
                  <a:t>アルファベット</a:t>
                </a:r>
                <a:r>
                  <a:rPr lang="en-US" altLang="ja-JP"/>
                  <a:t>(</a:t>
                </a:r>
                <a:r>
                  <a:rPr lang="ja-JP" altLang="en-US"/>
                  <a:t>記号の集合</a:t>
                </a:r>
                <a:r>
                  <a:rPr lang="en-US" altLang="ja-JP"/>
                  <a:t>)</a:t>
                </a:r>
              </a:p>
              <a:p>
                <a:pPr lvl="2"/>
                <a:r>
                  <a:rPr lang="ja-JP" altLang="en-US"/>
                  <a:t>記号</a:t>
                </a:r>
                <a:r>
                  <a:rPr lang="en-US" altLang="ja-JP" err="1"/>
                  <a:t>Σ</a:t>
                </a:r>
                <a:r>
                  <a:rPr lang="ja-JP" altLang="en-US"/>
                  <a:t>で表すことが多い</a:t>
                </a:r>
                <a:endParaRPr lang="en-US" altLang="ja-JP"/>
              </a:p>
              <a:p>
                <a:pPr lvl="1"/>
                <a:r>
                  <a:rPr kumimoji="1" lang="ja-JP" altLang="en-US">
                    <a:solidFill>
                      <a:srgbClr val="FF0000"/>
                    </a:solidFill>
                  </a:rPr>
                  <a:t>文字列</a:t>
                </a:r>
                <a:r>
                  <a:rPr kumimoji="1" lang="en-US" altLang="ja-JP"/>
                  <a:t>(1</a:t>
                </a:r>
                <a:r>
                  <a:rPr kumimoji="1" lang="ja-JP" altLang="en-US"/>
                  <a:t>つのアルファベットから選ばれた記号の列</a:t>
                </a:r>
                <a:r>
                  <a:rPr kumimoji="1" lang="en-US" altLang="ja-JP"/>
                  <a:t>)</a:t>
                </a:r>
                <a:endParaRPr lang="en-US" altLang="ja-JP"/>
              </a:p>
              <a:p>
                <a:pPr lvl="2"/>
                <a:r>
                  <a:rPr lang="ja-JP" altLang="en-US"/>
                  <a:t>空列</a:t>
                </a:r>
                <a:r>
                  <a:rPr lang="en-US" altLang="ja-JP"/>
                  <a:t>: 0</a:t>
                </a:r>
                <a:r>
                  <a:rPr lang="ja-JP" altLang="en-US"/>
                  <a:t>個の記号から成る文字列</a:t>
                </a:r>
                <a:endParaRPr lang="en-US" altLang="ja-JP"/>
              </a:p>
              <a:p>
                <a:pPr lvl="2"/>
                <a:r>
                  <a:rPr kumimoji="1" lang="ja-JP" altLang="en-US"/>
                  <a:t>列の長さ</a:t>
                </a:r>
                <a:r>
                  <a:rPr kumimoji="1" lang="en-US" altLang="ja-JP"/>
                  <a:t>: </a:t>
                </a:r>
                <a:r>
                  <a:rPr kumimoji="1" lang="ja-JP" altLang="en-US"/>
                  <a:t>文字列中の「記号の位置の数」</a:t>
                </a:r>
                <a:endParaRPr kumimoji="1" lang="en-US" altLang="ja-JP"/>
              </a:p>
              <a:p>
                <a:pPr lvl="3"/>
                <a:r>
                  <a:rPr kumimoji="1" lang="ja-JP" altLang="en-US"/>
                  <a:t>文字列</a:t>
                </a:r>
                <a:r>
                  <a:rPr kumimoji="1" lang="en-US" altLang="ja-JP"/>
                  <a:t>w</a:t>
                </a:r>
                <a:r>
                  <a:rPr kumimoji="1" lang="ja-JP" altLang="en-US"/>
                  <a:t>の長さを表す標準的な記法は</a:t>
                </a:r>
                <a:r>
                  <a:rPr kumimoji="1" lang="en-US" altLang="ja-JP"/>
                  <a:t>|w|</a:t>
                </a:r>
              </a:p>
              <a:p>
                <a:pPr lvl="2"/>
                <a:r>
                  <a:rPr lang="ja-JP" altLang="en-US"/>
                  <a:t>アルファベットのベキ</a:t>
                </a:r>
                <a:r>
                  <a:rPr lang="en-US" altLang="ja-JP"/>
                  <a:t>: </a:t>
                </a:r>
                <a:r>
                  <a:rPr lang="ja-JP" altLang="en-US"/>
                  <a:t>アルファベット</a:t>
                </a:r>
                <a:r>
                  <a:rPr lang="en-US" altLang="ja-JP" err="1"/>
                  <a:t>Σ</a:t>
                </a:r>
                <a:r>
                  <a:rPr lang="ja-JP" altLang="en-US"/>
                  <a:t>に対して、そのアルファベットから作れる特定の長さの記号列の集合を指数記法で表すことがある</a:t>
                </a:r>
                <a:endParaRPr kumimoji="1" lang="en-US" altLang="ja-JP"/>
              </a:p>
              <a:p>
                <a:pPr lvl="1"/>
                <a:r>
                  <a:rPr lang="ja-JP" altLang="en-US">
                    <a:solidFill>
                      <a:srgbClr val="FF0000"/>
                    </a:solidFill>
                  </a:rPr>
                  <a:t>言語</a:t>
                </a:r>
                <a:r>
                  <a:rPr lang="en-US" altLang="ja-JP"/>
                  <a:t>(</a:t>
                </a:r>
                <a:r>
                  <a:rPr lang="ja-JP" altLang="en-US"/>
                  <a:t>同じアルファベット状の文字列の集合</a:t>
                </a:r>
                <a:r>
                  <a:rPr lang="en-US" altLang="ja-JP"/>
                  <a:t>)</a:t>
                </a:r>
              </a:p>
              <a:p>
                <a:pPr lvl="2"/>
                <a:r>
                  <a:rPr kumimoji="1" lang="ja-JP" altLang="en-US"/>
                  <a:t>ある特定のアルファベット</a:t>
                </a:r>
                <a:r>
                  <a:rPr kumimoji="1" lang="en-US" altLang="ja-JP" err="1"/>
                  <a:t>Σ</a:t>
                </a:r>
                <a:r>
                  <a:rPr lang="ja-JP" altLang="en-US"/>
                  <a:t>上の列、つまり</a:t>
                </a:r>
                <a:r>
                  <a:rPr lang="en-US" altLang="ja-JP" err="1"/>
                  <a:t>Σ</a:t>
                </a:r>
                <a:r>
                  <a:rPr lang="en-US" altLang="ja-JP"/>
                  <a:t>*</a:t>
                </a:r>
                <a:r>
                  <a:rPr lang="ja-JP" altLang="en-US"/>
                  <a:t>から抜き出された列の集合を言語と呼ぶ</a:t>
                </a:r>
                <a:endParaRPr lang="en-US" altLang="ja-JP"/>
              </a:p>
              <a:p>
                <a:pPr lvl="2"/>
                <a:r>
                  <a:rPr kumimoji="1" lang="en-US" altLang="ja-JP" err="1"/>
                  <a:t>Σ</a:t>
                </a:r>
                <a:r>
                  <a:rPr kumimoji="1" lang="ja-JP" altLang="en-US"/>
                  <a:t>がアルファベットで</a:t>
                </a:r>
                <a14:m>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ea typeface="Cambria Math" panose="02040503050406030204" pitchFamily="18" charset="0"/>
                      </a:rPr>
                      <m:t>⊆</m:t>
                    </m:r>
                  </m:oMath>
                </a14:m>
                <a:r>
                  <a:rPr kumimoji="1" lang="en-US" altLang="ja-JP"/>
                  <a:t> </a:t>
                </a:r>
                <a:r>
                  <a:rPr kumimoji="1" lang="en-US" altLang="ja-JP" err="1"/>
                  <a:t>Σ</a:t>
                </a:r>
                <a:r>
                  <a:rPr kumimoji="1" lang="en-US" altLang="ja-JP"/>
                  <a:t>* </a:t>
                </a:r>
                <a:r>
                  <a:rPr kumimoji="1" lang="ja-JP" altLang="en-US"/>
                  <a:t>ならば、</a:t>
                </a:r>
                <a:r>
                  <a:rPr lang="en-US" altLang="ja-JP"/>
                  <a:t>L</a:t>
                </a:r>
                <a:r>
                  <a:rPr lang="ja-JP" altLang="en-US"/>
                  <a:t>を</a:t>
                </a:r>
                <a:r>
                  <a:rPr lang="en-US" altLang="ja-JP" err="1">
                    <a:solidFill>
                      <a:srgbClr val="FF0000"/>
                    </a:solidFill>
                  </a:rPr>
                  <a:t>Σ</a:t>
                </a:r>
                <a:r>
                  <a:rPr lang="ja-JP" altLang="en-US">
                    <a:solidFill>
                      <a:srgbClr val="FF0000"/>
                    </a:solidFill>
                  </a:rPr>
                  <a:t>上の言語</a:t>
                </a:r>
                <a:r>
                  <a:rPr lang="ja-JP" altLang="en-US"/>
                  <a:t>という</a:t>
                </a:r>
                <a:endParaRPr kumimoji="1" lang="ja-JP" altLang="en-US"/>
              </a:p>
            </p:txBody>
          </p:sp>
        </mc:Choice>
        <mc:Fallback>
          <p:sp>
            <p:nvSpPr>
              <p:cNvPr id="3" name="コンテンツ プレースホルダー 2">
                <a:extLst>
                  <a:ext uri="{FF2B5EF4-FFF2-40B4-BE49-F238E27FC236}">
                    <a16:creationId xmlns:a16="http://schemas.microsoft.com/office/drawing/2014/main" id="{A00E5536-168E-4D42-927C-1D2CEA401C19}"/>
                  </a:ext>
                </a:extLst>
              </p:cNvPr>
              <p:cNvSpPr>
                <a:spLocks noGrp="1" noRot="1" noChangeAspect="1" noMove="1" noResize="1" noEditPoints="1" noAdjustHandles="1" noChangeArrowheads="1" noChangeShapeType="1" noTextEdit="1"/>
              </p:cNvSpPr>
              <p:nvPr>
                <p:ph idx="1"/>
              </p:nvPr>
            </p:nvSpPr>
            <p:spPr>
              <a:blipFill>
                <a:blip r:embed="rId2"/>
                <a:stretch>
                  <a:fillRect l="-284" t="-1884"/>
                </a:stretch>
              </a:blipFill>
            </p:spPr>
            <p:txBody>
              <a:bodyPr/>
              <a:lstStyle/>
              <a:p>
                <a:r>
                  <a:rPr lang="en-US">
                    <a:noFill/>
                  </a:rPr>
                  <a:t> </a:t>
                </a:r>
              </a:p>
            </p:txBody>
          </p:sp>
        </mc:Fallback>
      </mc:AlternateContent>
    </p:spTree>
    <p:extLst>
      <p:ext uri="{BB962C8B-B14F-4D97-AF65-F5344CB8AC3E}">
        <p14:creationId xmlns:p14="http://schemas.microsoft.com/office/powerpoint/2010/main" val="208524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82003A-7A08-CA4A-88E1-538BCDE47925}"/>
              </a:ext>
            </a:extLst>
          </p:cNvPr>
          <p:cNvSpPr>
            <a:spLocks noGrp="1"/>
          </p:cNvSpPr>
          <p:nvPr>
            <p:ph type="title"/>
          </p:nvPr>
        </p:nvSpPr>
        <p:spPr/>
        <p:txBody>
          <a:bodyPr/>
          <a:lstStyle/>
          <a:p>
            <a:r>
              <a:rPr kumimoji="1" lang="ja-JP" altLang="en-US"/>
              <a:t>オートマトン理論における問題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55FA887-768C-304A-BDE6-DC8A9AA67ACA}"/>
                  </a:ext>
                </a:extLst>
              </p:cNvPr>
              <p:cNvSpPr>
                <a:spLocks noGrp="1"/>
              </p:cNvSpPr>
              <p:nvPr>
                <p:ph idx="1"/>
              </p:nvPr>
            </p:nvSpPr>
            <p:spPr/>
            <p:txBody>
              <a:bodyPr/>
              <a:lstStyle/>
              <a:p>
                <a:r>
                  <a:rPr kumimoji="1" lang="ja-JP" altLang="en-US"/>
                  <a:t>与えられた文字列がある特定の集合に属しているか否かを決定すること</a:t>
                </a:r>
                <a:endParaRPr kumimoji="1" lang="en-US" altLang="ja-JP"/>
              </a:p>
              <a:p>
                <a:endParaRPr kumimoji="1" lang="en-US" altLang="ja-JP"/>
              </a:p>
              <a:p>
                <a:r>
                  <a:rPr lang="ja-JP" altLang="en-US"/>
                  <a:t>問題の例</a:t>
                </a:r>
                <a:endParaRPr kumimoji="1" lang="en-US" altLang="ja-JP"/>
              </a:p>
              <a:p>
                <a:pPr lvl="1"/>
                <a14:m>
                  <m:oMath xmlns:m="http://schemas.openxmlformats.org/officeDocument/2006/math">
                    <m:r>
                      <m:rPr>
                        <m:sty m:val="p"/>
                      </m:rPr>
                      <a:rPr lang="en-US" altLang="ja-JP" i="0" dirty="0" smtClean="0">
                        <a:latin typeface="Cambria Math" panose="02040503050406030204" pitchFamily="18" charset="0"/>
                      </a:rPr>
                      <m:t>Σ</m:t>
                    </m:r>
                    <m:r>
                      <a:rPr lang="ja-JP" altLang="en-US" i="1" smtClean="0">
                        <a:latin typeface="Cambria Math" panose="02040503050406030204" pitchFamily="18" charset="0"/>
                      </a:rPr>
                      <m:t>が</m:t>
                    </m:r>
                    <m:r>
                      <a:rPr lang="ja-JP" altLang="en-US" i="1" dirty="0" smtClean="0">
                        <a:latin typeface="Cambria Math" panose="02040503050406030204" pitchFamily="18" charset="0"/>
                      </a:rPr>
                      <m:t>あるアルファベット上で</m:t>
                    </m:r>
                    <m:r>
                      <a:rPr lang="en-US" altLang="ja-JP" b="0" i="1" dirty="0" smtClean="0">
                        <a:latin typeface="Cambria Math" panose="02040503050406030204" pitchFamily="18" charset="0"/>
                      </a:rPr>
                      <m:t>𝐿</m:t>
                    </m:r>
                    <m:r>
                      <a:rPr kumimoji="1" lang="ja-JP" altLang="en-US" i="1" smtClean="0">
                        <a:latin typeface="Cambria Math" panose="02040503050406030204" pitchFamily="18" charset="0"/>
                      </a:rPr>
                      <m:t>が</m:t>
                    </m:r>
                    <m:r>
                      <m:rPr>
                        <m:sty m:val="p"/>
                      </m:rPr>
                      <a:rPr kumimoji="1" lang="en-US" altLang="ja-JP" i="0" dirty="0" smtClean="0">
                        <a:latin typeface="Cambria Math" panose="02040503050406030204" pitchFamily="18" charset="0"/>
                      </a:rPr>
                      <m:t>Σ</m:t>
                    </m:r>
                  </m:oMath>
                </a14:m>
                <a:r>
                  <a:rPr kumimoji="1" lang="ja-JP" altLang="en-US"/>
                  <a:t>上の言語であるとき、</a:t>
                </a:r>
                <a14:m>
                  <m:oMath xmlns:m="http://schemas.openxmlformats.org/officeDocument/2006/math">
                    <m:r>
                      <a:rPr kumimoji="1" lang="ja-JP" altLang="en-US" i="1" smtClean="0">
                        <a:latin typeface="Cambria Math" panose="02040503050406030204" pitchFamily="18" charset="0"/>
                      </a:rPr>
                      <m:t>問題</m:t>
                    </m:r>
                    <m:r>
                      <a:rPr kumimoji="1" lang="en-US" altLang="ja-JP" i="1" dirty="0" smtClean="0">
                        <a:latin typeface="Cambria Math" panose="02040503050406030204" pitchFamily="18" charset="0"/>
                      </a:rPr>
                      <m:t>𝐿</m:t>
                    </m:r>
                    <m:r>
                      <a:rPr kumimoji="1" lang="ja-JP" altLang="en-US" i="1" smtClean="0">
                        <a:latin typeface="Cambria Math" panose="02040503050406030204" pitchFamily="18" charset="0"/>
                      </a:rPr>
                      <m:t>とは</m:t>
                    </m:r>
                  </m:oMath>
                </a14:m>
                <a:endParaRPr kumimoji="1" lang="en-US" altLang="ja-JP"/>
              </a:p>
              <a:p>
                <a:pPr lvl="1"/>
                <a14:m>
                  <m:oMath xmlns:m="http://schemas.openxmlformats.org/officeDocument/2006/math">
                    <m:r>
                      <a:rPr lang="ja-JP" altLang="en-US" i="1" smtClean="0">
                        <a:latin typeface="Cambria Math" panose="02040503050406030204" pitchFamily="18" charset="0"/>
                      </a:rPr>
                      <m:t>与えられた</m:t>
                    </m:r>
                    <m:sSup>
                      <m:sSupPr>
                        <m:ctrlPr>
                          <a:rPr lang="en-US" altLang="ja-JP" i="1" smtClean="0">
                            <a:latin typeface="Cambria Math" panose="02040503050406030204" pitchFamily="18" charset="0"/>
                          </a:rPr>
                        </m:ctrlPr>
                      </m:sSupPr>
                      <m:e>
                        <m:r>
                          <m:rPr>
                            <m:sty m:val="p"/>
                          </m:rPr>
                          <a:rPr lang="en-US" altLang="ja-JP" i="1">
                            <a:latin typeface="Cambria Math" panose="02040503050406030204" pitchFamily="18" charset="0"/>
                          </a:rPr>
                          <m:t>Σ</m:t>
                        </m:r>
                      </m:e>
                      <m:sup>
                        <m:r>
                          <a:rPr lang="en-US" altLang="ja-JP" b="0" i="1" smtClean="0">
                            <a:latin typeface="Cambria Math" panose="02040503050406030204" pitchFamily="18" charset="0"/>
                          </a:rPr>
                          <m:t>∗</m:t>
                        </m:r>
                      </m:sup>
                    </m:sSup>
                    <m:r>
                      <a:rPr lang="ja-JP" altLang="en-US" i="1">
                        <a:latin typeface="Cambria Math" panose="02040503050406030204" pitchFamily="18" charset="0"/>
                      </a:rPr>
                      <m:t>の</m:t>
                    </m:r>
                    <m:r>
                      <a:rPr lang="ja-JP" altLang="en-US" i="1" smtClean="0">
                        <a:latin typeface="Cambria Math" panose="02040503050406030204" pitchFamily="18" charset="0"/>
                      </a:rPr>
                      <m:t>中の</m:t>
                    </m:r>
                    <m:r>
                      <a:rPr lang="ja-JP" altLang="en-US" i="1">
                        <a:latin typeface="Cambria Math" panose="02040503050406030204" pitchFamily="18" charset="0"/>
                      </a:rPr>
                      <m:t>文字列</m:t>
                    </m:r>
                    <m:r>
                      <a:rPr lang="ja-JP" altLang="en-US" i="1" smtClean="0">
                        <a:latin typeface="Cambria Math" panose="02040503050406030204" pitchFamily="18" charset="0"/>
                      </a:rPr>
                      <m:t>𝜔</m:t>
                    </m:r>
                  </m:oMath>
                </a14:m>
                <a:r>
                  <a:rPr kumimoji="1" lang="ja-JP" altLang="en-US"/>
                  <a:t>について、</a:t>
                </a:r>
                <a14:m>
                  <m:oMath xmlns:m="http://schemas.openxmlformats.org/officeDocument/2006/math">
                    <m:r>
                      <a:rPr kumimoji="1" lang="ja-JP" altLang="en-US" i="1" smtClean="0">
                        <a:latin typeface="Cambria Math" panose="02040503050406030204" pitchFamily="18" charset="0"/>
                      </a:rPr>
                      <m:t>𝜔</m:t>
                    </m:r>
                    <m:r>
                      <a:rPr lang="ja-JP" altLang="en-US" i="1">
                        <a:latin typeface="Cambria Math" panose="02040503050406030204" pitchFamily="18" charset="0"/>
                      </a:rPr>
                      <m:t>が</m:t>
                    </m:r>
                    <m:r>
                      <a:rPr lang="en-US" altLang="ja-JP" b="0" i="1" smtClean="0">
                        <a:latin typeface="Cambria Math" panose="02040503050406030204" pitchFamily="18" charset="0"/>
                      </a:rPr>
                      <m:t>𝐿</m:t>
                    </m:r>
                    <m:r>
                      <a:rPr lang="ja-JP" altLang="en-US" i="1">
                        <a:latin typeface="Cambria Math" panose="02040503050406030204" pitchFamily="18" charset="0"/>
                      </a:rPr>
                      <m:t>の</m:t>
                    </m:r>
                    <m:r>
                      <a:rPr lang="ja-JP" altLang="en-US" i="1" smtClean="0">
                        <a:latin typeface="Cambria Math" panose="02040503050406030204" pitchFamily="18" charset="0"/>
                      </a:rPr>
                      <m:t>中に</m:t>
                    </m:r>
                    <m:r>
                      <a:rPr lang="ja-JP" altLang="en-US" i="1">
                        <a:latin typeface="Cambria Math" panose="02040503050406030204" pitchFamily="18" charset="0"/>
                      </a:rPr>
                      <m:t>あるか</m:t>
                    </m:r>
                    <m:r>
                      <a:rPr lang="ja-JP" altLang="en-US" i="1" smtClean="0">
                        <a:latin typeface="Cambria Math" panose="02040503050406030204" pitchFamily="18" charset="0"/>
                      </a:rPr>
                      <m:t>否かを</m:t>
                    </m:r>
                    <m:r>
                      <a:rPr lang="ja-JP" altLang="en-US" i="1">
                        <a:latin typeface="Cambria Math" panose="02040503050406030204" pitchFamily="18" charset="0"/>
                      </a:rPr>
                      <m:t>決定</m:t>
                    </m:r>
                    <m:r>
                      <a:rPr lang="ja-JP" altLang="en-US" i="1" smtClean="0">
                        <a:latin typeface="Cambria Math" panose="02040503050406030204" pitchFamily="18" charset="0"/>
                      </a:rPr>
                      <m:t>せよ</m:t>
                    </m:r>
                  </m:oMath>
                </a14:m>
                <a:endParaRPr kumimoji="1" lang="ja-JP" altLang="en-US"/>
              </a:p>
            </p:txBody>
          </p:sp>
        </mc:Choice>
        <mc:Fallback>
          <p:sp>
            <p:nvSpPr>
              <p:cNvPr id="3" name="コンテンツ プレースホルダー 2">
                <a:extLst>
                  <a:ext uri="{FF2B5EF4-FFF2-40B4-BE49-F238E27FC236}">
                    <a16:creationId xmlns:a16="http://schemas.microsoft.com/office/drawing/2014/main" id="{955FA887-768C-304A-BDE6-DC8A9AA67ACA}"/>
                  </a:ext>
                </a:extLst>
              </p:cNvPr>
              <p:cNvSpPr>
                <a:spLocks noGrp="1" noRot="1" noChangeAspect="1" noMove="1" noResize="1" noEditPoints="1" noAdjustHandles="1" noChangeArrowheads="1" noChangeShapeType="1" noTextEdit="1"/>
              </p:cNvSpPr>
              <p:nvPr>
                <p:ph idx="1"/>
              </p:nvPr>
            </p:nvSpPr>
            <p:spPr>
              <a:blipFill>
                <a:blip r:embed="rId2"/>
                <a:stretch>
                  <a:fillRect l="-284" t="-1099"/>
                </a:stretch>
              </a:blipFill>
            </p:spPr>
            <p:txBody>
              <a:bodyPr/>
              <a:lstStyle/>
              <a:p>
                <a:r>
                  <a:rPr lang="en-US">
                    <a:noFill/>
                  </a:rPr>
                  <a:t> </a:t>
                </a:r>
              </a:p>
            </p:txBody>
          </p:sp>
        </mc:Fallback>
      </mc:AlternateContent>
    </p:spTree>
    <p:extLst>
      <p:ext uri="{BB962C8B-B14F-4D97-AF65-F5344CB8AC3E}">
        <p14:creationId xmlns:p14="http://schemas.microsoft.com/office/powerpoint/2010/main" val="409744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CAD494-9281-4E4A-A9A1-EBBBA2B35182}"/>
              </a:ext>
            </a:extLst>
          </p:cNvPr>
          <p:cNvSpPr>
            <a:spLocks noGrp="1"/>
          </p:cNvSpPr>
          <p:nvPr>
            <p:ph type="title"/>
          </p:nvPr>
        </p:nvSpPr>
        <p:spPr/>
        <p:txBody>
          <a:bodyPr/>
          <a:lstStyle/>
          <a:p>
            <a:r>
              <a:rPr kumimoji="1" lang="ja-JP" altLang="en-US"/>
              <a:t>証明はどの程度証明しなければならない</a:t>
            </a:r>
            <a:r>
              <a:rPr kumimoji="1" lang="en-US" altLang="ja-JP"/>
              <a:t>?</a:t>
            </a:r>
            <a:endParaRPr kumimoji="1" lang="ja-JP" altLang="en-US"/>
          </a:p>
        </p:txBody>
      </p:sp>
      <p:sp>
        <p:nvSpPr>
          <p:cNvPr id="3" name="コンテンツ プレースホルダー 2">
            <a:extLst>
              <a:ext uri="{FF2B5EF4-FFF2-40B4-BE49-F238E27FC236}">
                <a16:creationId xmlns:a16="http://schemas.microsoft.com/office/drawing/2014/main" id="{4E5E8C81-E5D4-2C47-B9CC-1171AAC83C5F}"/>
              </a:ext>
            </a:extLst>
          </p:cNvPr>
          <p:cNvSpPr>
            <a:spLocks noGrp="1"/>
          </p:cNvSpPr>
          <p:nvPr>
            <p:ph idx="1"/>
          </p:nvPr>
        </p:nvSpPr>
        <p:spPr/>
        <p:txBody>
          <a:bodyPr/>
          <a:lstStyle/>
          <a:p>
            <a:r>
              <a:rPr kumimoji="1" lang="ja-JP" altLang="en-US"/>
              <a:t>証明の最低目標は</a:t>
            </a:r>
            <a:r>
              <a:rPr kumimoji="1" lang="ja-JP" altLang="en-US">
                <a:solidFill>
                  <a:srgbClr val="FF0000"/>
                </a:solidFill>
              </a:rPr>
              <a:t>「説得」</a:t>
            </a:r>
            <a:endParaRPr kumimoji="1" lang="en-US" altLang="ja-JP">
              <a:solidFill>
                <a:srgbClr val="FF0000"/>
              </a:solidFill>
            </a:endParaRPr>
          </a:p>
          <a:p>
            <a:pPr lvl="1"/>
            <a:r>
              <a:rPr kumimoji="1" lang="ja-JP" altLang="en-US"/>
              <a:t>証明をした人も証明をレビューする人も、実際の証明方法で正しさを納得できればよい</a:t>
            </a:r>
            <a:endParaRPr kumimoji="1" lang="en-US" altLang="ja-JP"/>
          </a:p>
          <a:p>
            <a:pPr lvl="1"/>
            <a:r>
              <a:rPr lang="ja-JP" altLang="en-US"/>
              <a:t>説得できなければ</a:t>
            </a:r>
            <a:r>
              <a:rPr lang="ja-JP" altLang="en-US">
                <a:solidFill>
                  <a:srgbClr val="FF0000"/>
                </a:solidFill>
              </a:rPr>
              <a:t>「省略」</a:t>
            </a:r>
            <a:r>
              <a:rPr lang="ja-JP" altLang="en-US"/>
              <a:t>が多すぎた</a:t>
            </a:r>
            <a:endParaRPr lang="en-US" altLang="ja-JP"/>
          </a:p>
          <a:p>
            <a:r>
              <a:rPr lang="ja-JP" altLang="en-US"/>
              <a:t>証明の不確かさは予備知識の違いからくる</a:t>
            </a:r>
            <a:endParaRPr lang="en-US" altLang="ja-JP"/>
          </a:p>
          <a:p>
            <a:r>
              <a:rPr lang="ja-JP" altLang="en-US"/>
              <a:t>証明に必要なある事柄があり、</a:t>
            </a:r>
            <a:r>
              <a:rPr lang="ja-JP" altLang="en-US">
                <a:solidFill>
                  <a:srgbClr val="FF0000"/>
                </a:solidFill>
              </a:rPr>
              <a:t>それを省くと証明は確実に不適切になる</a:t>
            </a:r>
            <a:endParaRPr lang="en-US" altLang="ja-JP">
              <a:solidFill>
                <a:srgbClr val="FF0000"/>
              </a:solidFill>
            </a:endParaRPr>
          </a:p>
        </p:txBody>
      </p:sp>
    </p:spTree>
    <p:extLst>
      <p:ext uri="{BB962C8B-B14F-4D97-AF65-F5344CB8AC3E}">
        <p14:creationId xmlns:p14="http://schemas.microsoft.com/office/powerpoint/2010/main" val="2944504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2E834-6F63-0A43-ADDD-B1E8E02B398B}"/>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80BEE21C-85F2-7E4E-AEA1-48B123517161}"/>
              </a:ext>
            </a:extLst>
          </p:cNvPr>
          <p:cNvSpPr>
            <a:spLocks noGrp="1"/>
          </p:cNvSpPr>
          <p:nvPr>
            <p:ph idx="1"/>
          </p:nvPr>
        </p:nvSpPr>
        <p:spPr/>
        <p:txBody>
          <a:bodyPr/>
          <a:lstStyle/>
          <a:p>
            <a:r>
              <a:rPr kumimoji="1" lang="ja-JP" altLang="en-US"/>
              <a:t>オートマトン理論とは</a:t>
            </a:r>
            <a:endParaRPr kumimoji="1" lang="en-US" altLang="ja-JP"/>
          </a:p>
          <a:p>
            <a:pPr lvl="1"/>
            <a:r>
              <a:rPr kumimoji="1" lang="ja-JP" altLang="en-US"/>
              <a:t>計算の限界の研究に本質的なモデル</a:t>
            </a:r>
            <a:endParaRPr kumimoji="1" lang="en-US" altLang="ja-JP"/>
          </a:p>
          <a:p>
            <a:r>
              <a:rPr lang="ja-JP" altLang="en-US"/>
              <a:t>計算の研究とは</a:t>
            </a:r>
            <a:endParaRPr lang="en-US" altLang="ja-JP"/>
          </a:p>
          <a:p>
            <a:pPr lvl="1"/>
            <a:r>
              <a:rPr kumimoji="1" lang="ja-JP" altLang="en-US"/>
              <a:t>コンピュータは一体何ができるのだろうか</a:t>
            </a:r>
            <a:r>
              <a:rPr kumimoji="1" lang="en-US" altLang="ja-JP"/>
              <a:t>?</a:t>
            </a:r>
          </a:p>
          <a:p>
            <a:pPr lvl="1"/>
            <a:r>
              <a:rPr lang="ja-JP" altLang="en-US"/>
              <a:t>コンピュータが効率よくできるのは何だろうか</a:t>
            </a:r>
            <a:r>
              <a:rPr lang="en-US" altLang="ja-JP"/>
              <a:t>?</a:t>
            </a:r>
          </a:p>
          <a:p>
            <a:r>
              <a:rPr kumimoji="1" lang="ja-JP" altLang="en-US"/>
              <a:t>様々な形式的な証明</a:t>
            </a:r>
            <a:endParaRPr kumimoji="1" lang="en-US" altLang="ja-JP"/>
          </a:p>
          <a:p>
            <a:r>
              <a:rPr lang="ja-JP" altLang="en-US"/>
              <a:t>オートマトン理論で利用される最も重要な用語の整理</a:t>
            </a:r>
            <a:endParaRPr kumimoji="1" lang="ja-JP" altLang="en-US"/>
          </a:p>
        </p:txBody>
      </p:sp>
    </p:spTree>
    <p:extLst>
      <p:ext uri="{BB962C8B-B14F-4D97-AF65-F5344CB8AC3E}">
        <p14:creationId xmlns:p14="http://schemas.microsoft.com/office/powerpoint/2010/main" val="1200976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DA513B-BB78-854F-BA0F-8F7B9EEBB765}"/>
              </a:ext>
            </a:extLst>
          </p:cNvPr>
          <p:cNvSpPr>
            <a:spLocks noGrp="1"/>
          </p:cNvSpPr>
          <p:nvPr>
            <p:ph type="title"/>
          </p:nvPr>
        </p:nvSpPr>
        <p:spPr/>
        <p:txBody>
          <a:bodyPr/>
          <a:lstStyle/>
          <a:p>
            <a:r>
              <a:rPr kumimoji="1" lang="ja-JP" altLang="en-US"/>
              <a:t>この勉強会の目的</a:t>
            </a:r>
          </a:p>
        </p:txBody>
      </p:sp>
      <p:sp>
        <p:nvSpPr>
          <p:cNvPr id="3" name="コンテンツ プレースホルダー 2">
            <a:extLst>
              <a:ext uri="{FF2B5EF4-FFF2-40B4-BE49-F238E27FC236}">
                <a16:creationId xmlns:a16="http://schemas.microsoft.com/office/drawing/2014/main" id="{EEC7BFB9-369C-874B-821E-3FFB4D4AACEC}"/>
              </a:ext>
            </a:extLst>
          </p:cNvPr>
          <p:cNvSpPr>
            <a:spLocks noGrp="1"/>
          </p:cNvSpPr>
          <p:nvPr>
            <p:ph idx="1"/>
          </p:nvPr>
        </p:nvSpPr>
        <p:spPr/>
        <p:txBody>
          <a:bodyPr/>
          <a:lstStyle/>
          <a:p>
            <a:r>
              <a:rPr kumimoji="1" lang="ja-JP" altLang="en-US"/>
              <a:t>これまでの勉強会のログ</a:t>
            </a:r>
            <a:endParaRPr kumimoji="1" lang="en-US" altLang="ja-JP"/>
          </a:p>
          <a:p>
            <a:pPr lvl="1"/>
            <a:r>
              <a:rPr lang="en-US" altLang="ja-JP">
                <a:hlinkClick r:id="rId2"/>
              </a:rPr>
              <a:t>https://github.com/himrock922/software_research</a:t>
            </a:r>
            <a:endParaRPr lang="en-US" altLang="ja-JP"/>
          </a:p>
          <a:p>
            <a:r>
              <a:rPr lang="en-US" altLang="ja-JP" err="1"/>
              <a:t>kawai</a:t>
            </a:r>
            <a:r>
              <a:rPr lang="en-US" altLang="ja-JP"/>
              <a:t> → </a:t>
            </a:r>
            <a:r>
              <a:rPr lang="ja-JP" altLang="en-US"/>
              <a:t>この勉強会から形式手法とかソフトウェアを形式的に表現できる手法、ノウハウを学びたい。 </a:t>
            </a:r>
            <a:endParaRPr lang="en-US" altLang="ja-JP"/>
          </a:p>
          <a:p>
            <a:r>
              <a:rPr lang="en-US" altLang="ja-JP"/>
              <a:t>himrock922 → </a:t>
            </a:r>
            <a:r>
              <a:rPr lang="en-US" altLang="ja-JP" err="1"/>
              <a:t>kawai</a:t>
            </a:r>
            <a:r>
              <a:rPr lang="ja-JP" altLang="en-US"/>
              <a:t>さんと同じだが、ソフトウェアの設計論やソフトウェアの難しさを数学的に表現するような勉強もしたい。</a:t>
            </a:r>
            <a:endParaRPr lang="en-US" altLang="ja-JP"/>
          </a:p>
          <a:p>
            <a:endParaRPr lang="en-US" altLang="ja-JP"/>
          </a:p>
        </p:txBody>
      </p:sp>
    </p:spTree>
    <p:extLst>
      <p:ext uri="{BB962C8B-B14F-4D97-AF65-F5344CB8AC3E}">
        <p14:creationId xmlns:p14="http://schemas.microsoft.com/office/powerpoint/2010/main" val="3253778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E4B8D3-1590-8E4E-A72C-C0D36FF0C2EA}"/>
              </a:ext>
            </a:extLst>
          </p:cNvPr>
          <p:cNvSpPr>
            <a:spLocks noGrp="1"/>
          </p:cNvSpPr>
          <p:nvPr>
            <p:ph type="title"/>
          </p:nvPr>
        </p:nvSpPr>
        <p:spPr/>
        <p:txBody>
          <a:bodyPr/>
          <a:lstStyle/>
          <a:p>
            <a:r>
              <a:rPr kumimoji="1" lang="ja-JP" altLang="en-US"/>
              <a:t>参考文献</a:t>
            </a:r>
          </a:p>
        </p:txBody>
      </p:sp>
      <p:sp>
        <p:nvSpPr>
          <p:cNvPr id="3" name="コンテンツ プレースホルダー 2">
            <a:extLst>
              <a:ext uri="{FF2B5EF4-FFF2-40B4-BE49-F238E27FC236}">
                <a16:creationId xmlns:a16="http://schemas.microsoft.com/office/drawing/2014/main" id="{9C6860C4-28CA-B345-A2D7-7D6F3532DFC8}"/>
              </a:ext>
            </a:extLst>
          </p:cNvPr>
          <p:cNvSpPr>
            <a:spLocks noGrp="1"/>
          </p:cNvSpPr>
          <p:nvPr>
            <p:ph idx="1"/>
          </p:nvPr>
        </p:nvSpPr>
        <p:spPr/>
        <p:txBody>
          <a:bodyPr/>
          <a:lstStyle/>
          <a:p>
            <a:r>
              <a:rPr kumimoji="1" lang="ja-JP" altLang="en-US"/>
              <a:t>オートマトン言語理論</a:t>
            </a:r>
            <a:r>
              <a:rPr kumimoji="1" lang="en-US" altLang="ja-JP"/>
              <a:t> </a:t>
            </a:r>
            <a:r>
              <a:rPr kumimoji="1" lang="ja-JP" altLang="en-US"/>
              <a:t>計算論</a:t>
            </a:r>
            <a:r>
              <a:rPr kumimoji="1" lang="en-US" altLang="ja-JP"/>
              <a:t>Ⅰ</a:t>
            </a:r>
          </a:p>
          <a:p>
            <a:pPr lvl="1"/>
            <a:r>
              <a:rPr lang="ja-JP" altLang="en-US"/>
              <a:t>共著</a:t>
            </a:r>
            <a:r>
              <a:rPr lang="en-US" altLang="ja-JP"/>
              <a:t>: J.</a:t>
            </a:r>
            <a:r>
              <a:rPr lang="ja-JP" altLang="en-US"/>
              <a:t>ホップクロフト</a:t>
            </a:r>
            <a:r>
              <a:rPr lang="en-US" altLang="ja-JP"/>
              <a:t> / R.</a:t>
            </a:r>
            <a:r>
              <a:rPr lang="ja-JP" altLang="en-US"/>
              <a:t>モトワニ</a:t>
            </a:r>
            <a:r>
              <a:rPr lang="en-US" altLang="ja-JP"/>
              <a:t> / J.</a:t>
            </a:r>
            <a:r>
              <a:rPr lang="ja-JP" altLang="en-US"/>
              <a:t>ウルマン</a:t>
            </a:r>
            <a:endParaRPr lang="en-US" altLang="ja-JP"/>
          </a:p>
          <a:p>
            <a:pPr lvl="1"/>
            <a:r>
              <a:rPr lang="ja-JP" altLang="en-US"/>
              <a:t>共訳</a:t>
            </a:r>
            <a:r>
              <a:rPr lang="en-US" altLang="ja-JP"/>
              <a:t>: </a:t>
            </a:r>
            <a:r>
              <a:rPr lang="ja-JP" altLang="en-US"/>
              <a:t>野崎昭弘</a:t>
            </a:r>
            <a:r>
              <a:rPr lang="en-US" altLang="ja-JP"/>
              <a:t> / </a:t>
            </a:r>
            <a:r>
              <a:rPr lang="ja-JP" altLang="en-US"/>
              <a:t>高橋正子</a:t>
            </a:r>
            <a:r>
              <a:rPr lang="en-US" altLang="ja-JP"/>
              <a:t> / </a:t>
            </a:r>
            <a:r>
              <a:rPr lang="ja-JP" altLang="en-US"/>
              <a:t>町田</a:t>
            </a:r>
            <a:r>
              <a:rPr lang="en-US" altLang="ja-JP"/>
              <a:t> </a:t>
            </a:r>
            <a:r>
              <a:rPr lang="ja-JP" altLang="en-US"/>
              <a:t>元</a:t>
            </a:r>
            <a:r>
              <a:rPr lang="en-US" altLang="ja-JP"/>
              <a:t> / </a:t>
            </a:r>
            <a:r>
              <a:rPr lang="ja-JP" altLang="en-US"/>
              <a:t>山崎秀記</a:t>
            </a:r>
            <a:endParaRPr lang="en-US" altLang="ja-JP"/>
          </a:p>
          <a:p>
            <a:pPr lvl="1"/>
            <a:endParaRPr kumimoji="1" lang="ja-JP" altLang="en-US"/>
          </a:p>
        </p:txBody>
      </p:sp>
      <p:pic>
        <p:nvPicPr>
          <p:cNvPr id="5" name="図 4">
            <a:extLst>
              <a:ext uri="{FF2B5EF4-FFF2-40B4-BE49-F238E27FC236}">
                <a16:creationId xmlns:a16="http://schemas.microsoft.com/office/drawing/2014/main" id="{23D87B04-D548-EF4A-B23F-31FBCF2B9EE8}"/>
              </a:ext>
            </a:extLst>
          </p:cNvPr>
          <p:cNvPicPr>
            <a:picLocks noChangeAspect="1"/>
          </p:cNvPicPr>
          <p:nvPr/>
        </p:nvPicPr>
        <p:blipFill>
          <a:blip r:embed="rId2"/>
          <a:stretch>
            <a:fillRect/>
          </a:stretch>
        </p:blipFill>
        <p:spPr>
          <a:xfrm>
            <a:off x="7545405" y="1930400"/>
            <a:ext cx="1728597" cy="2471547"/>
          </a:xfrm>
          <a:prstGeom prst="rect">
            <a:avLst/>
          </a:prstGeom>
        </p:spPr>
      </p:pic>
    </p:spTree>
    <p:extLst>
      <p:ext uri="{BB962C8B-B14F-4D97-AF65-F5344CB8AC3E}">
        <p14:creationId xmlns:p14="http://schemas.microsoft.com/office/powerpoint/2010/main" val="2047603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C07850-68B4-464A-8F01-547BD9F56244}"/>
              </a:ext>
            </a:extLst>
          </p:cNvPr>
          <p:cNvSpPr>
            <a:spLocks noGrp="1"/>
          </p:cNvSpPr>
          <p:nvPr>
            <p:ph type="title"/>
          </p:nvPr>
        </p:nvSpPr>
        <p:spPr/>
        <p:txBody>
          <a:bodyPr/>
          <a:lstStyle/>
          <a:p>
            <a:r>
              <a:rPr kumimoji="1" lang="ja-JP" altLang="en-US"/>
              <a:t>オートマトン理論とは</a:t>
            </a:r>
          </a:p>
        </p:txBody>
      </p:sp>
      <p:sp>
        <p:nvSpPr>
          <p:cNvPr id="3" name="コンテンツ プレースホルダー 2">
            <a:extLst>
              <a:ext uri="{FF2B5EF4-FFF2-40B4-BE49-F238E27FC236}">
                <a16:creationId xmlns:a16="http://schemas.microsoft.com/office/drawing/2014/main" id="{FCA0F867-34AF-C54B-87AF-A456B25BFB07}"/>
              </a:ext>
            </a:extLst>
          </p:cNvPr>
          <p:cNvSpPr>
            <a:spLocks noGrp="1"/>
          </p:cNvSpPr>
          <p:nvPr>
            <p:ph idx="1"/>
          </p:nvPr>
        </p:nvSpPr>
        <p:spPr/>
        <p:txBody>
          <a:bodyPr/>
          <a:lstStyle/>
          <a:p>
            <a:r>
              <a:rPr kumimoji="1" lang="ja-JP" altLang="en-US"/>
              <a:t>抽象的な計算装置、あるいは「機械」の研究のこと</a:t>
            </a:r>
            <a:endParaRPr kumimoji="1" lang="en-US" altLang="ja-JP"/>
          </a:p>
          <a:p>
            <a:r>
              <a:rPr lang="ja-JP" altLang="en-US"/>
              <a:t>研究の歴史</a:t>
            </a:r>
            <a:endParaRPr kumimoji="1" lang="en-US" altLang="ja-JP"/>
          </a:p>
          <a:p>
            <a:endParaRPr kumimoji="1" lang="ja-JP" altLang="en-US"/>
          </a:p>
        </p:txBody>
      </p:sp>
      <p:sp>
        <p:nvSpPr>
          <p:cNvPr id="4" name="右矢印 3">
            <a:extLst>
              <a:ext uri="{FF2B5EF4-FFF2-40B4-BE49-F238E27FC236}">
                <a16:creationId xmlns:a16="http://schemas.microsoft.com/office/drawing/2014/main" id="{8A8C4E39-8EE8-F44E-92F2-A14A28D6DD32}"/>
              </a:ext>
            </a:extLst>
          </p:cNvPr>
          <p:cNvSpPr/>
          <p:nvPr/>
        </p:nvSpPr>
        <p:spPr>
          <a:xfrm>
            <a:off x="766119" y="4100975"/>
            <a:ext cx="8507883" cy="494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EF72972-F9B4-7D46-B946-799A69D85971}"/>
              </a:ext>
            </a:extLst>
          </p:cNvPr>
          <p:cNvSpPr txBox="1"/>
          <p:nvPr/>
        </p:nvSpPr>
        <p:spPr>
          <a:xfrm>
            <a:off x="677334" y="4825434"/>
            <a:ext cx="1133644" cy="369332"/>
          </a:xfrm>
          <a:prstGeom prst="rect">
            <a:avLst/>
          </a:prstGeom>
          <a:noFill/>
        </p:spPr>
        <p:txBody>
          <a:bodyPr wrap="none" rtlCol="0">
            <a:spAutoFit/>
          </a:bodyPr>
          <a:lstStyle/>
          <a:p>
            <a:r>
              <a:rPr kumimoji="1" lang="en-US" altLang="ja-JP"/>
              <a:t>1930</a:t>
            </a:r>
            <a:r>
              <a:rPr kumimoji="1" lang="ja-JP" altLang="en-US"/>
              <a:t>年代</a:t>
            </a:r>
          </a:p>
        </p:txBody>
      </p:sp>
      <p:sp>
        <p:nvSpPr>
          <p:cNvPr id="9" name="角丸四角形吹き出し 8">
            <a:extLst>
              <a:ext uri="{FF2B5EF4-FFF2-40B4-BE49-F238E27FC236}">
                <a16:creationId xmlns:a16="http://schemas.microsoft.com/office/drawing/2014/main" id="{F66FE1BA-0CA8-904D-A9F5-9214A4A8381E}"/>
              </a:ext>
            </a:extLst>
          </p:cNvPr>
          <p:cNvSpPr/>
          <p:nvPr/>
        </p:nvSpPr>
        <p:spPr>
          <a:xfrm>
            <a:off x="766119" y="2891118"/>
            <a:ext cx="2313257" cy="1087719"/>
          </a:xfrm>
          <a:prstGeom prst="wedgeRoundRectCallout">
            <a:avLst>
              <a:gd name="adj1" fmla="val -37690"/>
              <a:gd name="adj2" fmla="val 71622"/>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br>
              <a:rPr kumimoji="1" lang="en-US" altLang="ja-JP" sz="1400"/>
            </a:br>
            <a:r>
              <a:rPr kumimoji="1" lang="ja-JP" altLang="en-US" sz="1400"/>
              <a:t>コンピュータに何が計算できるか表現するための</a:t>
            </a:r>
            <a:r>
              <a:rPr kumimoji="1" lang="ja-JP" altLang="en-US" sz="1400">
                <a:solidFill>
                  <a:srgbClr val="FF0000"/>
                </a:solidFill>
              </a:rPr>
              <a:t>チューリングマシン</a:t>
            </a:r>
            <a:r>
              <a:rPr kumimoji="1" lang="ja-JP" altLang="en-US" sz="1400">
                <a:solidFill>
                  <a:schemeClr val="tx1"/>
                </a:solidFill>
              </a:rPr>
              <a:t>の</a:t>
            </a:r>
            <a:br>
              <a:rPr kumimoji="1" lang="en-US" altLang="ja-JP" sz="1400">
                <a:solidFill>
                  <a:schemeClr val="tx1"/>
                </a:solidFill>
              </a:rPr>
            </a:br>
            <a:r>
              <a:rPr kumimoji="1" lang="ja-JP" altLang="en-US" sz="1400"/>
              <a:t>考察</a:t>
            </a:r>
          </a:p>
        </p:txBody>
      </p:sp>
      <p:sp>
        <p:nvSpPr>
          <p:cNvPr id="10" name="テキスト ボックス 9">
            <a:extLst>
              <a:ext uri="{FF2B5EF4-FFF2-40B4-BE49-F238E27FC236}">
                <a16:creationId xmlns:a16="http://schemas.microsoft.com/office/drawing/2014/main" id="{EF4DFB3A-4D3A-3240-AA61-FF6F31719DA5}"/>
              </a:ext>
            </a:extLst>
          </p:cNvPr>
          <p:cNvSpPr txBox="1"/>
          <p:nvPr/>
        </p:nvSpPr>
        <p:spPr>
          <a:xfrm>
            <a:off x="4648316" y="4825434"/>
            <a:ext cx="1843774" cy="369332"/>
          </a:xfrm>
          <a:prstGeom prst="rect">
            <a:avLst/>
          </a:prstGeom>
          <a:noFill/>
        </p:spPr>
        <p:txBody>
          <a:bodyPr wrap="none" rtlCol="0">
            <a:spAutoFit/>
          </a:bodyPr>
          <a:lstStyle/>
          <a:p>
            <a:r>
              <a:rPr kumimoji="1" lang="en-US" altLang="ja-JP"/>
              <a:t>1940 - 1950</a:t>
            </a:r>
            <a:r>
              <a:rPr kumimoji="1" lang="ja-JP" altLang="en-US"/>
              <a:t>年代</a:t>
            </a:r>
          </a:p>
        </p:txBody>
      </p:sp>
      <p:sp>
        <p:nvSpPr>
          <p:cNvPr id="12" name="角丸四角形吹き出し 11">
            <a:extLst>
              <a:ext uri="{FF2B5EF4-FFF2-40B4-BE49-F238E27FC236}">
                <a16:creationId xmlns:a16="http://schemas.microsoft.com/office/drawing/2014/main" id="{42D2A60D-7E3C-5844-BBE2-39D12B833D75}"/>
              </a:ext>
            </a:extLst>
          </p:cNvPr>
          <p:cNvSpPr/>
          <p:nvPr/>
        </p:nvSpPr>
        <p:spPr>
          <a:xfrm>
            <a:off x="3168161" y="2885140"/>
            <a:ext cx="2313257" cy="1087719"/>
          </a:xfrm>
          <a:prstGeom prst="wedgeRoundRectCallout">
            <a:avLst>
              <a:gd name="adj1" fmla="val 39623"/>
              <a:gd name="adj2" fmla="val 7038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a:solidFill>
                  <a:srgbClr val="FF0000"/>
                </a:solidFill>
              </a:rPr>
              <a:t>有限オートマトン</a:t>
            </a:r>
            <a:r>
              <a:rPr kumimoji="1" lang="ja-JP" altLang="en-US" sz="1400">
                <a:solidFill>
                  <a:schemeClr val="tx1"/>
                </a:solidFill>
              </a:rPr>
              <a:t>の研究</a:t>
            </a:r>
            <a:endParaRPr kumimoji="1" lang="ja-JP" altLang="en-US" sz="1400">
              <a:solidFill>
                <a:srgbClr val="FF0000"/>
              </a:solidFill>
            </a:endParaRPr>
          </a:p>
        </p:txBody>
      </p:sp>
      <p:sp>
        <p:nvSpPr>
          <p:cNvPr id="13" name="角丸四角形吹き出し 12">
            <a:extLst>
              <a:ext uri="{FF2B5EF4-FFF2-40B4-BE49-F238E27FC236}">
                <a16:creationId xmlns:a16="http://schemas.microsoft.com/office/drawing/2014/main" id="{A0461302-C802-D748-8B64-D6D0AC8DFEF8}"/>
              </a:ext>
            </a:extLst>
          </p:cNvPr>
          <p:cNvSpPr/>
          <p:nvPr/>
        </p:nvSpPr>
        <p:spPr>
          <a:xfrm>
            <a:off x="5570203" y="2885139"/>
            <a:ext cx="2313257" cy="1087719"/>
          </a:xfrm>
          <a:prstGeom prst="wedgeRoundRectCallout">
            <a:avLst>
              <a:gd name="adj1" fmla="val 676"/>
              <a:gd name="adj2" fmla="val 74095"/>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a:solidFill>
                  <a:schemeClr val="tx1"/>
                </a:solidFill>
              </a:rPr>
              <a:t>ノーム・チョムスキーによる</a:t>
            </a:r>
            <a:r>
              <a:rPr kumimoji="1" lang="ja-JP" altLang="en-US" sz="1400">
                <a:solidFill>
                  <a:srgbClr val="FF0000"/>
                </a:solidFill>
              </a:rPr>
              <a:t>「形式的な文法」</a:t>
            </a:r>
            <a:r>
              <a:rPr kumimoji="1" lang="ja-JP" altLang="en-US" sz="1400">
                <a:solidFill>
                  <a:schemeClr val="tx1"/>
                </a:solidFill>
              </a:rPr>
              <a:t>の研究</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D22181EA-62DF-4848-9207-BFA055737C53}"/>
              </a:ext>
            </a:extLst>
          </p:cNvPr>
          <p:cNvSpPr txBox="1"/>
          <p:nvPr/>
        </p:nvSpPr>
        <p:spPr>
          <a:xfrm>
            <a:off x="8303527" y="4825434"/>
            <a:ext cx="902811" cy="369332"/>
          </a:xfrm>
          <a:prstGeom prst="rect">
            <a:avLst/>
          </a:prstGeom>
          <a:noFill/>
        </p:spPr>
        <p:txBody>
          <a:bodyPr wrap="none" rtlCol="0">
            <a:spAutoFit/>
          </a:bodyPr>
          <a:lstStyle/>
          <a:p>
            <a:r>
              <a:rPr kumimoji="1" lang="en-US" altLang="ja-JP"/>
              <a:t>1969</a:t>
            </a:r>
            <a:r>
              <a:rPr kumimoji="1" lang="ja-JP" altLang="en-US"/>
              <a:t>年</a:t>
            </a:r>
          </a:p>
        </p:txBody>
      </p:sp>
      <p:sp>
        <p:nvSpPr>
          <p:cNvPr id="15" name="角丸四角形吹き出し 14">
            <a:extLst>
              <a:ext uri="{FF2B5EF4-FFF2-40B4-BE49-F238E27FC236}">
                <a16:creationId xmlns:a16="http://schemas.microsoft.com/office/drawing/2014/main" id="{0B0A6988-C7BD-B242-ADE0-31B47CBDEC8C}"/>
              </a:ext>
            </a:extLst>
          </p:cNvPr>
          <p:cNvSpPr/>
          <p:nvPr/>
        </p:nvSpPr>
        <p:spPr>
          <a:xfrm>
            <a:off x="7940444" y="2885138"/>
            <a:ext cx="2313257" cy="1087719"/>
          </a:xfrm>
          <a:prstGeom prst="wedgeRoundRectCallout">
            <a:avLst>
              <a:gd name="adj1" fmla="val 4164"/>
              <a:gd name="adj2" fmla="val 7038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1400">
                <a:solidFill>
                  <a:schemeClr val="tx1"/>
                </a:solidFill>
              </a:rPr>
              <a:t>チューリングの</a:t>
            </a:r>
            <a:r>
              <a:rPr kumimoji="1" lang="ja-JP" altLang="en-US" sz="1400">
                <a:solidFill>
                  <a:srgbClr val="FF0000"/>
                </a:solidFill>
              </a:rPr>
              <a:t>「計算できること。できないこと」</a:t>
            </a:r>
            <a:r>
              <a:rPr kumimoji="1" lang="ja-JP" altLang="en-US" sz="1400">
                <a:solidFill>
                  <a:schemeClr val="tx1"/>
                </a:solidFill>
              </a:rPr>
              <a:t>の計算の発展</a:t>
            </a:r>
            <a:endParaRPr kumimoji="1" lang="ja-JP" altLang="en-US" sz="1400">
              <a:solidFill>
                <a:srgbClr val="FF0000"/>
              </a:solidFill>
            </a:endParaRPr>
          </a:p>
        </p:txBody>
      </p:sp>
    </p:spTree>
    <p:extLst>
      <p:ext uri="{BB962C8B-B14F-4D97-AF65-F5344CB8AC3E}">
        <p14:creationId xmlns:p14="http://schemas.microsoft.com/office/powerpoint/2010/main" val="3133571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E2FB45-B186-714E-8425-89D9252F977D}"/>
              </a:ext>
            </a:extLst>
          </p:cNvPr>
          <p:cNvSpPr>
            <a:spLocks noGrp="1"/>
          </p:cNvSpPr>
          <p:nvPr>
            <p:ph type="title"/>
          </p:nvPr>
        </p:nvSpPr>
        <p:spPr/>
        <p:txBody>
          <a:bodyPr/>
          <a:lstStyle/>
          <a:p>
            <a:r>
              <a:rPr kumimoji="1" lang="ja-JP" altLang="en-US"/>
              <a:t>有限オートマトンとは</a:t>
            </a:r>
          </a:p>
        </p:txBody>
      </p:sp>
      <p:sp>
        <p:nvSpPr>
          <p:cNvPr id="3" name="コンテンツ プレースホルダー 2">
            <a:extLst>
              <a:ext uri="{FF2B5EF4-FFF2-40B4-BE49-F238E27FC236}">
                <a16:creationId xmlns:a16="http://schemas.microsoft.com/office/drawing/2014/main" id="{979B8268-05BF-904E-9B20-37548EBCB237}"/>
              </a:ext>
            </a:extLst>
          </p:cNvPr>
          <p:cNvSpPr>
            <a:spLocks noGrp="1"/>
          </p:cNvSpPr>
          <p:nvPr>
            <p:ph idx="1"/>
          </p:nvPr>
        </p:nvSpPr>
        <p:spPr/>
        <p:txBody>
          <a:bodyPr/>
          <a:lstStyle/>
          <a:p>
            <a:r>
              <a:rPr kumimoji="1" lang="ja-JP" altLang="en-US"/>
              <a:t>概念説明よりも先に直感的な導入から始める</a:t>
            </a:r>
            <a:endParaRPr kumimoji="1" lang="en-US" altLang="ja-JP"/>
          </a:p>
          <a:p>
            <a:r>
              <a:rPr kumimoji="1" lang="ja-JP" altLang="en-US"/>
              <a:t>世にある多くのシステムはいつも有限個の「</a:t>
            </a:r>
            <a:r>
              <a:rPr kumimoji="1" lang="ja-JP" altLang="en-US">
                <a:solidFill>
                  <a:srgbClr val="FF0000"/>
                </a:solidFill>
              </a:rPr>
              <a:t>状態</a:t>
            </a:r>
            <a:r>
              <a:rPr kumimoji="1" lang="ja-JP" altLang="en-US"/>
              <a:t>」の内の一つを取ると考えられる</a:t>
            </a:r>
            <a:endParaRPr kumimoji="1" lang="en-US" altLang="ja-JP"/>
          </a:p>
          <a:p>
            <a:pPr lvl="1"/>
            <a:r>
              <a:rPr lang="ja-JP" altLang="en-US"/>
              <a:t>状態は「有限個」しかないので、歴史上の全ての状態を記憶することは出来ない</a:t>
            </a:r>
            <a:endParaRPr lang="en-US" altLang="ja-JP"/>
          </a:p>
          <a:p>
            <a:pPr lvl="1"/>
            <a:r>
              <a:rPr kumimoji="1" lang="ja-JP" altLang="en-US"/>
              <a:t>システムで大事なことだけを記憶し、そうでないものを忘れるように注意深く設計しなければならない</a:t>
            </a:r>
            <a:endParaRPr kumimoji="1" lang="en-US" altLang="ja-JP"/>
          </a:p>
          <a:p>
            <a:r>
              <a:rPr lang="ja-JP" altLang="en-US"/>
              <a:t>状態が有限個の利点</a:t>
            </a:r>
            <a:endParaRPr lang="en-US" altLang="ja-JP"/>
          </a:p>
          <a:p>
            <a:pPr lvl="1"/>
            <a:r>
              <a:rPr kumimoji="1" lang="ja-JP" altLang="en-US"/>
              <a:t>限りある資源でシステムを実現することが可能</a:t>
            </a:r>
          </a:p>
        </p:txBody>
      </p:sp>
    </p:spTree>
    <p:extLst>
      <p:ext uri="{BB962C8B-B14F-4D97-AF65-F5344CB8AC3E}">
        <p14:creationId xmlns:p14="http://schemas.microsoft.com/office/powerpoint/2010/main" val="247293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06F244-0F13-834D-9FFA-EB2DE89B05BB}"/>
              </a:ext>
            </a:extLst>
          </p:cNvPr>
          <p:cNvSpPr>
            <a:spLocks noGrp="1"/>
          </p:cNvSpPr>
          <p:nvPr>
            <p:ph type="title"/>
          </p:nvPr>
        </p:nvSpPr>
        <p:spPr/>
        <p:txBody>
          <a:bodyPr/>
          <a:lstStyle/>
          <a:p>
            <a:r>
              <a:rPr kumimoji="1" lang="ja-JP" altLang="en-US"/>
              <a:t>有限オートマトンの例</a:t>
            </a:r>
          </a:p>
        </p:txBody>
      </p:sp>
      <p:sp>
        <p:nvSpPr>
          <p:cNvPr id="3" name="コンテンツ プレースホルダー 2">
            <a:extLst>
              <a:ext uri="{FF2B5EF4-FFF2-40B4-BE49-F238E27FC236}">
                <a16:creationId xmlns:a16="http://schemas.microsoft.com/office/drawing/2014/main" id="{2F052798-4B60-E245-9AA0-49185D1D8870}"/>
              </a:ext>
            </a:extLst>
          </p:cNvPr>
          <p:cNvSpPr>
            <a:spLocks noGrp="1"/>
          </p:cNvSpPr>
          <p:nvPr>
            <p:ph idx="1"/>
          </p:nvPr>
        </p:nvSpPr>
        <p:spPr/>
        <p:txBody>
          <a:bodyPr/>
          <a:lstStyle/>
          <a:p>
            <a:r>
              <a:rPr kumimoji="1" lang="ja-JP" altLang="en-US"/>
              <a:t>オン・オフスイッチをモデル化した有限オートマトン</a:t>
            </a:r>
            <a:endParaRPr kumimoji="1" lang="en-US" altLang="ja-JP"/>
          </a:p>
          <a:p>
            <a:endParaRPr lang="en-US" altLang="ja-JP"/>
          </a:p>
          <a:p>
            <a:endParaRPr kumimoji="1" lang="en-US" altLang="ja-JP"/>
          </a:p>
          <a:p>
            <a:endParaRPr lang="en-US" altLang="ja-JP"/>
          </a:p>
          <a:p>
            <a:endParaRPr kumimoji="1" lang="en-US" altLang="ja-JP"/>
          </a:p>
          <a:p>
            <a:r>
              <a:rPr lang="ja-JP" altLang="en-US"/>
              <a:t>キーワード「</a:t>
            </a:r>
            <a:r>
              <a:rPr lang="en-US" altLang="ja-JP"/>
              <a:t>then</a:t>
            </a:r>
            <a:r>
              <a:rPr lang="ja-JP" altLang="en-US"/>
              <a:t>」の認識をモデル化した有限オートマトン</a:t>
            </a:r>
          </a:p>
        </p:txBody>
      </p:sp>
      <p:grpSp>
        <p:nvGrpSpPr>
          <p:cNvPr id="39" name="グループ化 38">
            <a:extLst>
              <a:ext uri="{FF2B5EF4-FFF2-40B4-BE49-F238E27FC236}">
                <a16:creationId xmlns:a16="http://schemas.microsoft.com/office/drawing/2014/main" id="{24139AA0-0437-734E-966A-6B767B683550}"/>
              </a:ext>
            </a:extLst>
          </p:cNvPr>
          <p:cNvGrpSpPr/>
          <p:nvPr/>
        </p:nvGrpSpPr>
        <p:grpSpPr>
          <a:xfrm>
            <a:off x="748802" y="2608352"/>
            <a:ext cx="8453731" cy="1492623"/>
            <a:chOff x="748802" y="2608352"/>
            <a:chExt cx="8453731" cy="1492623"/>
          </a:xfrm>
        </p:grpSpPr>
        <p:sp>
          <p:nvSpPr>
            <p:cNvPr id="4" name="正方形/長方形 3">
              <a:extLst>
                <a:ext uri="{FF2B5EF4-FFF2-40B4-BE49-F238E27FC236}">
                  <a16:creationId xmlns:a16="http://schemas.microsoft.com/office/drawing/2014/main" id="{3F61D609-53E3-DB41-9D54-99E36C9B9DF2}"/>
                </a:ext>
              </a:extLst>
            </p:cNvPr>
            <p:cNvSpPr/>
            <p:nvPr/>
          </p:nvSpPr>
          <p:spPr>
            <a:xfrm>
              <a:off x="748802" y="2608352"/>
              <a:ext cx="8453731" cy="14926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996EF640-7B91-8348-B37F-9E4E8D4C2FF6}"/>
                </a:ext>
              </a:extLst>
            </p:cNvPr>
            <p:cNvCxnSpPr/>
            <p:nvPr/>
          </p:nvCxnSpPr>
          <p:spPr>
            <a:xfrm>
              <a:off x="1048870" y="3354663"/>
              <a:ext cx="169433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851A2E2F-E5EA-9348-A53F-8656E794C6B0}"/>
                </a:ext>
              </a:extLst>
            </p:cNvPr>
            <p:cNvSpPr txBox="1"/>
            <p:nvPr/>
          </p:nvSpPr>
          <p:spPr>
            <a:xfrm>
              <a:off x="1512794" y="2946116"/>
              <a:ext cx="766482" cy="369332"/>
            </a:xfrm>
            <a:prstGeom prst="rect">
              <a:avLst/>
            </a:prstGeom>
            <a:noFill/>
          </p:spPr>
          <p:txBody>
            <a:bodyPr wrap="square" rtlCol="0">
              <a:spAutoFit/>
            </a:bodyPr>
            <a:lstStyle/>
            <a:p>
              <a:r>
                <a:rPr kumimoji="1" lang="ja-JP" altLang="en-US"/>
                <a:t>開始</a:t>
              </a:r>
            </a:p>
          </p:txBody>
        </p:sp>
        <p:sp>
          <p:nvSpPr>
            <p:cNvPr id="8" name="円/楕円 7">
              <a:extLst>
                <a:ext uri="{FF2B5EF4-FFF2-40B4-BE49-F238E27FC236}">
                  <a16:creationId xmlns:a16="http://schemas.microsoft.com/office/drawing/2014/main" id="{3D432F84-5BCE-7D49-A120-671B2039E82B}"/>
                </a:ext>
              </a:extLst>
            </p:cNvPr>
            <p:cNvSpPr/>
            <p:nvPr/>
          </p:nvSpPr>
          <p:spPr>
            <a:xfrm>
              <a:off x="2814668" y="2940140"/>
              <a:ext cx="1138767" cy="8056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オフ</a:t>
              </a:r>
            </a:p>
          </p:txBody>
        </p:sp>
        <p:sp>
          <p:nvSpPr>
            <p:cNvPr id="9" name="円/楕円 8">
              <a:extLst>
                <a:ext uri="{FF2B5EF4-FFF2-40B4-BE49-F238E27FC236}">
                  <a16:creationId xmlns:a16="http://schemas.microsoft.com/office/drawing/2014/main" id="{B5367BFC-59A5-2446-82D9-C168EB6E9B0D}"/>
                </a:ext>
              </a:extLst>
            </p:cNvPr>
            <p:cNvSpPr/>
            <p:nvPr/>
          </p:nvSpPr>
          <p:spPr>
            <a:xfrm>
              <a:off x="6109357" y="2912641"/>
              <a:ext cx="1138767" cy="8056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オン</a:t>
              </a:r>
            </a:p>
          </p:txBody>
        </p:sp>
        <p:cxnSp>
          <p:nvCxnSpPr>
            <p:cNvPr id="13" name="曲線コネクタ 12">
              <a:extLst>
                <a:ext uri="{FF2B5EF4-FFF2-40B4-BE49-F238E27FC236}">
                  <a16:creationId xmlns:a16="http://schemas.microsoft.com/office/drawing/2014/main" id="{1D1B64BE-7925-8D49-9EBD-5E220CCB9BFB}"/>
                </a:ext>
              </a:extLst>
            </p:cNvPr>
            <p:cNvCxnSpPr>
              <a:stCxn id="8" idx="0"/>
              <a:endCxn id="9" idx="0"/>
            </p:cNvCxnSpPr>
            <p:nvPr/>
          </p:nvCxnSpPr>
          <p:spPr>
            <a:xfrm rot="5400000" flipH="1" flipV="1">
              <a:off x="5017647" y="1279047"/>
              <a:ext cx="27499" cy="3294689"/>
            </a:xfrm>
            <a:prstGeom prst="curvedConnector3">
              <a:avLst>
                <a:gd name="adj1" fmla="val 931303"/>
              </a:avLst>
            </a:prstGeom>
            <a:ln w="28575">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0C3E3909-6D44-6E4B-9DC0-09EE230FCFBE}"/>
                </a:ext>
              </a:extLst>
            </p:cNvPr>
            <p:cNvSpPr txBox="1"/>
            <p:nvPr/>
          </p:nvSpPr>
          <p:spPr>
            <a:xfrm>
              <a:off x="4666212" y="2772527"/>
              <a:ext cx="723332" cy="369332"/>
            </a:xfrm>
            <a:prstGeom prst="rect">
              <a:avLst/>
            </a:prstGeom>
            <a:noFill/>
          </p:spPr>
          <p:txBody>
            <a:bodyPr wrap="square" rtlCol="0">
              <a:spAutoFit/>
            </a:bodyPr>
            <a:lstStyle/>
            <a:p>
              <a:r>
                <a:rPr kumimoji="1" lang="ja-JP" altLang="en-US"/>
                <a:t>押す</a:t>
              </a:r>
            </a:p>
          </p:txBody>
        </p:sp>
        <p:cxnSp>
          <p:nvCxnSpPr>
            <p:cNvPr id="20" name="曲線コネクタ 19">
              <a:extLst>
                <a:ext uri="{FF2B5EF4-FFF2-40B4-BE49-F238E27FC236}">
                  <a16:creationId xmlns:a16="http://schemas.microsoft.com/office/drawing/2014/main" id="{DE75FEF4-1EC5-7B4D-B750-C08827EF823E}"/>
                </a:ext>
              </a:extLst>
            </p:cNvPr>
            <p:cNvCxnSpPr>
              <a:cxnSpLocks/>
              <a:stCxn id="9" idx="4"/>
              <a:endCxn id="8" idx="4"/>
            </p:cNvCxnSpPr>
            <p:nvPr/>
          </p:nvCxnSpPr>
          <p:spPr>
            <a:xfrm rot="5400000">
              <a:off x="5017648" y="2084659"/>
              <a:ext cx="27499" cy="3294689"/>
            </a:xfrm>
            <a:prstGeom prst="curvedConnector3">
              <a:avLst>
                <a:gd name="adj1" fmla="val 931303"/>
              </a:avLst>
            </a:prstGeom>
            <a:ln w="28575">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0F5FBDBE-0603-614D-9132-AEDF6D748EBD}"/>
                </a:ext>
              </a:extLst>
            </p:cNvPr>
            <p:cNvSpPr txBox="1"/>
            <p:nvPr/>
          </p:nvSpPr>
          <p:spPr>
            <a:xfrm>
              <a:off x="4669730" y="3517045"/>
              <a:ext cx="723332" cy="369332"/>
            </a:xfrm>
            <a:prstGeom prst="rect">
              <a:avLst/>
            </a:prstGeom>
            <a:noFill/>
          </p:spPr>
          <p:txBody>
            <a:bodyPr wrap="square" rtlCol="0">
              <a:spAutoFit/>
            </a:bodyPr>
            <a:lstStyle/>
            <a:p>
              <a:r>
                <a:rPr kumimoji="1" lang="ja-JP" altLang="en-US"/>
                <a:t>押す</a:t>
              </a:r>
            </a:p>
          </p:txBody>
        </p:sp>
      </p:grpSp>
      <p:sp>
        <p:nvSpPr>
          <p:cNvPr id="30" name="正方形/長方形 29">
            <a:extLst>
              <a:ext uri="{FF2B5EF4-FFF2-40B4-BE49-F238E27FC236}">
                <a16:creationId xmlns:a16="http://schemas.microsoft.com/office/drawing/2014/main" id="{524B68E2-AD72-2C48-8071-228D15BCC8EC}"/>
              </a:ext>
            </a:extLst>
          </p:cNvPr>
          <p:cNvSpPr/>
          <p:nvPr/>
        </p:nvSpPr>
        <p:spPr>
          <a:xfrm>
            <a:off x="801012" y="4435388"/>
            <a:ext cx="8453731" cy="14926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019A00C9-BC4C-CD4F-BA81-C02DA2B53B50}"/>
              </a:ext>
            </a:extLst>
          </p:cNvPr>
          <p:cNvCxnSpPr>
            <a:cxnSpLocks/>
          </p:cNvCxnSpPr>
          <p:nvPr/>
        </p:nvCxnSpPr>
        <p:spPr>
          <a:xfrm>
            <a:off x="1048870" y="5238375"/>
            <a:ext cx="84716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A04FB669-401A-0746-AD36-353185A18DA9}"/>
              </a:ext>
            </a:extLst>
          </p:cNvPr>
          <p:cNvSpPr txBox="1"/>
          <p:nvPr/>
        </p:nvSpPr>
        <p:spPr>
          <a:xfrm>
            <a:off x="1129553" y="4812368"/>
            <a:ext cx="766482" cy="369332"/>
          </a:xfrm>
          <a:prstGeom prst="rect">
            <a:avLst/>
          </a:prstGeom>
          <a:noFill/>
        </p:spPr>
        <p:txBody>
          <a:bodyPr wrap="square" rtlCol="0">
            <a:spAutoFit/>
          </a:bodyPr>
          <a:lstStyle/>
          <a:p>
            <a:r>
              <a:rPr kumimoji="1" lang="ja-JP" altLang="en-US"/>
              <a:t>開始</a:t>
            </a:r>
          </a:p>
        </p:txBody>
      </p:sp>
      <p:sp>
        <p:nvSpPr>
          <p:cNvPr id="33" name="円/楕円 32">
            <a:extLst>
              <a:ext uri="{FF2B5EF4-FFF2-40B4-BE49-F238E27FC236}">
                <a16:creationId xmlns:a16="http://schemas.microsoft.com/office/drawing/2014/main" id="{608F9E71-FEBE-7A44-95B7-AFF5FCB08ED5}"/>
              </a:ext>
            </a:extLst>
          </p:cNvPr>
          <p:cNvSpPr/>
          <p:nvPr/>
        </p:nvSpPr>
        <p:spPr>
          <a:xfrm>
            <a:off x="1930793" y="4832943"/>
            <a:ext cx="883875" cy="8056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8A015765-22A0-3D46-AB87-C53F78E16F0B}"/>
              </a:ext>
            </a:extLst>
          </p:cNvPr>
          <p:cNvSpPr/>
          <p:nvPr/>
        </p:nvSpPr>
        <p:spPr>
          <a:xfrm>
            <a:off x="3391089" y="4835568"/>
            <a:ext cx="883875" cy="8056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a:t>t</a:t>
            </a:r>
            <a:endParaRPr kumimoji="1" lang="ja-JP" altLang="en-US"/>
          </a:p>
        </p:txBody>
      </p:sp>
      <p:sp>
        <p:nvSpPr>
          <p:cNvPr id="42" name="円/楕円 41">
            <a:extLst>
              <a:ext uri="{FF2B5EF4-FFF2-40B4-BE49-F238E27FC236}">
                <a16:creationId xmlns:a16="http://schemas.microsoft.com/office/drawing/2014/main" id="{F3BA66BA-ACE9-704B-B91E-17A450E9BD4F}"/>
              </a:ext>
            </a:extLst>
          </p:cNvPr>
          <p:cNvSpPr/>
          <p:nvPr/>
        </p:nvSpPr>
        <p:spPr>
          <a:xfrm>
            <a:off x="4777835" y="4827451"/>
            <a:ext cx="883875" cy="8056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err="1"/>
              <a:t>th</a:t>
            </a:r>
            <a:endParaRPr kumimoji="1" lang="ja-JP" altLang="en-US"/>
          </a:p>
        </p:txBody>
      </p:sp>
      <p:sp>
        <p:nvSpPr>
          <p:cNvPr id="43" name="円/楕円 42">
            <a:extLst>
              <a:ext uri="{FF2B5EF4-FFF2-40B4-BE49-F238E27FC236}">
                <a16:creationId xmlns:a16="http://schemas.microsoft.com/office/drawing/2014/main" id="{6E9A80FF-FA80-9E43-BB8B-24D19B591D93}"/>
              </a:ext>
            </a:extLst>
          </p:cNvPr>
          <p:cNvSpPr/>
          <p:nvPr/>
        </p:nvSpPr>
        <p:spPr>
          <a:xfrm>
            <a:off x="6214039" y="4812368"/>
            <a:ext cx="883875" cy="8056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a:t>the</a:t>
            </a:r>
            <a:endParaRPr kumimoji="1" lang="ja-JP" altLang="en-US"/>
          </a:p>
        </p:txBody>
      </p:sp>
      <p:sp>
        <p:nvSpPr>
          <p:cNvPr id="45" name="円/楕円 44">
            <a:extLst>
              <a:ext uri="{FF2B5EF4-FFF2-40B4-BE49-F238E27FC236}">
                <a16:creationId xmlns:a16="http://schemas.microsoft.com/office/drawing/2014/main" id="{8D11B63F-FE6E-2045-8B7E-EDB1D4E6056B}"/>
              </a:ext>
            </a:extLst>
          </p:cNvPr>
          <p:cNvSpPr/>
          <p:nvPr/>
        </p:nvSpPr>
        <p:spPr>
          <a:xfrm>
            <a:off x="7684841" y="4793976"/>
            <a:ext cx="999783" cy="805613"/>
          </a:xfrm>
          <a:prstGeom prst="ellipse">
            <a:avLst/>
          </a:prstGeom>
          <a:ln w="50800" cmpd="dbl"/>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a:t>then</a:t>
            </a:r>
            <a:endParaRPr kumimoji="1" lang="ja-JP" altLang="en-US"/>
          </a:p>
        </p:txBody>
      </p:sp>
      <p:cxnSp>
        <p:nvCxnSpPr>
          <p:cNvPr id="46" name="直線矢印コネクタ 45">
            <a:extLst>
              <a:ext uri="{FF2B5EF4-FFF2-40B4-BE49-F238E27FC236}">
                <a16:creationId xmlns:a16="http://schemas.microsoft.com/office/drawing/2014/main" id="{D36FB290-684D-9942-BE11-CCE8737EC3D9}"/>
              </a:ext>
            </a:extLst>
          </p:cNvPr>
          <p:cNvCxnSpPr>
            <a:cxnSpLocks/>
            <a:endCxn id="41" idx="2"/>
          </p:cNvCxnSpPr>
          <p:nvPr/>
        </p:nvCxnSpPr>
        <p:spPr>
          <a:xfrm>
            <a:off x="2849426" y="5238375"/>
            <a:ext cx="54166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テキスト ボックス 48">
            <a:extLst>
              <a:ext uri="{FF2B5EF4-FFF2-40B4-BE49-F238E27FC236}">
                <a16:creationId xmlns:a16="http://schemas.microsoft.com/office/drawing/2014/main" id="{6C0E4AFB-0F2E-E041-BB69-FA460780CE3D}"/>
              </a:ext>
            </a:extLst>
          </p:cNvPr>
          <p:cNvSpPr txBox="1"/>
          <p:nvPr/>
        </p:nvSpPr>
        <p:spPr>
          <a:xfrm>
            <a:off x="2945498" y="4813355"/>
            <a:ext cx="349520" cy="369332"/>
          </a:xfrm>
          <a:prstGeom prst="rect">
            <a:avLst/>
          </a:prstGeom>
          <a:noFill/>
        </p:spPr>
        <p:txBody>
          <a:bodyPr wrap="square" rtlCol="0">
            <a:spAutoFit/>
          </a:bodyPr>
          <a:lstStyle/>
          <a:p>
            <a:r>
              <a:rPr kumimoji="1" lang="en-US" altLang="ja-JP"/>
              <a:t>t</a:t>
            </a:r>
            <a:endParaRPr kumimoji="1" lang="ja-JP" altLang="en-US"/>
          </a:p>
        </p:txBody>
      </p:sp>
      <p:cxnSp>
        <p:nvCxnSpPr>
          <p:cNvPr id="50" name="直線矢印コネクタ 49">
            <a:extLst>
              <a:ext uri="{FF2B5EF4-FFF2-40B4-BE49-F238E27FC236}">
                <a16:creationId xmlns:a16="http://schemas.microsoft.com/office/drawing/2014/main" id="{347B6725-3B24-8145-A6F3-0CB92FB87A0A}"/>
              </a:ext>
            </a:extLst>
          </p:cNvPr>
          <p:cNvCxnSpPr>
            <a:cxnSpLocks/>
          </p:cNvCxnSpPr>
          <p:nvPr/>
        </p:nvCxnSpPr>
        <p:spPr>
          <a:xfrm>
            <a:off x="4274964" y="5230257"/>
            <a:ext cx="54166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1" name="テキスト ボックス 50">
            <a:extLst>
              <a:ext uri="{FF2B5EF4-FFF2-40B4-BE49-F238E27FC236}">
                <a16:creationId xmlns:a16="http://schemas.microsoft.com/office/drawing/2014/main" id="{1B14D0B7-3360-6642-93AD-CC84B9FE9FF8}"/>
              </a:ext>
            </a:extLst>
          </p:cNvPr>
          <p:cNvSpPr txBox="1"/>
          <p:nvPr/>
        </p:nvSpPr>
        <p:spPr>
          <a:xfrm>
            <a:off x="4393666" y="4827451"/>
            <a:ext cx="349520" cy="369332"/>
          </a:xfrm>
          <a:prstGeom prst="rect">
            <a:avLst/>
          </a:prstGeom>
          <a:noFill/>
        </p:spPr>
        <p:txBody>
          <a:bodyPr wrap="square" rtlCol="0">
            <a:spAutoFit/>
          </a:bodyPr>
          <a:lstStyle/>
          <a:p>
            <a:r>
              <a:rPr kumimoji="1" lang="en-US" altLang="ja-JP"/>
              <a:t>h</a:t>
            </a:r>
            <a:endParaRPr kumimoji="1" lang="ja-JP" altLang="en-US"/>
          </a:p>
        </p:txBody>
      </p:sp>
      <p:cxnSp>
        <p:nvCxnSpPr>
          <p:cNvPr id="52" name="直線矢印コネクタ 51">
            <a:extLst>
              <a:ext uri="{FF2B5EF4-FFF2-40B4-BE49-F238E27FC236}">
                <a16:creationId xmlns:a16="http://schemas.microsoft.com/office/drawing/2014/main" id="{118BC965-E16E-5042-9AE8-57B659548D74}"/>
              </a:ext>
            </a:extLst>
          </p:cNvPr>
          <p:cNvCxnSpPr>
            <a:cxnSpLocks/>
          </p:cNvCxnSpPr>
          <p:nvPr/>
        </p:nvCxnSpPr>
        <p:spPr>
          <a:xfrm>
            <a:off x="5661710" y="5230257"/>
            <a:ext cx="54166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3" name="テキスト ボックス 52">
            <a:extLst>
              <a:ext uri="{FF2B5EF4-FFF2-40B4-BE49-F238E27FC236}">
                <a16:creationId xmlns:a16="http://schemas.microsoft.com/office/drawing/2014/main" id="{AD5AB51F-8251-9646-863F-7145FEFB1356}"/>
              </a:ext>
            </a:extLst>
          </p:cNvPr>
          <p:cNvSpPr txBox="1"/>
          <p:nvPr/>
        </p:nvSpPr>
        <p:spPr>
          <a:xfrm>
            <a:off x="5815061" y="4812367"/>
            <a:ext cx="349520" cy="369332"/>
          </a:xfrm>
          <a:prstGeom prst="rect">
            <a:avLst/>
          </a:prstGeom>
          <a:noFill/>
        </p:spPr>
        <p:txBody>
          <a:bodyPr wrap="square" rtlCol="0">
            <a:spAutoFit/>
          </a:bodyPr>
          <a:lstStyle/>
          <a:p>
            <a:r>
              <a:rPr kumimoji="1" lang="en-US" altLang="ja-JP"/>
              <a:t>e</a:t>
            </a:r>
            <a:endParaRPr kumimoji="1" lang="ja-JP" altLang="en-US"/>
          </a:p>
        </p:txBody>
      </p:sp>
      <p:cxnSp>
        <p:nvCxnSpPr>
          <p:cNvPr id="54" name="直線矢印コネクタ 53">
            <a:extLst>
              <a:ext uri="{FF2B5EF4-FFF2-40B4-BE49-F238E27FC236}">
                <a16:creationId xmlns:a16="http://schemas.microsoft.com/office/drawing/2014/main" id="{1DDDA881-1C59-3545-9457-F11BA92AA9F4}"/>
              </a:ext>
            </a:extLst>
          </p:cNvPr>
          <p:cNvCxnSpPr>
            <a:cxnSpLocks/>
          </p:cNvCxnSpPr>
          <p:nvPr/>
        </p:nvCxnSpPr>
        <p:spPr>
          <a:xfrm>
            <a:off x="7143178" y="5215174"/>
            <a:ext cx="54166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6" name="テキスト ボックス 55">
            <a:extLst>
              <a:ext uri="{FF2B5EF4-FFF2-40B4-BE49-F238E27FC236}">
                <a16:creationId xmlns:a16="http://schemas.microsoft.com/office/drawing/2014/main" id="{6055C4B1-179D-5A40-8208-C3768A9947B2}"/>
              </a:ext>
            </a:extLst>
          </p:cNvPr>
          <p:cNvSpPr txBox="1"/>
          <p:nvPr/>
        </p:nvSpPr>
        <p:spPr>
          <a:xfrm>
            <a:off x="7213168" y="4732491"/>
            <a:ext cx="349520" cy="369332"/>
          </a:xfrm>
          <a:prstGeom prst="rect">
            <a:avLst/>
          </a:prstGeom>
          <a:noFill/>
        </p:spPr>
        <p:txBody>
          <a:bodyPr wrap="square" rtlCol="0">
            <a:spAutoFit/>
          </a:bodyPr>
          <a:lstStyle/>
          <a:p>
            <a:r>
              <a:rPr kumimoji="1" lang="en-US" altLang="ja-JP"/>
              <a:t>n</a:t>
            </a:r>
            <a:endParaRPr kumimoji="1" lang="ja-JP" altLang="en-US"/>
          </a:p>
        </p:txBody>
      </p:sp>
    </p:spTree>
    <p:extLst>
      <p:ext uri="{BB962C8B-B14F-4D97-AF65-F5344CB8AC3E}">
        <p14:creationId xmlns:p14="http://schemas.microsoft.com/office/powerpoint/2010/main" val="230267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11F2A-DFD6-C942-8A43-6DDDD4F1FC3F}"/>
              </a:ext>
            </a:extLst>
          </p:cNvPr>
          <p:cNvSpPr>
            <a:spLocks noGrp="1"/>
          </p:cNvSpPr>
          <p:nvPr>
            <p:ph type="title"/>
          </p:nvPr>
        </p:nvSpPr>
        <p:spPr/>
        <p:txBody>
          <a:bodyPr/>
          <a:lstStyle/>
          <a:p>
            <a:r>
              <a:rPr kumimoji="1" lang="ja-JP" altLang="en-US"/>
              <a:t>オートマトンと計算量</a:t>
            </a:r>
          </a:p>
        </p:txBody>
      </p:sp>
      <p:sp>
        <p:nvSpPr>
          <p:cNvPr id="3" name="コンテンツ プレースホルダー 2">
            <a:extLst>
              <a:ext uri="{FF2B5EF4-FFF2-40B4-BE49-F238E27FC236}">
                <a16:creationId xmlns:a16="http://schemas.microsoft.com/office/drawing/2014/main" id="{2E60DA03-46A4-2B4E-AC88-63791262AAE7}"/>
              </a:ext>
            </a:extLst>
          </p:cNvPr>
          <p:cNvSpPr>
            <a:spLocks noGrp="1"/>
          </p:cNvSpPr>
          <p:nvPr>
            <p:ph idx="1"/>
          </p:nvPr>
        </p:nvSpPr>
        <p:spPr/>
        <p:txBody>
          <a:bodyPr>
            <a:normAutofit/>
          </a:bodyPr>
          <a:lstStyle/>
          <a:p>
            <a:r>
              <a:rPr kumimoji="1" lang="ja-JP" altLang="en-US"/>
              <a:t>オートマトンは計算の研究を本質としている</a:t>
            </a:r>
            <a:endParaRPr kumimoji="1" lang="en-US" altLang="ja-JP"/>
          </a:p>
          <a:p>
            <a:r>
              <a:rPr lang="ja-JP" altLang="en-US"/>
              <a:t>計算の研究とは</a:t>
            </a:r>
            <a:r>
              <a:rPr lang="en-US" altLang="ja-JP"/>
              <a:t>?</a:t>
            </a:r>
          </a:p>
          <a:p>
            <a:r>
              <a:rPr kumimoji="1" lang="ja-JP" altLang="en-US"/>
              <a:t>重要な</a:t>
            </a:r>
            <a:r>
              <a:rPr kumimoji="1" lang="en-US" altLang="ja-JP"/>
              <a:t>2</a:t>
            </a:r>
            <a:r>
              <a:rPr kumimoji="1" lang="ja-JP" altLang="en-US"/>
              <a:t>つの問題</a:t>
            </a:r>
            <a:endParaRPr kumimoji="1" lang="en-US" altLang="ja-JP"/>
          </a:p>
          <a:p>
            <a:pPr lvl="1">
              <a:buFont typeface="+mj-lt"/>
              <a:buAutoNum type="arabicPeriod"/>
            </a:pPr>
            <a:r>
              <a:rPr lang="ja-JP" altLang="en-US"/>
              <a:t>コンピュータは一体何ができるのだろうか</a:t>
            </a:r>
            <a:r>
              <a:rPr lang="en-US" altLang="ja-JP"/>
              <a:t>?</a:t>
            </a:r>
          </a:p>
          <a:p>
            <a:pPr lvl="2"/>
            <a:r>
              <a:rPr kumimoji="1" lang="ja-JP" altLang="en-US"/>
              <a:t>キーワードは</a:t>
            </a:r>
            <a:r>
              <a:rPr kumimoji="1" lang="ja-JP" altLang="en-US">
                <a:solidFill>
                  <a:srgbClr val="FF0000"/>
                </a:solidFill>
              </a:rPr>
              <a:t>決定可能性</a:t>
            </a:r>
            <a:endParaRPr kumimoji="1" lang="en-US" altLang="ja-JP">
              <a:solidFill>
                <a:srgbClr val="FF0000"/>
              </a:solidFill>
            </a:endParaRPr>
          </a:p>
          <a:p>
            <a:pPr marL="800100" lvl="1" indent="-342900">
              <a:buFont typeface="+mj-lt"/>
              <a:buAutoNum type="arabicPeriod"/>
            </a:pPr>
            <a:r>
              <a:rPr lang="ja-JP" altLang="en-US"/>
              <a:t>コンピュータが効率よくできるのはなんだろうか</a:t>
            </a:r>
            <a:r>
              <a:rPr lang="en-US" altLang="ja-JP"/>
              <a:t>?</a:t>
            </a:r>
          </a:p>
          <a:p>
            <a:pPr marL="1200150" lvl="2" indent="-342900"/>
            <a:r>
              <a:rPr lang="ja-JP" altLang="en-US"/>
              <a:t>キーワードは</a:t>
            </a:r>
            <a:r>
              <a:rPr lang="ja-JP" altLang="en-US">
                <a:solidFill>
                  <a:srgbClr val="FF0000"/>
                </a:solidFill>
              </a:rPr>
              <a:t>手に負えるか否か</a:t>
            </a:r>
            <a:endParaRPr lang="en-US" altLang="ja-JP">
              <a:solidFill>
                <a:srgbClr val="FF0000"/>
              </a:solidFill>
            </a:endParaRPr>
          </a:p>
          <a:p>
            <a:pPr marL="1200150" lvl="2" indent="-342900"/>
            <a:r>
              <a:rPr lang="ja-JP" altLang="en-US"/>
              <a:t>入力の大きさに対して何かゆっくりと大きくなる関数で所要時間がおさえられる問題</a:t>
            </a:r>
            <a:r>
              <a:rPr lang="en-US" altLang="ja-JP"/>
              <a:t> = </a:t>
            </a:r>
            <a:r>
              <a:rPr lang="ja-JP" altLang="en-US"/>
              <a:t>手に負える</a:t>
            </a:r>
            <a:endParaRPr lang="en-US" altLang="ja-JP"/>
          </a:p>
          <a:p>
            <a:pPr marL="400050"/>
            <a:r>
              <a:rPr lang="ja-JP" altLang="en-US"/>
              <a:t>オートマトン理論は、ある種のソフトウェアに役立つモデルを提供するだけでなく、何かを証明する方法論としても向いている</a:t>
            </a:r>
            <a:endParaRPr lang="en-US" altLang="ja-JP"/>
          </a:p>
          <a:p>
            <a:pPr marL="800100" lvl="1" indent="-342900">
              <a:buFont typeface="+mj-lt"/>
              <a:buAutoNum type="arabicPeriod"/>
            </a:pPr>
            <a:endParaRPr kumimoji="1" lang="en-US" altLang="ja-JP">
              <a:solidFill>
                <a:schemeClr val="tx1"/>
              </a:solidFill>
            </a:endParaRPr>
          </a:p>
          <a:p>
            <a:endParaRPr kumimoji="1" lang="ja-JP" altLang="en-US"/>
          </a:p>
        </p:txBody>
      </p:sp>
    </p:spTree>
    <p:extLst>
      <p:ext uri="{BB962C8B-B14F-4D97-AF65-F5344CB8AC3E}">
        <p14:creationId xmlns:p14="http://schemas.microsoft.com/office/powerpoint/2010/main" val="2165205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CA0CD-D1BB-EF42-8797-D5CB3FC2D1FE}"/>
              </a:ext>
            </a:extLst>
          </p:cNvPr>
          <p:cNvSpPr>
            <a:spLocks noGrp="1"/>
          </p:cNvSpPr>
          <p:nvPr>
            <p:ph type="title"/>
          </p:nvPr>
        </p:nvSpPr>
        <p:spPr/>
        <p:txBody>
          <a:bodyPr/>
          <a:lstStyle/>
          <a:p>
            <a:r>
              <a:rPr kumimoji="1" lang="ja-JP" altLang="en-US"/>
              <a:t>演繹的証明</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6BC3B26-B556-044E-B496-CA1BA17DE357}"/>
                  </a:ext>
                </a:extLst>
              </p:cNvPr>
              <p:cNvSpPr>
                <a:spLocks noGrp="1"/>
              </p:cNvSpPr>
              <p:nvPr>
                <p:ph idx="1"/>
              </p:nvPr>
            </p:nvSpPr>
            <p:spPr/>
            <p:txBody>
              <a:bodyPr/>
              <a:lstStyle/>
              <a:p>
                <a:r>
                  <a:rPr lang="ja-JP" altLang="en-US"/>
                  <a:t>ある出発点となる「</a:t>
                </a:r>
                <a:r>
                  <a:rPr lang="ja-JP" altLang="en-US">
                    <a:solidFill>
                      <a:srgbClr val="FF0000"/>
                    </a:solidFill>
                  </a:rPr>
                  <a:t>前提</a:t>
                </a:r>
                <a:r>
                  <a:rPr lang="ja-JP" altLang="en-US"/>
                  <a:t>」あるいは「</a:t>
                </a:r>
                <a:r>
                  <a:rPr lang="ja-JP" altLang="en-US">
                    <a:solidFill>
                      <a:srgbClr val="FF0000"/>
                    </a:solidFill>
                  </a:rPr>
                  <a:t>所与の文</a:t>
                </a:r>
                <a:r>
                  <a:rPr lang="ja-JP" altLang="en-US"/>
                  <a:t>」から正しい「</a:t>
                </a:r>
                <a:r>
                  <a:rPr lang="ja-JP" altLang="en-US">
                    <a:solidFill>
                      <a:srgbClr val="FF0000"/>
                    </a:solidFill>
                  </a:rPr>
                  <a:t>結論</a:t>
                </a:r>
                <a:r>
                  <a:rPr lang="ja-JP" altLang="en-US"/>
                  <a:t>」を導くもの</a:t>
                </a:r>
                <a:endParaRPr lang="en-US" altLang="ja-JP"/>
              </a:p>
              <a:p>
                <a:pPr lvl="1"/>
                <a:r>
                  <a:rPr lang="ja-JP" altLang="en-US"/>
                  <a:t>演繹的証明は所与の事実・それ以前の</a:t>
                </a:r>
                <a:r>
                  <a:rPr lang="en-US" altLang="ja-JP"/>
                  <a:t>(</a:t>
                </a:r>
                <a:r>
                  <a:rPr lang="ja-JP" altLang="en-US"/>
                  <a:t>すでに証明された</a:t>
                </a:r>
                <a:r>
                  <a:rPr lang="en-US" altLang="ja-JP"/>
                  <a:t>)</a:t>
                </a:r>
                <a:r>
                  <a:rPr lang="ja-JP" altLang="en-US"/>
                  <a:t>文、またはそれらの組み合わせから、正しい推論の法則に従って導かれたものでなければならない</a:t>
                </a:r>
                <a:endParaRPr lang="en-US" altLang="ja-JP"/>
              </a:p>
              <a:p>
                <a:pPr lvl="1"/>
                <a:r>
                  <a:rPr lang="ja-JP" altLang="en-US"/>
                  <a:t>仮定</a:t>
                </a:r>
                <a:r>
                  <a:rPr lang="en-US" altLang="ja-JP"/>
                  <a:t>H</a:t>
                </a:r>
                <a:r>
                  <a:rPr lang="ja-JP" altLang="en-US"/>
                  <a:t>から結論</a:t>
                </a:r>
                <a:r>
                  <a:rPr lang="en-US" altLang="ja-JP"/>
                  <a:t>C</a:t>
                </a:r>
                <a:r>
                  <a:rPr lang="ja-JP" altLang="en-US"/>
                  <a:t>が証明されたとき、文「もし</a:t>
                </a:r>
                <a:r>
                  <a:rPr lang="en-US" altLang="ja-JP"/>
                  <a:t>H</a:t>
                </a:r>
                <a:r>
                  <a:rPr lang="ja-JP" altLang="en-US"/>
                  <a:t>ならば</a:t>
                </a:r>
                <a:r>
                  <a:rPr lang="en-US" altLang="ja-JP"/>
                  <a:t>C</a:t>
                </a:r>
                <a:r>
                  <a:rPr lang="ja-JP" altLang="en-US"/>
                  <a:t>」を</a:t>
                </a:r>
                <a:r>
                  <a:rPr lang="ja-JP" altLang="en-US">
                    <a:solidFill>
                      <a:srgbClr val="FF0000"/>
                    </a:solidFill>
                  </a:rPr>
                  <a:t>定理</a:t>
                </a:r>
                <a:r>
                  <a:rPr lang="ja-JP" altLang="en-US"/>
                  <a:t>と呼ぶ</a:t>
                </a:r>
                <a:endParaRPr lang="en-US" altLang="ja-JP"/>
              </a:p>
              <a:p>
                <a:r>
                  <a:rPr lang="ja-JP" altLang="en-US"/>
                  <a:t>定理の例</a:t>
                </a:r>
                <a:endParaRPr lang="en-US" altLang="ja-JP"/>
              </a:p>
              <a:p>
                <a:pPr lvl="1"/>
                <a:r>
                  <a:rPr lang="ja-JP" altLang="en-US"/>
                  <a:t>もし</a:t>
                </a:r>
                <a:r>
                  <a:rPr lang="en-US" altLang="ja-JP"/>
                  <a:t> </a:t>
                </a:r>
                <a14:m>
                  <m:oMath xmlns:m="http://schemas.openxmlformats.org/officeDocument/2006/math">
                    <m:r>
                      <a:rPr lang="en-US" altLang="ja-JP" b="0" i="1" smtClean="0">
                        <a:latin typeface="Cambria Math" panose="02040503050406030204" pitchFamily="18" charset="0"/>
                      </a:rPr>
                      <m:t>𝑥</m:t>
                    </m:r>
                    <m:r>
                      <a:rPr lang="en-US" altLang="ja-JP" b="0" i="1" smtClean="0">
                        <a:latin typeface="Cambria Math" panose="02040503050406030204" pitchFamily="18" charset="0"/>
                        <a:ea typeface="Cambria Math" panose="02040503050406030204" pitchFamily="18" charset="0"/>
                      </a:rPr>
                      <m:t>≥4</m:t>
                    </m:r>
                    <m:r>
                      <a:rPr lang="ja-JP" altLang="en-US" i="1">
                        <a:latin typeface="Cambria Math" panose="02040503050406030204" pitchFamily="18" charset="0"/>
                        <a:ea typeface="Cambria Math" panose="02040503050406030204" pitchFamily="18" charset="0"/>
                      </a:rPr>
                      <m:t>ならば</m:t>
                    </m:r>
                    <m:r>
                      <a:rPr lang="en-US" altLang="ja-JP" b="0" i="1" smtClean="0">
                        <a:latin typeface="Cambria Math" panose="02040503050406030204" pitchFamily="18" charset="0"/>
                        <a:ea typeface="Cambria Math" panose="02040503050406030204" pitchFamily="18" charset="0"/>
                      </a:rPr>
                      <m:t>, </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2</m:t>
                        </m:r>
                      </m:e>
                      <m:sup>
                        <m:r>
                          <a:rPr lang="en-US" altLang="ja-JP" b="0" i="1" smtClean="0">
                            <a:latin typeface="Cambria Math" panose="02040503050406030204" pitchFamily="18" charset="0"/>
                            <a:ea typeface="Cambria Math" panose="02040503050406030204" pitchFamily="18" charset="0"/>
                          </a:rPr>
                          <m:t>𝑥</m:t>
                        </m:r>
                      </m:sup>
                    </m:sSup>
                    <m:r>
                      <a:rPr lang="en-US" altLang="ja-JP" b="0" i="1" smtClean="0">
                        <a:latin typeface="Cambria Math" panose="02040503050406030204" pitchFamily="18" charset="0"/>
                        <a:ea typeface="Cambria Math" panose="02040503050406030204" pitchFamily="18" charset="0"/>
                      </a:rPr>
                      <m:t>≥ </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𝑥</m:t>
                        </m:r>
                      </m:e>
                      <m:sup>
                        <m:r>
                          <a:rPr lang="en-US" altLang="ja-JP" b="0" i="1" smtClean="0">
                            <a:latin typeface="Cambria Math" panose="02040503050406030204" pitchFamily="18" charset="0"/>
                            <a:ea typeface="Cambria Math" panose="02040503050406030204" pitchFamily="18" charset="0"/>
                          </a:rPr>
                          <m:t>2</m:t>
                        </m:r>
                      </m:sup>
                    </m:sSup>
                  </m:oMath>
                </a14:m>
                <a:endParaRPr lang="en-US" altLang="ja-JP"/>
              </a:p>
              <a:p>
                <a:pPr lvl="1"/>
                <a:r>
                  <a:rPr lang="ja-JP" altLang="en-US"/>
                  <a:t>もし</a:t>
                </a:r>
                <a14:m>
                  <m:oMath xmlns:m="http://schemas.openxmlformats.org/officeDocument/2006/math">
                    <m:r>
                      <a:rPr lang="en-US" altLang="ja-JP" b="0" i="1" smtClean="0">
                        <a:latin typeface="Cambria Math" panose="02040503050406030204" pitchFamily="18" charset="0"/>
                      </a:rPr>
                      <m:t>𝑥</m:t>
                    </m:r>
                    <m:r>
                      <a:rPr lang="ja-JP" altLang="en-US" i="1">
                        <a:latin typeface="Cambria Math" panose="02040503050406030204" pitchFamily="18" charset="0"/>
                      </a:rPr>
                      <m:t>が</m:t>
                    </m:r>
                    <m:r>
                      <a:rPr lang="en-US" altLang="ja-JP" b="0" i="1" smtClean="0">
                        <a:latin typeface="Cambria Math" panose="02040503050406030204" pitchFamily="18" charset="0"/>
                      </a:rPr>
                      <m:t>4</m:t>
                    </m:r>
                    <m:r>
                      <a:rPr lang="ja-JP" altLang="en-US" i="1">
                        <a:latin typeface="Cambria Math" panose="02040503050406030204" pitchFamily="18" charset="0"/>
                      </a:rPr>
                      <m:t>つの</m:t>
                    </m:r>
                    <m:r>
                      <a:rPr lang="ja-JP" altLang="en-US" i="1" smtClean="0">
                        <a:latin typeface="Cambria Math" panose="02040503050406030204" pitchFamily="18" charset="0"/>
                      </a:rPr>
                      <m:t>正</m:t>
                    </m:r>
                    <m:r>
                      <a:rPr lang="ja-JP" altLang="en-US" i="1">
                        <a:latin typeface="Cambria Math" panose="02040503050406030204" pitchFamily="18" charset="0"/>
                      </a:rPr>
                      <m:t>整数</m:t>
                    </m:r>
                    <m:r>
                      <a:rPr lang="ja-JP" altLang="en-US" i="1" smtClean="0">
                        <a:latin typeface="Cambria Math" panose="02040503050406030204" pitchFamily="18" charset="0"/>
                      </a:rPr>
                      <m:t>の</m:t>
                    </m:r>
                    <m:r>
                      <a:rPr lang="ja-JP" altLang="en-US" i="1">
                        <a:latin typeface="Cambria Math" panose="02040503050406030204" pitchFamily="18" charset="0"/>
                      </a:rPr>
                      <m:t>平方</m:t>
                    </m:r>
                    <m:r>
                      <a:rPr lang="ja-JP" altLang="en-US" i="1" smtClean="0">
                        <a:latin typeface="Cambria Math" panose="02040503050406030204" pitchFamily="18" charset="0"/>
                      </a:rPr>
                      <m:t>の</m:t>
                    </m:r>
                    <m:r>
                      <a:rPr lang="ja-JP" altLang="en-US" i="1">
                        <a:latin typeface="Cambria Math" panose="02040503050406030204" pitchFamily="18" charset="0"/>
                      </a:rPr>
                      <m:t>和</m:t>
                    </m:r>
                    <m:r>
                      <a:rPr lang="ja-JP" altLang="en-US" i="1" smtClean="0">
                        <a:latin typeface="Cambria Math" panose="02040503050406030204" pitchFamily="18" charset="0"/>
                      </a:rPr>
                      <m:t>で</m:t>
                    </m:r>
                    <m:r>
                      <a:rPr lang="ja-JP" altLang="en-US" i="1">
                        <a:latin typeface="Cambria Math" panose="02040503050406030204" pitchFamily="18" charset="0"/>
                      </a:rPr>
                      <m:t>表されるなら</m:t>
                    </m:r>
                    <m:r>
                      <a:rPr lang="ja-JP" altLang="en-US" i="1" smtClean="0">
                        <a:latin typeface="Cambria Math" panose="02040503050406030204" pitchFamily="18" charset="0"/>
                      </a:rPr>
                      <m:t>ば、</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𝑥</m:t>
                        </m:r>
                      </m:sup>
                    </m:sSup>
                    <m:r>
                      <a:rPr lang="en-US" altLang="ja-JP" i="1" smtClean="0">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𝑥</m:t>
                        </m:r>
                      </m:e>
                      <m:sup>
                        <m:r>
                          <a:rPr lang="en-US" altLang="ja-JP" b="0" i="1" smtClean="0">
                            <a:latin typeface="Cambria Math" panose="02040503050406030204" pitchFamily="18" charset="0"/>
                            <a:ea typeface="Cambria Math" panose="02040503050406030204" pitchFamily="18" charset="0"/>
                          </a:rPr>
                          <m:t>2</m:t>
                        </m:r>
                      </m:sup>
                    </m:sSup>
                    <m:r>
                      <a:rPr lang="ja-JP" altLang="en-US" i="1">
                        <a:latin typeface="Cambria Math" panose="02040503050406030204" pitchFamily="18" charset="0"/>
                        <a:ea typeface="Cambria Math" panose="02040503050406030204" pitchFamily="18" charset="0"/>
                      </a:rPr>
                      <m:t>で</m:t>
                    </m:r>
                    <m:r>
                      <a:rPr lang="ja-JP" altLang="en-US" i="1" smtClean="0">
                        <a:latin typeface="Cambria Math" panose="02040503050406030204" pitchFamily="18" charset="0"/>
                        <a:ea typeface="Cambria Math" panose="02040503050406030204" pitchFamily="18" charset="0"/>
                      </a:rPr>
                      <m:t>ある</m:t>
                    </m:r>
                  </m:oMath>
                </a14:m>
                <a:endParaRPr lang="en-US" altLang="ja-JP"/>
              </a:p>
              <a:p>
                <a:r>
                  <a:rPr lang="ja-JP" altLang="en-US"/>
                  <a:t>直感的な証明で示す</a:t>
                </a:r>
                <a:endParaRPr lang="en-US" altLang="ja-JP"/>
              </a:p>
            </p:txBody>
          </p:sp>
        </mc:Choice>
        <mc:Fallback>
          <p:sp>
            <p:nvSpPr>
              <p:cNvPr id="3" name="コンテンツ プレースホルダー 2">
                <a:extLst>
                  <a:ext uri="{FF2B5EF4-FFF2-40B4-BE49-F238E27FC236}">
                    <a16:creationId xmlns:a16="http://schemas.microsoft.com/office/drawing/2014/main" id="{86BC3B26-B556-044E-B496-CA1BA17DE357}"/>
                  </a:ext>
                </a:extLst>
              </p:cNvPr>
              <p:cNvSpPr>
                <a:spLocks noGrp="1" noRot="1" noChangeAspect="1" noMove="1" noResize="1" noEditPoints="1" noAdjustHandles="1" noChangeArrowheads="1" noChangeShapeType="1" noTextEdit="1"/>
              </p:cNvSpPr>
              <p:nvPr>
                <p:ph idx="1"/>
              </p:nvPr>
            </p:nvSpPr>
            <p:spPr>
              <a:blipFill>
                <a:blip r:embed="rId3"/>
                <a:stretch>
                  <a:fillRect l="-284" t="-785" r="-426"/>
                </a:stretch>
              </a:blipFill>
            </p:spPr>
            <p:txBody>
              <a:bodyPr/>
              <a:lstStyle/>
              <a:p>
                <a:r>
                  <a:rPr lang="en-US">
                    <a:noFill/>
                  </a:rPr>
                  <a:t> </a:t>
                </a:r>
              </a:p>
            </p:txBody>
          </p:sp>
        </mc:Fallback>
      </mc:AlternateContent>
    </p:spTree>
    <p:extLst>
      <p:ext uri="{BB962C8B-B14F-4D97-AF65-F5344CB8AC3E}">
        <p14:creationId xmlns:p14="http://schemas.microsoft.com/office/powerpoint/2010/main" val="422968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A4D1D4-99FA-F348-AECF-4AF7AB967133}"/>
              </a:ext>
            </a:extLst>
          </p:cNvPr>
          <p:cNvSpPr>
            <a:spLocks noGrp="1"/>
          </p:cNvSpPr>
          <p:nvPr>
            <p:ph type="title"/>
          </p:nvPr>
        </p:nvSpPr>
        <p:spPr/>
        <p:txBody>
          <a:bodyPr/>
          <a:lstStyle/>
          <a:p>
            <a:r>
              <a:rPr kumimoji="1" lang="ja-JP" altLang="en-US"/>
              <a:t>必要十分条件</a:t>
            </a:r>
          </a:p>
        </p:txBody>
      </p:sp>
      <p:sp>
        <p:nvSpPr>
          <p:cNvPr id="3" name="コンテンツ プレースホルダー 2">
            <a:extLst>
              <a:ext uri="{FF2B5EF4-FFF2-40B4-BE49-F238E27FC236}">
                <a16:creationId xmlns:a16="http://schemas.microsoft.com/office/drawing/2014/main" id="{D72104E0-C8E6-2D47-95B6-0019F73A8B68}"/>
              </a:ext>
            </a:extLst>
          </p:cNvPr>
          <p:cNvSpPr>
            <a:spLocks noGrp="1"/>
          </p:cNvSpPr>
          <p:nvPr>
            <p:ph idx="1"/>
          </p:nvPr>
        </p:nvSpPr>
        <p:spPr/>
        <p:txBody>
          <a:bodyPr/>
          <a:lstStyle/>
          <a:p>
            <a:r>
              <a:rPr lang="en-US" altLang="ja-JP" err="1"/>
              <a:t>定理が「Aであるための必要十分条件は、Bである」という形をしていることもある</a:t>
            </a:r>
            <a:endParaRPr lang="en-US" altLang="ja-JP"/>
          </a:p>
          <a:p>
            <a:pPr lvl="1"/>
            <a:r>
              <a:rPr lang="ja-JP" altLang="en-US"/>
              <a:t>「もし</a:t>
            </a:r>
            <a:r>
              <a:rPr lang="en-US" altLang="ja-JP"/>
              <a:t>A</a:t>
            </a:r>
            <a:r>
              <a:rPr lang="ja-JP" altLang="en-US"/>
              <a:t>ならば</a:t>
            </a:r>
            <a:r>
              <a:rPr lang="en-US" altLang="ja-JP"/>
              <a:t>B</a:t>
            </a:r>
            <a:r>
              <a:rPr lang="ja-JP" altLang="en-US"/>
              <a:t>」と「もし</a:t>
            </a:r>
            <a:r>
              <a:rPr lang="en-US" altLang="ja-JP"/>
              <a:t>B</a:t>
            </a:r>
            <a:r>
              <a:rPr lang="ja-JP" altLang="en-US"/>
              <a:t>ならば</a:t>
            </a:r>
            <a:r>
              <a:rPr lang="en-US" altLang="ja-JP"/>
              <a:t>A</a:t>
            </a:r>
            <a:r>
              <a:rPr lang="ja-JP" altLang="en-US"/>
              <a:t>」とを合わせたものと考えてよい</a:t>
            </a:r>
            <a:endParaRPr lang="en-US" altLang="ja-JP"/>
          </a:p>
          <a:p>
            <a:r>
              <a:rPr lang="ja-JP" altLang="en-US"/>
              <a:t>この必要十分条件を証明するためには下記の</a:t>
            </a:r>
            <a:r>
              <a:rPr lang="en-US" altLang="ja-JP"/>
              <a:t>2</a:t>
            </a:r>
            <a:r>
              <a:rPr lang="ja-JP" altLang="en-US"/>
              <a:t>つの文を証明すればよい</a:t>
            </a:r>
            <a:endParaRPr lang="en-US" altLang="ja-JP"/>
          </a:p>
          <a:p>
            <a:pPr marL="800100" lvl="1" indent="-342900">
              <a:buFont typeface="+mj-lt"/>
              <a:buAutoNum type="arabicPeriod"/>
            </a:pPr>
            <a:r>
              <a:rPr lang="en-US" altLang="ja-JP">
                <a:solidFill>
                  <a:srgbClr val="FF0000"/>
                </a:solidFill>
              </a:rPr>
              <a:t>(</a:t>
            </a:r>
            <a:r>
              <a:rPr lang="ja-JP" altLang="en-US">
                <a:solidFill>
                  <a:srgbClr val="FF0000"/>
                </a:solidFill>
              </a:rPr>
              <a:t>十分性</a:t>
            </a:r>
            <a:r>
              <a:rPr lang="en-US" altLang="ja-JP">
                <a:solidFill>
                  <a:srgbClr val="FF0000"/>
                </a:solidFill>
              </a:rPr>
              <a:t>): </a:t>
            </a:r>
            <a:r>
              <a:rPr lang="ja-JP" altLang="en-US">
                <a:solidFill>
                  <a:srgbClr val="FF0000"/>
                </a:solidFill>
              </a:rPr>
              <a:t>もし</a:t>
            </a:r>
            <a:r>
              <a:rPr lang="en-US" altLang="ja-JP">
                <a:solidFill>
                  <a:srgbClr val="FF0000"/>
                </a:solidFill>
              </a:rPr>
              <a:t>B</a:t>
            </a:r>
            <a:r>
              <a:rPr lang="ja-JP" altLang="en-US">
                <a:solidFill>
                  <a:srgbClr val="FF0000"/>
                </a:solidFill>
              </a:rPr>
              <a:t>ならば</a:t>
            </a:r>
            <a:r>
              <a:rPr lang="en-US" altLang="ja-JP">
                <a:solidFill>
                  <a:srgbClr val="FF0000"/>
                </a:solidFill>
              </a:rPr>
              <a:t>A</a:t>
            </a:r>
          </a:p>
          <a:p>
            <a:pPr marL="800100" lvl="1" indent="-342900">
              <a:buFont typeface="+mj-lt"/>
              <a:buAutoNum type="arabicPeriod"/>
            </a:pPr>
            <a:r>
              <a:rPr lang="en-US" altLang="ja-JP">
                <a:solidFill>
                  <a:srgbClr val="FF0000"/>
                </a:solidFill>
              </a:rPr>
              <a:t>(</a:t>
            </a:r>
            <a:r>
              <a:rPr lang="ja-JP" altLang="en-US">
                <a:solidFill>
                  <a:srgbClr val="FF0000"/>
                </a:solidFill>
              </a:rPr>
              <a:t>必要性</a:t>
            </a:r>
            <a:r>
              <a:rPr lang="en-US" altLang="ja-JP">
                <a:solidFill>
                  <a:srgbClr val="FF0000"/>
                </a:solidFill>
              </a:rPr>
              <a:t>): </a:t>
            </a:r>
            <a:r>
              <a:rPr lang="ja-JP" altLang="en-US">
                <a:solidFill>
                  <a:srgbClr val="FF0000"/>
                </a:solidFill>
              </a:rPr>
              <a:t>もし</a:t>
            </a:r>
            <a:r>
              <a:rPr lang="en-US" altLang="ja-JP">
                <a:solidFill>
                  <a:srgbClr val="FF0000"/>
                </a:solidFill>
              </a:rPr>
              <a:t>A</a:t>
            </a:r>
            <a:r>
              <a:rPr lang="ja-JP" altLang="en-US">
                <a:solidFill>
                  <a:srgbClr val="FF0000"/>
                </a:solidFill>
              </a:rPr>
              <a:t>ならば</a:t>
            </a:r>
            <a:r>
              <a:rPr lang="en-US" altLang="ja-JP">
                <a:solidFill>
                  <a:srgbClr val="FF0000"/>
                </a:solidFill>
              </a:rPr>
              <a:t>B</a:t>
            </a:r>
            <a:r>
              <a:rPr lang="en-US" altLang="ja-JP"/>
              <a:t>(A</a:t>
            </a:r>
            <a:r>
              <a:rPr lang="ja-JP" altLang="en-US"/>
              <a:t>であるのは</a:t>
            </a:r>
            <a:r>
              <a:rPr lang="en-US" altLang="ja-JP"/>
              <a:t>B</a:t>
            </a:r>
            <a:r>
              <a:rPr lang="ja-JP" altLang="en-US"/>
              <a:t>であるときに限る</a:t>
            </a:r>
            <a:r>
              <a:rPr lang="en-US" altLang="ja-JP"/>
              <a:t>)</a:t>
            </a:r>
            <a:r>
              <a:rPr lang="ja-JP" altLang="en-US"/>
              <a:t>と言ってもよい</a:t>
            </a:r>
            <a:endParaRPr lang="en-US" altLang="ja-JP"/>
          </a:p>
        </p:txBody>
      </p:sp>
    </p:spTree>
    <p:extLst>
      <p:ext uri="{BB962C8B-B14F-4D97-AF65-F5344CB8AC3E}">
        <p14:creationId xmlns:p14="http://schemas.microsoft.com/office/powerpoint/2010/main" val="3781887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0AF91B-2AB6-8948-9560-C74452EFD27C}"/>
              </a:ext>
            </a:extLst>
          </p:cNvPr>
          <p:cNvSpPr>
            <a:spLocks noGrp="1"/>
          </p:cNvSpPr>
          <p:nvPr>
            <p:ph type="title"/>
          </p:nvPr>
        </p:nvSpPr>
        <p:spPr/>
        <p:txBody>
          <a:bodyPr/>
          <a:lstStyle/>
          <a:p>
            <a:r>
              <a:rPr kumimoji="1" lang="ja-JP" altLang="en-US"/>
              <a:t>集合の同一性の証明</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E21B1F1-9F22-7F45-B7DE-2C50FA2E1399}"/>
                  </a:ext>
                </a:extLst>
              </p:cNvPr>
              <p:cNvSpPr>
                <a:spLocks noGrp="1"/>
              </p:cNvSpPr>
              <p:nvPr>
                <p:ph idx="1"/>
              </p:nvPr>
            </p:nvSpPr>
            <p:spPr/>
            <p:txBody>
              <a:bodyPr/>
              <a:lstStyle/>
              <a:p>
                <a:r>
                  <a:rPr kumimoji="1" lang="ja-JP" altLang="en-US"/>
                  <a:t>オートマトン理論ではよく、</a:t>
                </a:r>
                <a:r>
                  <a:rPr kumimoji="1" lang="en-US" altLang="ja-JP"/>
                  <a:t>2</a:t>
                </a:r>
                <a:r>
                  <a:rPr kumimoji="1" lang="ja-JP" altLang="en-US"/>
                  <a:t>つの異なる方法で構成された集合が「同一である」といっている定理を証明する必要が起こる</a:t>
                </a:r>
                <a:endParaRPr kumimoji="1" lang="en-US" altLang="ja-JP"/>
              </a:p>
              <a:p>
                <a14:m>
                  <m:oMath xmlns:m="http://schemas.openxmlformats.org/officeDocument/2006/math">
                    <m:r>
                      <a:rPr lang="ja-JP" altLang="en-US" b="0" i="1" dirty="0">
                        <a:latin typeface="Cambria Math" panose="02040503050406030204" pitchFamily="18" charset="0"/>
                      </a:rPr>
                      <m:t>集合</m:t>
                    </m:r>
                    <m:r>
                      <a:rPr lang="en-US" altLang="ja-JP" b="0" i="1" dirty="0" smtClean="0">
                        <a:latin typeface="Cambria Math" panose="02040503050406030204" pitchFamily="18" charset="0"/>
                      </a:rPr>
                      <m:t>𝐸</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𝐹</m:t>
                    </m:r>
                    <m:r>
                      <a:rPr lang="ja-JP" altLang="en-US" i="1" dirty="0">
                        <a:latin typeface="Cambria Math" panose="02040503050406030204" pitchFamily="18" charset="0"/>
                      </a:rPr>
                      <m:t>の</m:t>
                    </m:r>
                    <m:r>
                      <a:rPr lang="ja-JP" altLang="en-US" i="1" dirty="0" smtClean="0">
                        <a:latin typeface="Cambria Math" panose="02040503050406030204" pitchFamily="18" charset="0"/>
                      </a:rPr>
                      <m:t>関係</m:t>
                    </m:r>
                    <m:r>
                      <a:rPr lang="ja-JP" altLang="en-US" i="1" dirty="0">
                        <a:latin typeface="Cambria Math" panose="02040503050406030204" pitchFamily="18" charset="0"/>
                      </a:rPr>
                      <m:t>が</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oMath>
                </a14:m>
                <a:r>
                  <a:rPr kumimoji="1" lang="ja-JP" altLang="en-US"/>
                  <a:t>の場合、</a:t>
                </a:r>
                <a:r>
                  <a:rPr kumimoji="1" lang="en-US" altLang="ja-JP"/>
                  <a:t>E</a:t>
                </a:r>
                <a:r>
                  <a:rPr kumimoji="1" lang="ja-JP" altLang="en-US"/>
                  <a:t>と</a:t>
                </a:r>
                <a:r>
                  <a:rPr kumimoji="1" lang="en-US" altLang="ja-JP"/>
                  <a:t>F</a:t>
                </a:r>
                <a:r>
                  <a:rPr kumimoji="1" lang="ja-JP" altLang="en-US"/>
                  <a:t>は集合が同じであることを示す</a:t>
                </a:r>
                <a:endParaRPr kumimoji="1" lang="en-US" altLang="ja-JP"/>
              </a:p>
              <a:p>
                <a:r>
                  <a:rPr kumimoji="1" lang="ja-JP" altLang="en-US"/>
                  <a:t>集合に関係する法則</a:t>
                </a:r>
                <a:endParaRPr kumimoji="1" lang="en-US" altLang="ja-JP"/>
              </a:p>
              <a:p>
                <a:pPr lvl="1"/>
                <a:r>
                  <a:rPr lang="ja-JP" altLang="en-US">
                    <a:solidFill>
                      <a:srgbClr val="FF0000"/>
                    </a:solidFill>
                  </a:rPr>
                  <a:t>和の交換法則</a:t>
                </a:r>
                <a:endParaRPr lang="en-US" altLang="ja-JP">
                  <a:solidFill>
                    <a:srgbClr val="FF0000"/>
                  </a:solidFill>
                </a:endParaRPr>
              </a:p>
              <a:p>
                <a:pPr lvl="2"/>
                <a:r>
                  <a:rPr kumimoji="1" lang="ja-JP" altLang="en-US"/>
                  <a:t>二つの集合</a:t>
                </a:r>
                <a:r>
                  <a:rPr kumimoji="1" lang="en-US" altLang="ja-JP"/>
                  <a:t>R,S</a:t>
                </a:r>
                <a:r>
                  <a:rPr kumimoji="1" lang="ja-JP" altLang="en-US"/>
                  <a:t>の和集合は順序によらない。</a:t>
                </a:r>
                <a14:m>
                  <m:oMath xmlns:m="http://schemas.openxmlformats.org/officeDocument/2006/math">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𝑅</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𝑅</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𝑆</m:t>
                    </m:r>
                  </m:oMath>
                </a14:m>
                <a:endParaRPr kumimoji="1" lang="en-US" altLang="ja-JP"/>
              </a:p>
              <a:p>
                <a:pPr lvl="1"/>
                <a:r>
                  <a:rPr kumimoji="1" lang="ja-JP" altLang="en-US">
                    <a:solidFill>
                      <a:srgbClr val="FF0000"/>
                    </a:solidFill>
                  </a:rPr>
                  <a:t>和から積への分配法則</a:t>
                </a:r>
                <a:endParaRPr kumimoji="1" lang="en-US" altLang="ja-JP">
                  <a:solidFill>
                    <a:srgbClr val="FF0000"/>
                  </a:solidFill>
                </a:endParaRPr>
              </a:p>
              <a:p>
                <a:pPr lvl="2"/>
                <a:r>
                  <a:rPr lang="ja-JP" altLang="en-US"/>
                  <a:t>定理</a:t>
                </a:r>
                <a:endParaRPr lang="en-US" altLang="ja-JP"/>
              </a:p>
              <a:p>
                <a:pPr lvl="3"/>
                <a14:m>
                  <m:oMath xmlns:m="http://schemas.openxmlformats.org/officeDocument/2006/math">
                    <m:r>
                      <a:rPr lang="en-US" altLang="ja-JP" b="0" i="1" smtClean="0">
                        <a:latin typeface="Cambria Math" panose="02040503050406030204" pitchFamily="18" charset="0"/>
                      </a:rPr>
                      <m:t>𝐸</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𝑅</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𝑇</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𝑅</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𝑆</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𝑅</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𝑇</m:t>
                    </m:r>
                    <m:r>
                      <a:rPr lang="en-US" altLang="ja-JP" b="0" i="1" smtClean="0">
                        <a:latin typeface="Cambria Math" panose="02040503050406030204" pitchFamily="18" charset="0"/>
                        <a:ea typeface="Cambria Math" panose="02040503050406030204" pitchFamily="18" charset="0"/>
                      </a:rPr>
                      <m:t>)</m:t>
                    </m:r>
                  </m:oMath>
                </a14:m>
                <a:endParaRPr lang="en-US" altLang="ja-JP"/>
              </a:p>
              <a:p>
                <a:pPr lvl="3"/>
                <a:endParaRPr kumimoji="1" lang="ja-JP" altLang="en-US"/>
              </a:p>
            </p:txBody>
          </p:sp>
        </mc:Choice>
        <mc:Fallback>
          <p:sp>
            <p:nvSpPr>
              <p:cNvPr id="3" name="コンテンツ プレースホルダー 2">
                <a:extLst>
                  <a:ext uri="{FF2B5EF4-FFF2-40B4-BE49-F238E27FC236}">
                    <a16:creationId xmlns:a16="http://schemas.microsoft.com/office/drawing/2014/main" id="{0E21B1F1-9F22-7F45-B7DE-2C50FA2E1399}"/>
                  </a:ext>
                </a:extLst>
              </p:cNvPr>
              <p:cNvSpPr>
                <a:spLocks noGrp="1" noRot="1" noChangeAspect="1" noMove="1" noResize="1" noEditPoints="1" noAdjustHandles="1" noChangeArrowheads="1" noChangeShapeType="1" noTextEdit="1"/>
              </p:cNvSpPr>
              <p:nvPr>
                <p:ph idx="1"/>
              </p:nvPr>
            </p:nvSpPr>
            <p:spPr>
              <a:blipFill>
                <a:blip r:embed="rId2"/>
                <a:stretch>
                  <a:fillRect l="-284" t="-1099"/>
                </a:stretch>
              </a:blipFill>
            </p:spPr>
            <p:txBody>
              <a:bodyPr/>
              <a:lstStyle/>
              <a:p>
                <a:r>
                  <a:rPr lang="en-US">
                    <a:noFill/>
                  </a:rPr>
                  <a:t> </a:t>
                </a:r>
              </a:p>
            </p:txBody>
          </p:sp>
        </mc:Fallback>
      </mc:AlternateContent>
    </p:spTree>
    <p:extLst>
      <p:ext uri="{BB962C8B-B14F-4D97-AF65-F5344CB8AC3E}">
        <p14:creationId xmlns:p14="http://schemas.microsoft.com/office/powerpoint/2010/main" val="869839568"/>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ファセット</Template>
  <Application>Microsoft Office PowerPoint</Application>
  <PresentationFormat>Widescreen</PresentationFormat>
  <Slides>20</Slides>
  <Notes>6</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ファセット</vt:lpstr>
      <vt:lpstr>オートマトン言語理論 計算論Ⅰ</vt:lpstr>
      <vt:lpstr>この勉強会の目的</vt:lpstr>
      <vt:lpstr>オートマトン理論とは</vt:lpstr>
      <vt:lpstr>有限オートマトンとは</vt:lpstr>
      <vt:lpstr>有限オートマトンの例</vt:lpstr>
      <vt:lpstr>オートマトンと計算量</vt:lpstr>
      <vt:lpstr>演繹的証明</vt:lpstr>
      <vt:lpstr>必要十分条件</vt:lpstr>
      <vt:lpstr>集合の同一性の証明</vt:lpstr>
      <vt:lpstr>対偶</vt:lpstr>
      <vt:lpstr>背理法</vt:lpstr>
      <vt:lpstr>反例</vt:lpstr>
      <vt:lpstr>帰納的証明</vt:lpstr>
      <vt:lpstr>構造的帰納法</vt:lpstr>
      <vt:lpstr>相互的帰納法</vt:lpstr>
      <vt:lpstr>オートマトン理論の中心概念</vt:lpstr>
      <vt:lpstr>オートマトン理論における問題</vt:lpstr>
      <vt:lpstr>証明はどの程度証明しなければならない?</vt:lpstr>
      <vt:lpstr>まとめ</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オートマトン言語理論 計算論Ⅰ</dc:title>
  <dc:creator>八木辰弥</dc:creator>
  <cp:revision>1</cp:revision>
  <dcterms:created xsi:type="dcterms:W3CDTF">2020-01-23T06:21:15Z</dcterms:created>
  <dcterms:modified xsi:type="dcterms:W3CDTF">2020-01-31T03:08:15Z</dcterms:modified>
</cp:coreProperties>
</file>