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Dikova" initials="AD" lastIdx="1" clrIdx="0">
    <p:extLst>
      <p:ext uri="{19B8F6BF-5375-455C-9EA6-DF929625EA0E}">
        <p15:presenceInfo xmlns:p15="http://schemas.microsoft.com/office/powerpoint/2012/main" userId="b25ce8b1672ca2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C2FC-66EA-4D06-8ACA-ADEFBDAD486D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BA526-8FC1-46F8-8659-2AE5AD9D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7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A526-8FC1-46F8-8659-2AE5AD9DB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3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4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9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9EE-B26B-47B1-B3E5-177C23FDE45E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4C1C-F452-47AB-96D3-D1814DD8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BAA-89C6-4F5B-B98A-EAF334F8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625" y="609629"/>
            <a:ext cx="5541498" cy="1293028"/>
          </a:xfrm>
        </p:spPr>
        <p:txBody>
          <a:bodyPr>
            <a:normAutofit/>
          </a:bodyPr>
          <a:lstStyle/>
          <a:p>
            <a:r>
              <a:rPr lang="en-US" sz="6600" dirty="0"/>
              <a:t>UI LIVE CHAT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B56F-76B3-4A35-A3E1-D243C7338D1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Make from :</a:t>
            </a:r>
          </a:p>
          <a:p>
            <a:pPr marL="0" indent="0">
              <a:buNone/>
            </a:pPr>
            <a:r>
              <a:rPr lang="en-US" sz="3200" dirty="0"/>
              <a:t>	Asya Dikova-Kirova (AsyaDikova)</a:t>
            </a:r>
          </a:p>
          <a:p>
            <a:pPr marL="0" indent="0">
              <a:buNone/>
            </a:pPr>
            <a:r>
              <a:rPr lang="en-US" sz="3200" dirty="0"/>
              <a:t>	Veselin Milyoyski (dhtveso)</a:t>
            </a:r>
          </a:p>
          <a:p>
            <a:pPr marL="0" indent="0">
              <a:buNone/>
            </a:pPr>
            <a:r>
              <a:rPr lang="en-US" sz="3200" dirty="0"/>
              <a:t>	Vladimir Valchev (VladimirV92)</a:t>
            </a:r>
          </a:p>
          <a:p>
            <a:pPr marL="0" indent="0">
              <a:buNone/>
            </a:pPr>
            <a:r>
              <a:rPr lang="en-US" sz="3200" dirty="0"/>
              <a:t>	Ilian Ganchosov (Plotso)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Create 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2552701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For LOGGED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101A-F253-486C-8A76-34715375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2166831"/>
            <a:ext cx="4363879" cy="400450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A359474-0276-4902-A231-7D2A83935507}"/>
              </a:ext>
            </a:extLst>
          </p:cNvPr>
          <p:cNvSpPr/>
          <p:nvPr/>
        </p:nvSpPr>
        <p:spPr>
          <a:xfrm>
            <a:off x="8000284" y="3961610"/>
            <a:ext cx="2001845" cy="462460"/>
          </a:xfrm>
          <a:prstGeom prst="wedgeRoundRectCallout">
            <a:avLst>
              <a:gd name="adj1" fmla="val -87286"/>
              <a:gd name="adj2" fmla="val -6112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0D93CD-3176-426D-84B2-53CB03745CC3}"/>
              </a:ext>
            </a:extLst>
          </p:cNvPr>
          <p:cNvSpPr txBox="1">
            <a:spLocks/>
          </p:cNvSpPr>
          <p:nvPr/>
        </p:nvSpPr>
        <p:spPr>
          <a:xfrm>
            <a:off x="8000284" y="3890849"/>
            <a:ext cx="200184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33994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Admin home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3354559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Just for 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101A-F253-486C-8A76-34715375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2166831"/>
            <a:ext cx="4363879" cy="4004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A0EC1-4E59-4CE7-875B-86727E124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3" y="2180898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12" y="288123"/>
            <a:ext cx="5916105" cy="1293028"/>
          </a:xfrm>
        </p:spPr>
        <p:txBody>
          <a:bodyPr/>
          <a:lstStyle/>
          <a:p>
            <a:r>
              <a:rPr lang="en-US" dirty="0"/>
              <a:t>Admin USERs Page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2489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Banned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9EE1C-BB09-4907-BF86-B65D70EA2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62201"/>
            <a:ext cx="4363879" cy="400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CFC0A-4D60-4C1A-9648-54A02F430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19" y="2162201"/>
            <a:ext cx="4363879" cy="40045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5BFD1D-0317-4386-9559-2BA1794FACA4}"/>
              </a:ext>
            </a:extLst>
          </p:cNvPr>
          <p:cNvSpPr txBox="1">
            <a:spLocks/>
          </p:cNvSpPr>
          <p:nvPr/>
        </p:nvSpPr>
        <p:spPr>
          <a:xfrm>
            <a:off x="715102" y="1476586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all users</a:t>
            </a:r>
          </a:p>
        </p:txBody>
      </p:sp>
    </p:spTree>
    <p:extLst>
      <p:ext uri="{BB962C8B-B14F-4D97-AF65-F5344CB8AC3E}">
        <p14:creationId xmlns:p14="http://schemas.microsoft.com/office/powerpoint/2010/main" val="427667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Admin 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3354559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Just for administrator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2DED7-300A-4AA7-B76D-35460322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3" y="2166832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36" y="288123"/>
            <a:ext cx="6971182" cy="12930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D4088-27AC-4CD2-927A-9EED488A16D3}"/>
              </a:ext>
            </a:extLst>
          </p:cNvPr>
          <p:cNvSpPr txBox="1">
            <a:spLocks/>
          </p:cNvSpPr>
          <p:nvPr/>
        </p:nvSpPr>
        <p:spPr>
          <a:xfrm>
            <a:off x="3946574" y="3307682"/>
            <a:ext cx="3354559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2241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F7ED-95DE-4127-9494-41032BF3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7" y="764373"/>
            <a:ext cx="3459480" cy="1293028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6F038C-050D-4DF7-B99D-CD96690E5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4" y="1974944"/>
            <a:ext cx="5113275" cy="4692182"/>
          </a:xfrm>
        </p:spPr>
      </p:pic>
    </p:spTree>
    <p:extLst>
      <p:ext uri="{BB962C8B-B14F-4D97-AF65-F5344CB8AC3E}">
        <p14:creationId xmlns:p14="http://schemas.microsoft.com/office/powerpoint/2010/main" val="86944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E3904-4BDA-439B-BBDA-3122E788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6" y="2193925"/>
            <a:ext cx="4385469" cy="402431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75" y="288123"/>
            <a:ext cx="4141122" cy="1293028"/>
          </a:xfrm>
        </p:spPr>
        <p:txBody>
          <a:bodyPr/>
          <a:lstStyle/>
          <a:p>
            <a:r>
              <a:rPr lang="en-US" dirty="0"/>
              <a:t>About US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2C0EF-9540-4B4D-811D-4FA724EF0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26" y="2193925"/>
            <a:ext cx="4385470" cy="40243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5616375" y="1464863"/>
            <a:ext cx="2476501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user</a:t>
            </a:r>
          </a:p>
        </p:txBody>
      </p:sp>
    </p:spTree>
    <p:extLst>
      <p:ext uri="{BB962C8B-B14F-4D97-AF65-F5344CB8AC3E}">
        <p14:creationId xmlns:p14="http://schemas.microsoft.com/office/powerpoint/2010/main" val="344122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75" y="288123"/>
            <a:ext cx="4141122" cy="1293028"/>
          </a:xfrm>
        </p:spPr>
        <p:txBody>
          <a:bodyPr/>
          <a:lstStyle/>
          <a:p>
            <a:r>
              <a:rPr lang="en-US" dirty="0"/>
              <a:t>PRIVACY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836897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61791-BA4C-4C03-A8AD-73B745AA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6" y="2177656"/>
            <a:ext cx="4403198" cy="404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075EA-CA8E-4B56-BED4-362125828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62212"/>
            <a:ext cx="4403199" cy="40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4" y="288123"/>
            <a:ext cx="4339243" cy="1293028"/>
          </a:xfrm>
        </p:spPr>
        <p:txBody>
          <a:bodyPr/>
          <a:lstStyle/>
          <a:p>
            <a:r>
              <a:rPr lang="en-US" dirty="0"/>
              <a:t>CONTACT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836897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16440-E9AF-4A6F-B862-AD6CDF011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76272"/>
            <a:ext cx="4363879" cy="400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D17F8-8B8B-43C4-BF27-B64A25771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85658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82" y="288123"/>
            <a:ext cx="5835536" cy="1293028"/>
          </a:xfrm>
        </p:spPr>
        <p:txBody>
          <a:bodyPr/>
          <a:lstStyle/>
          <a:p>
            <a:r>
              <a:rPr lang="en-US" dirty="0"/>
              <a:t>Register/login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705894" y="1563288"/>
            <a:ext cx="1638297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register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3772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login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CF0822-0146-4E58-B714-CF4F31B51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19688"/>
              </p:ext>
            </p:extLst>
          </p:nvPr>
        </p:nvGraphicFramePr>
        <p:xfrm>
          <a:off x="777240" y="2176275"/>
          <a:ext cx="4371556" cy="401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5238501" imgH="4809839" progId="AcroExch.Document.DC">
                  <p:embed/>
                </p:oleObj>
              </mc:Choice>
              <mc:Fallback>
                <p:oleObj name="Acrobat Document" r:id="rId4" imgW="5238501" imgH="48098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" y="2176275"/>
                        <a:ext cx="4371556" cy="401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5B91B1-A452-40E3-BAAB-71EC0AA25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1613"/>
              </p:ext>
            </p:extLst>
          </p:nvPr>
        </p:nvGraphicFramePr>
        <p:xfrm>
          <a:off x="6836898" y="2183326"/>
          <a:ext cx="4363877" cy="400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6" imgW="5238501" imgH="4809839" progId="AcroExch.Document.DC">
                  <p:embed/>
                </p:oleObj>
              </mc:Choice>
              <mc:Fallback>
                <p:oleObj name="Acrobat Document" r:id="rId6" imgW="5238501" imgH="48098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6898" y="2183326"/>
                        <a:ext cx="4363877" cy="400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66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38" y="288123"/>
            <a:ext cx="5100179" cy="1293028"/>
          </a:xfrm>
        </p:spPr>
        <p:txBody>
          <a:bodyPr/>
          <a:lstStyle/>
          <a:p>
            <a:r>
              <a:rPr lang="en-US" dirty="0"/>
              <a:t>USER PROFILE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3510475" y="1563288"/>
            <a:ext cx="2552701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For LOGGED user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7586C7E-A900-43C3-A2A7-B6FAE7B59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59041"/>
              </p:ext>
            </p:extLst>
          </p:nvPr>
        </p:nvGraphicFramePr>
        <p:xfrm>
          <a:off x="3580474" y="2166831"/>
          <a:ext cx="4381842" cy="402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5238501" imgH="4809839" progId="AcroExch.Document.DC">
                  <p:embed/>
                </p:oleObj>
              </mc:Choice>
              <mc:Fallback>
                <p:oleObj name="Acrobat Document" r:id="rId4" imgW="5238501" imgH="48098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0474" y="2166831"/>
                        <a:ext cx="4381842" cy="402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A359474-0276-4902-A231-7D2A83935507}"/>
              </a:ext>
            </a:extLst>
          </p:cNvPr>
          <p:cNvSpPr/>
          <p:nvPr/>
        </p:nvSpPr>
        <p:spPr>
          <a:xfrm>
            <a:off x="8468750" y="1563289"/>
            <a:ext cx="2552701" cy="462460"/>
          </a:xfrm>
          <a:prstGeom prst="wedgeRoundRectCallout">
            <a:avLst>
              <a:gd name="adj1" fmla="val -83069"/>
              <a:gd name="adj2" fmla="val 18831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0D93CD-3176-426D-84B2-53CB03745CC3}"/>
              </a:ext>
            </a:extLst>
          </p:cNvPr>
          <p:cNvSpPr txBox="1">
            <a:spLocks/>
          </p:cNvSpPr>
          <p:nvPr/>
        </p:nvSpPr>
        <p:spPr>
          <a:xfrm>
            <a:off x="8440617" y="1480788"/>
            <a:ext cx="2735581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User profile Page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5A2EDC0-995D-4E53-A516-E81F051C54D2}"/>
              </a:ext>
            </a:extLst>
          </p:cNvPr>
          <p:cNvSpPr/>
          <p:nvPr/>
        </p:nvSpPr>
        <p:spPr>
          <a:xfrm>
            <a:off x="8904850" y="3023813"/>
            <a:ext cx="1583255" cy="462460"/>
          </a:xfrm>
          <a:prstGeom prst="wedgeRoundRectCallout">
            <a:avLst>
              <a:gd name="adj1" fmla="val -114271"/>
              <a:gd name="adj2" fmla="val -9762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EFDCDA-40F4-4EC1-87C7-FDECE7FC2E4F}"/>
              </a:ext>
            </a:extLst>
          </p:cNvPr>
          <p:cNvSpPr txBox="1">
            <a:spLocks/>
          </p:cNvSpPr>
          <p:nvPr/>
        </p:nvSpPr>
        <p:spPr>
          <a:xfrm>
            <a:off x="9115865" y="2972535"/>
            <a:ext cx="1372240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9817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12" y="288123"/>
            <a:ext cx="5916105" cy="1293028"/>
          </a:xfrm>
        </p:spPr>
        <p:txBody>
          <a:bodyPr/>
          <a:lstStyle/>
          <a:p>
            <a:r>
              <a:rPr lang="en-US" dirty="0"/>
              <a:t>All 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2489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D17F8-8B8B-43C4-BF27-B64A25771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85658"/>
            <a:ext cx="4363879" cy="4004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69D1AF-D43A-4757-A300-80E958F28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76271"/>
            <a:ext cx="4363879" cy="400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71A65-DFBC-4837-B768-A4132CF79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90336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32857E-94B2-4E2A-81B5-2CACC9F6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12" y="288123"/>
            <a:ext cx="5916105" cy="1293028"/>
          </a:xfrm>
        </p:spPr>
        <p:txBody>
          <a:bodyPr/>
          <a:lstStyle/>
          <a:p>
            <a:r>
              <a:rPr lang="en-US" dirty="0"/>
              <a:t>CHAT room Page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8EF4A-4123-4A56-BEC7-29388E77F63A}"/>
              </a:ext>
            </a:extLst>
          </p:cNvPr>
          <p:cNvSpPr txBox="1">
            <a:spLocks/>
          </p:cNvSpPr>
          <p:nvPr/>
        </p:nvSpPr>
        <p:spPr>
          <a:xfrm>
            <a:off x="190499" y="1563288"/>
            <a:ext cx="2017995" cy="6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guest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7EB663-EC4A-41D5-857A-D27B5B8646D4}"/>
              </a:ext>
            </a:extLst>
          </p:cNvPr>
          <p:cNvSpPr txBox="1">
            <a:spLocks/>
          </p:cNvSpPr>
          <p:nvPr/>
        </p:nvSpPr>
        <p:spPr>
          <a:xfrm>
            <a:off x="6752489" y="1478931"/>
            <a:ext cx="2532185" cy="725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For LOGGED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5D0D1-136D-4266-A434-CEC1705A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62202"/>
            <a:ext cx="4363879" cy="4004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57B38-D2E7-40E3-9267-C6136DEF2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166912"/>
            <a:ext cx="4363879" cy="4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85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</TotalTime>
  <Words>106</Words>
  <Application>Microsoft Office PowerPoint</Application>
  <PresentationFormat>Widescreen</PresentationFormat>
  <Paragraphs>54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Adobe Acrobat Document</vt:lpstr>
      <vt:lpstr>UI LIVE CHAT  </vt:lpstr>
      <vt:lpstr>Home Page</vt:lpstr>
      <vt:lpstr>About US Page</vt:lpstr>
      <vt:lpstr>PRIVACY Page</vt:lpstr>
      <vt:lpstr>CONTACT Page</vt:lpstr>
      <vt:lpstr>Register/login Page</vt:lpstr>
      <vt:lpstr>USER PROFILE Page</vt:lpstr>
      <vt:lpstr>All Chat room Page</vt:lpstr>
      <vt:lpstr>CHAT room Page</vt:lpstr>
      <vt:lpstr>Create chat room Page</vt:lpstr>
      <vt:lpstr>Admin home Page</vt:lpstr>
      <vt:lpstr>Admin USERs Page</vt:lpstr>
      <vt:lpstr>Admin chat room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LIVE CHAT  </dc:title>
  <dc:creator>Asya Dikova</dc:creator>
  <cp:lastModifiedBy>Asya Dikova</cp:lastModifiedBy>
  <cp:revision>11</cp:revision>
  <dcterms:created xsi:type="dcterms:W3CDTF">2017-11-06T17:09:08Z</dcterms:created>
  <dcterms:modified xsi:type="dcterms:W3CDTF">2017-11-07T13:12:25Z</dcterms:modified>
</cp:coreProperties>
</file>