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Segoe UI" panose="020B0502040204020203" pitchFamily="34" charset="0"/>
      <p:regular r:id="rId26"/>
      <p:bold r:id="rId27"/>
      <p:italic r:id="rId28"/>
      <p:boldItalic r:id="rId29"/>
    </p:embeddedFont>
    <p:embeddedFont>
      <p:font typeface="Segoe UI Light" panose="020B0502040204020203" pitchFamily="34" charset="0"/>
      <p:regular r:id="rId30"/>
      <p:italic r:id="rId31"/>
    </p:embeddedFont>
    <p:embeddedFont>
      <p:font typeface="SegoeUI" panose="020B0604020202020204" charset="0"/>
      <p:regular r:id="rId32"/>
    </p:embeddedFont>
  </p:embeddedFontLst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3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nit.or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xunit.codeplex.com/" TargetMode="External"/><Relationship Id="rId4" Type="http://schemas.openxmlformats.org/officeDocument/2006/relationships/hyperlink" Target="http://bit.ly/10TLj4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 101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0" t="0" r="0" b="0"/>
            <a:pathLst>
              <a:path w="9144000" h="6858000">
                <a:moveTo>
                  <a:pt x="9144000" y="6858000"/>
                </a:moveTo>
                <a:lnTo>
                  <a:pt x="8852789" y="6858000"/>
                </a:lnTo>
                <a:lnTo>
                  <a:pt x="8852789" y="300241"/>
                </a:lnTo>
                <a:lnTo>
                  <a:pt x="0" y="300241"/>
                </a:lnTo>
                <a:lnTo>
                  <a:pt x="0" y="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99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Rectangle 102"/>
          <p:cNvSpPr/>
          <p:nvPr/>
        </p:nvSpPr>
        <p:spPr>
          <a:xfrm>
            <a:off x="396240" y="4513274"/>
            <a:ext cx="4108915" cy="56672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95" b="0" i="0" spc="0" baseline="0" dirty="0">
                <a:solidFill>
                  <a:srgbClr val="595959"/>
                </a:solidFill>
                <a:latin typeface="Segoe UI Light"/>
              </a:rPr>
              <a:t>Основ</a:t>
            </a:r>
            <a:r>
              <a:rPr lang="en-US" sz="2795" b="0" i="0" spc="780" baseline="0" dirty="0">
                <a:solidFill>
                  <a:srgbClr val="595959"/>
                </a:solidFill>
                <a:latin typeface="Segoe UI Light"/>
              </a:rPr>
              <a:t>ы</a:t>
            </a:r>
            <a:r>
              <a:rPr lang="en-US" sz="2795" b="0" i="0" spc="0" baseline="0" dirty="0">
                <a:solidFill>
                  <a:srgbClr val="595959"/>
                </a:solidFill>
                <a:latin typeface="Segoe UI Light"/>
              </a:rPr>
              <a:t>Uni</a:t>
            </a:r>
            <a:r>
              <a:rPr lang="en-US" sz="2795" b="0" i="0" spc="772" baseline="0" dirty="0">
                <a:solidFill>
                  <a:srgbClr val="595959"/>
                </a:solidFill>
                <a:latin typeface="Segoe UI Light"/>
              </a:rPr>
              <a:t>t</a:t>
            </a:r>
            <a:r>
              <a:rPr lang="en-US" sz="2795" b="0" i="0" spc="-72" baseline="0" dirty="0">
                <a:solidFill>
                  <a:srgbClr val="595959"/>
                </a:solidFill>
                <a:latin typeface="Segoe UI Light"/>
              </a:rPr>
              <a:t>т</a:t>
            </a:r>
            <a:r>
              <a:rPr lang="en-US" sz="2795" b="0" i="0" spc="0" baseline="0" dirty="0">
                <a:solidFill>
                  <a:srgbClr val="595959"/>
                </a:solidFill>
                <a:latin typeface="Segoe UI Light"/>
              </a:rPr>
              <a:t>естирования</a:t>
            </a:r>
          </a:p>
        </p:txBody>
      </p:sp>
      <p:sp>
        <p:nvSpPr>
          <p:cNvPr id="103" name="Rectangle 103"/>
          <p:cNvSpPr/>
          <p:nvPr/>
        </p:nvSpPr>
        <p:spPr>
          <a:xfrm>
            <a:off x="3844797" y="883970"/>
            <a:ext cx="4257373" cy="6499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206" b="0" i="0" spc="-513" baseline="0" dirty="0">
                <a:solidFill>
                  <a:srgbClr val="404040"/>
                </a:solidFill>
                <a:latin typeface="Segoe UI Light"/>
              </a:rPr>
              <a:t>T</a:t>
            </a:r>
            <a:r>
              <a:rPr lang="en-US" sz="3206" b="0" i="0" spc="0" baseline="0" dirty="0">
                <a:solidFill>
                  <a:srgbClr val="404040"/>
                </a:solidFill>
                <a:latin typeface="Segoe UI Light"/>
              </a:rPr>
              <a:t>es</a:t>
            </a:r>
            <a:r>
              <a:rPr lang="en-US" sz="3206" b="0" i="0" spc="-259" baseline="0" dirty="0">
                <a:solidFill>
                  <a:srgbClr val="404040"/>
                </a:solidFill>
                <a:latin typeface="Segoe UI Light"/>
              </a:rPr>
              <a:t>t</a:t>
            </a:r>
            <a:r>
              <a:rPr lang="en-US" sz="3206" b="0" i="0" spc="0" baseline="0" dirty="0">
                <a:solidFill>
                  <a:srgbClr val="404040"/>
                </a:solidFill>
                <a:latin typeface="Segoe UI Light"/>
              </a:rPr>
              <a:t>-Driven Development</a:t>
            </a:r>
          </a:p>
        </p:txBody>
      </p:sp>
      <p:sp>
        <p:nvSpPr>
          <p:cNvPr id="104" name="Rectangle 104"/>
          <p:cNvSpPr/>
          <p:nvPr/>
        </p:nvSpPr>
        <p:spPr>
          <a:xfrm>
            <a:off x="396240" y="2577007"/>
            <a:ext cx="7778422" cy="8931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406" b="0" i="0" spc="0" baseline="0" dirty="0">
                <a:solidFill>
                  <a:srgbClr val="00CC99"/>
                </a:solidFill>
                <a:latin typeface="Segoe UI Light"/>
              </a:rPr>
              <a:t>Раз</a:t>
            </a:r>
            <a:r>
              <a:rPr lang="en-US" sz="4406" b="0" i="0" spc="-79" baseline="0" dirty="0">
                <a:solidFill>
                  <a:srgbClr val="00CC99"/>
                </a:solidFill>
                <a:latin typeface="Segoe UI Light"/>
              </a:rPr>
              <a:t>р</a:t>
            </a:r>
            <a:r>
              <a:rPr lang="en-US" sz="4406" b="0" i="0" spc="0" baseline="0" dirty="0">
                <a:solidFill>
                  <a:srgbClr val="00CC99"/>
                </a:solidFill>
                <a:latin typeface="Segoe UI Light"/>
              </a:rPr>
              <a:t>аб</a:t>
            </a:r>
            <a:r>
              <a:rPr lang="en-US" sz="4406" b="0" i="0" spc="-127" baseline="0" dirty="0">
                <a:solidFill>
                  <a:srgbClr val="00CC99"/>
                </a:solidFill>
                <a:latin typeface="Segoe UI Light"/>
              </a:rPr>
              <a:t>о</a:t>
            </a:r>
            <a:r>
              <a:rPr lang="en-US" sz="4406" b="0" i="0" spc="0" baseline="0" dirty="0">
                <a:solidFill>
                  <a:srgbClr val="00CC99"/>
                </a:solidFill>
                <a:latin typeface="Segoe UI Light"/>
              </a:rPr>
              <a:t>тка</a:t>
            </a:r>
            <a:r>
              <a:rPr lang="en-US" sz="4406" b="0" i="0" spc="-31" baseline="0" dirty="0">
                <a:solidFill>
                  <a:srgbClr val="00CC99"/>
                </a:solidFill>
                <a:latin typeface="Segoe UI Light"/>
              </a:rPr>
              <a:t> </a:t>
            </a:r>
            <a:r>
              <a:rPr lang="en-US" sz="4406" b="0" i="0" spc="0" baseline="0" dirty="0">
                <a:solidFill>
                  <a:srgbClr val="00CC99"/>
                </a:solidFill>
                <a:latin typeface="Segoe UI Light"/>
              </a:rPr>
              <a:t>через</a:t>
            </a:r>
            <a:r>
              <a:rPr lang="en-US" sz="4406" b="0" i="0" spc="-19" baseline="0" dirty="0">
                <a:solidFill>
                  <a:srgbClr val="00CC99"/>
                </a:solidFill>
                <a:latin typeface="Segoe UI Light"/>
              </a:rPr>
              <a:t> </a:t>
            </a:r>
            <a:r>
              <a:rPr lang="en-US" sz="4406" b="0" i="0" spc="-127" baseline="0" dirty="0">
                <a:solidFill>
                  <a:srgbClr val="00CC99"/>
                </a:solidFill>
                <a:latin typeface="Segoe UI Light"/>
              </a:rPr>
              <a:t>т</a:t>
            </a:r>
            <a:r>
              <a:rPr lang="en-US" sz="4406" b="0" i="0" spc="0" baseline="0" dirty="0">
                <a:solidFill>
                  <a:srgbClr val="00CC99"/>
                </a:solidFill>
                <a:latin typeface="Segoe UI Light"/>
              </a:rPr>
              <a:t>естирование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icture 20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3131"/>
            <a:ext cx="9144000" cy="644053"/>
          </a:xfrm>
          <a:prstGeom prst="rect">
            <a:avLst/>
          </a:prstGeom>
          <a:noFill/>
        </p:spPr>
      </p:pic>
      <p:sp>
        <p:nvSpPr>
          <p:cNvPr id="206" name="Freeform 206"/>
          <p:cNvSpPr/>
          <p:nvPr/>
        </p:nvSpPr>
        <p:spPr>
          <a:xfrm>
            <a:off x="0" y="228600"/>
            <a:ext cx="9144000" cy="533400"/>
          </a:xfrm>
          <a:custGeom>
            <a:avLst/>
            <a:gdLst/>
            <a:ahLst/>
            <a:cxnLst/>
            <a:rect l="0" t="0" r="0" b="0"/>
            <a:pathLst>
              <a:path w="9144000" h="533400">
                <a:moveTo>
                  <a:pt x="0" y="0"/>
                </a:moveTo>
                <a:lnTo>
                  <a:pt x="9144000" y="0"/>
                </a:lnTo>
                <a:lnTo>
                  <a:pt x="9144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Freeform 207"/>
          <p:cNvSpPr/>
          <p:nvPr/>
        </p:nvSpPr>
        <p:spPr>
          <a:xfrm>
            <a:off x="1900427" y="5378197"/>
            <a:ext cx="2673096" cy="13715"/>
          </a:xfrm>
          <a:custGeom>
            <a:avLst/>
            <a:gdLst/>
            <a:ahLst/>
            <a:cxnLst/>
            <a:rect l="0" t="0" r="0" b="0"/>
            <a:pathLst>
              <a:path w="2673096" h="13715">
                <a:moveTo>
                  <a:pt x="0" y="0"/>
                </a:moveTo>
                <a:lnTo>
                  <a:pt x="1336549" y="0"/>
                </a:lnTo>
                <a:lnTo>
                  <a:pt x="2673096" y="0"/>
                </a:lnTo>
                <a:lnTo>
                  <a:pt x="2673096" y="13715"/>
                </a:lnTo>
                <a:lnTo>
                  <a:pt x="1336549" y="13715"/>
                </a:lnTo>
                <a:lnTo>
                  <a:pt x="0" y="13715"/>
                </a:lnTo>
                <a:close/>
              </a:path>
            </a:pathLst>
          </a:custGeom>
          <a:solidFill>
            <a:srgbClr val="0000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" name="Rectangle 208"/>
          <p:cNvSpPr/>
          <p:nvPr/>
        </p:nvSpPr>
        <p:spPr>
          <a:xfrm>
            <a:off x="548640" y="6428334"/>
            <a:ext cx="154533" cy="1860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898989"/>
                </a:solidFill>
                <a:latin typeface="Calibri"/>
              </a:rPr>
              <a:t>10</a:t>
            </a:r>
          </a:p>
        </p:txBody>
      </p:sp>
      <p:sp>
        <p:nvSpPr>
          <p:cNvPr id="209" name="Rectangle 209"/>
          <p:cNvSpPr/>
          <p:nvPr/>
        </p:nvSpPr>
        <p:spPr>
          <a:xfrm>
            <a:off x="2632286" y="228600"/>
            <a:ext cx="3877080" cy="11705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9811"/>
            <a:r>
              <a:rPr lang="en-US" sz="3204" b="0" i="0" spc="0" baseline="0" dirty="0">
                <a:solidFill>
                  <a:srgbClr val="FFFFFF"/>
                </a:solidFill>
                <a:latin typeface="Segoe UI"/>
              </a:rPr>
              <a:t>Unit-test Frameworks</a:t>
            </a:r>
          </a:p>
          <a:p>
            <a:pPr marL="0">
              <a:lnSpc>
                <a:spcPts val="4102"/>
              </a:lnSpc>
            </a:pP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Юни</a:t>
            </a:r>
            <a:r>
              <a:rPr lang="en-US" sz="2798" b="0" i="0" spc="-15" baseline="0" dirty="0">
                <a:solidFill>
                  <a:srgbClr val="7F7F7F"/>
                </a:solidFill>
                <a:latin typeface="SegoeUI"/>
              </a:rPr>
              <a:t>т</a:t>
            </a:r>
            <a:r>
              <a:rPr lang="en-US" sz="2798" b="0" i="0" spc="0" baseline="0" dirty="0">
                <a:solidFill>
                  <a:srgbClr val="7F7F7F"/>
                </a:solidFill>
                <a:latin typeface="Segoe UI"/>
              </a:rPr>
              <a:t>-</a:t>
            </a:r>
            <a:r>
              <a:rPr lang="en-US" sz="2798" b="0" i="0" spc="-44" baseline="0" dirty="0">
                <a:solidFill>
                  <a:srgbClr val="7F7F7F"/>
                </a:solidFill>
                <a:latin typeface="SegoeUI"/>
              </a:rPr>
              <a:t>т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ест</a:t>
            </a:r>
            <a:r>
              <a:rPr lang="en-US" sz="2798" b="0" i="0" spc="0" baseline="0" dirty="0">
                <a:solidFill>
                  <a:srgbClr val="7F7F7F"/>
                </a:solidFill>
                <a:latin typeface="Segoe UI"/>
              </a:rPr>
              <a:t> 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фреймворки</a:t>
            </a:r>
          </a:p>
        </p:txBody>
      </p:sp>
      <p:sp>
        <p:nvSpPr>
          <p:cNvPr id="210" name="Rectangle 210"/>
          <p:cNvSpPr/>
          <p:nvPr/>
        </p:nvSpPr>
        <p:spPr>
          <a:xfrm>
            <a:off x="548640" y="1484602"/>
            <a:ext cx="7573579" cy="9142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2" b="0" i="0" spc="0" baseline="0" dirty="0">
                <a:latin typeface="SegoeUI"/>
              </a:rPr>
              <a:t>Есть</a:t>
            </a:r>
            <a:r>
              <a:rPr lang="en-US" sz="1802" b="0" i="0" spc="0" baseline="0" dirty="0">
                <a:latin typeface="Segoe UI"/>
              </a:rPr>
              <a:t> </a:t>
            </a:r>
            <a:r>
              <a:rPr lang="en-US" sz="1802" b="0" i="0" spc="0" baseline="0" dirty="0">
                <a:latin typeface="SegoeUI"/>
              </a:rPr>
              <a:t>боле</a:t>
            </a:r>
            <a:r>
              <a:rPr lang="en-US" sz="1802" b="0" i="0" spc="-14" baseline="0" dirty="0">
                <a:latin typeface="SegoeUI"/>
              </a:rPr>
              <a:t>е</a:t>
            </a:r>
            <a:r>
              <a:rPr lang="en-US" sz="1802" b="0" i="0" spc="-13" baseline="0" dirty="0">
                <a:latin typeface="Segoe UI"/>
              </a:rPr>
              <a:t> </a:t>
            </a:r>
            <a:r>
              <a:rPr lang="en-US" sz="1802" b="0" i="0" spc="0" baseline="0" dirty="0">
                <a:latin typeface="SegoeUI"/>
              </a:rPr>
              <a:t>че</a:t>
            </a:r>
            <a:r>
              <a:rPr lang="en-US" sz="1802" b="0" i="0" spc="-10" baseline="0" dirty="0">
                <a:latin typeface="SegoeUI"/>
              </a:rPr>
              <a:t>м</a:t>
            </a:r>
            <a:r>
              <a:rPr lang="en-US" sz="1802" b="0" i="0" spc="0" baseline="0" dirty="0">
                <a:latin typeface="Segoe UI"/>
              </a:rPr>
              <a:t> 150 </a:t>
            </a:r>
            <a:r>
              <a:rPr lang="en-US" sz="1802" b="0" i="0" spc="0" baseline="0" dirty="0">
                <a:latin typeface="SegoeUI"/>
              </a:rPr>
              <a:t>юнит</a:t>
            </a:r>
            <a:r>
              <a:rPr lang="en-US" sz="1802" b="0" i="0" spc="0" baseline="0" dirty="0">
                <a:latin typeface="Segoe UI"/>
              </a:rPr>
              <a:t>-</a:t>
            </a:r>
            <a:r>
              <a:rPr lang="en-US" sz="1802" b="0" i="0" spc="-32" baseline="0" dirty="0">
                <a:latin typeface="SegoeUI"/>
              </a:rPr>
              <a:t>т</a:t>
            </a:r>
            <a:r>
              <a:rPr lang="en-US" sz="1802" b="0" i="0" spc="0" baseline="0" dirty="0">
                <a:latin typeface="SegoeUI"/>
              </a:rPr>
              <a:t>ест</a:t>
            </a:r>
            <a:r>
              <a:rPr lang="en-US" sz="1802" b="0" i="0" spc="-13" baseline="0" dirty="0">
                <a:latin typeface="Segoe UI"/>
              </a:rPr>
              <a:t> </a:t>
            </a:r>
            <a:r>
              <a:rPr lang="en-US" sz="1802" b="0" i="0" spc="0" baseline="0" dirty="0">
                <a:latin typeface="SegoeUI"/>
              </a:rPr>
              <a:t>фрейм</a:t>
            </a:r>
            <a:r>
              <a:rPr lang="en-US" sz="1802" b="0" i="0" spc="-27" baseline="0" dirty="0">
                <a:latin typeface="SegoeUI"/>
              </a:rPr>
              <a:t>в</a:t>
            </a:r>
            <a:r>
              <a:rPr lang="en-US" sz="1802" b="0" i="0" spc="0" baseline="0" dirty="0">
                <a:latin typeface="SegoeUI"/>
              </a:rPr>
              <a:t>ор</a:t>
            </a:r>
            <a:r>
              <a:rPr lang="en-US" sz="1802" b="0" i="0" spc="-36" baseline="0" dirty="0">
                <a:latin typeface="SegoeUI"/>
              </a:rPr>
              <a:t>к</a:t>
            </a:r>
            <a:r>
              <a:rPr lang="en-US" sz="1802" b="0" i="0" spc="0" baseline="0" dirty="0">
                <a:latin typeface="SegoeUI"/>
              </a:rPr>
              <a:t>ов</a:t>
            </a:r>
            <a:r>
              <a:rPr lang="en-US" sz="1802" b="0" i="0" spc="0" baseline="0" dirty="0">
                <a:latin typeface="Segoe UI"/>
              </a:rPr>
              <a:t>, </a:t>
            </a:r>
            <a:r>
              <a:rPr lang="en-US" sz="1802" b="0" i="0" spc="0" baseline="0" dirty="0">
                <a:latin typeface="SegoeUI"/>
              </a:rPr>
              <a:t>пр</a:t>
            </a:r>
            <a:r>
              <a:rPr lang="en-US" sz="1802" b="0" i="0" spc="-30" baseline="0" dirty="0">
                <a:latin typeface="SegoeUI"/>
              </a:rPr>
              <a:t>а</a:t>
            </a:r>
            <a:r>
              <a:rPr lang="en-US" sz="1802" b="0" i="0" spc="0" baseline="0" dirty="0">
                <a:latin typeface="SegoeUI"/>
              </a:rPr>
              <a:t>ктически</a:t>
            </a:r>
            <a:r>
              <a:rPr lang="en-US" sz="1802" b="0" i="0" spc="0" baseline="0" dirty="0">
                <a:latin typeface="Segoe UI"/>
              </a:rPr>
              <a:t> </a:t>
            </a:r>
            <a:r>
              <a:rPr lang="en-US" sz="1802" b="0" i="0" spc="0" baseline="0" dirty="0">
                <a:latin typeface="SegoeUI"/>
              </a:rPr>
              <a:t>по</a:t>
            </a:r>
            <a:r>
              <a:rPr lang="en-US" sz="1802" b="0" i="0" spc="-25" baseline="0" dirty="0">
                <a:latin typeface="Segoe UI"/>
              </a:rPr>
              <a:t> </a:t>
            </a:r>
            <a:r>
              <a:rPr lang="en-US" sz="1802" b="0" i="0" spc="0" baseline="0" dirty="0">
                <a:latin typeface="SegoeUI"/>
              </a:rPr>
              <a:t>о</a:t>
            </a:r>
            <a:r>
              <a:rPr lang="en-US" sz="1802" b="0" i="0" spc="-27" baseline="0" dirty="0">
                <a:latin typeface="SegoeUI"/>
              </a:rPr>
              <a:t>д</a:t>
            </a:r>
            <a:r>
              <a:rPr lang="en-US" sz="1802" b="0" i="0" spc="0" baseline="0" dirty="0">
                <a:latin typeface="SegoeUI"/>
              </a:rPr>
              <a:t>ному</a:t>
            </a:r>
            <a:r>
              <a:rPr lang="en-US" sz="1802" b="0" i="0" spc="-13" baseline="0" dirty="0">
                <a:latin typeface="Segoe UI"/>
              </a:rPr>
              <a:t> </a:t>
            </a:r>
            <a:r>
              <a:rPr lang="en-US" sz="1802" b="0" i="0" spc="0" baseline="0" dirty="0">
                <a:latin typeface="SegoeUI"/>
              </a:rPr>
              <a:t>на</a:t>
            </a:r>
          </a:p>
          <a:p>
            <a:pPr marL="0">
              <a:lnSpc>
                <a:spcPts val="2162"/>
              </a:lnSpc>
            </a:pPr>
            <a:r>
              <a:rPr lang="en-US" sz="1800" b="0" i="0" spc="0" baseline="0" dirty="0">
                <a:latin typeface="SegoeUI"/>
              </a:rPr>
              <a:t>каждый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язык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прог</a:t>
            </a:r>
            <a:r>
              <a:rPr lang="en-US" sz="1800" b="0" i="0" spc="-28" baseline="0" dirty="0">
                <a:latin typeface="SegoeUI"/>
              </a:rPr>
              <a:t>р</a:t>
            </a:r>
            <a:r>
              <a:rPr lang="en-US" sz="1800" b="0" i="0" spc="0" baseline="0" dirty="0">
                <a:latin typeface="SegoeUI"/>
              </a:rPr>
              <a:t>аммировани</a:t>
            </a:r>
            <a:r>
              <a:rPr lang="en-US" sz="1800" b="0" i="0" spc="-25" baseline="0" dirty="0">
                <a:latin typeface="SegoeUI"/>
              </a:rPr>
              <a:t>я</a:t>
            </a:r>
            <a:r>
              <a:rPr lang="en-US" sz="1800" b="0" i="0" spc="0" baseline="0" dirty="0">
                <a:latin typeface="Segoe UI"/>
              </a:rPr>
              <a:t>. .Net </a:t>
            </a:r>
            <a:r>
              <a:rPr lang="en-US" sz="1800" b="0" i="0" spc="0" baseline="0" dirty="0">
                <a:latin typeface="SegoeUI"/>
              </a:rPr>
              <a:t>имее</a:t>
            </a:r>
            <a:r>
              <a:rPr lang="en-US" sz="1800" b="0" i="0" spc="-10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 UI"/>
              </a:rPr>
              <a:t> 9 </a:t>
            </a:r>
            <a:r>
              <a:rPr lang="en-US" sz="1800" b="0" i="0" spc="-26" baseline="0" dirty="0">
                <a:latin typeface="SegoeUI"/>
              </a:rPr>
              <a:t>р</a:t>
            </a:r>
            <a:r>
              <a:rPr lang="en-US" sz="1800" b="0" i="0" spc="0" baseline="0" dirty="0">
                <a:latin typeface="SegoeUI"/>
              </a:rPr>
              <a:t>азличных</a:t>
            </a:r>
            <a:r>
              <a:rPr lang="en-US" sz="1800" b="0" i="0" spc="-13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юнит</a:t>
            </a:r>
            <a:r>
              <a:rPr lang="en-US" sz="1800" b="0" i="0" spc="0" baseline="0" dirty="0">
                <a:latin typeface="Segoe UI"/>
              </a:rPr>
              <a:t>-</a:t>
            </a:r>
            <a:r>
              <a:rPr lang="en-US" sz="1800" b="0" i="0" spc="-30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ест</a:t>
            </a:r>
          </a:p>
          <a:p>
            <a:pPr marL="0">
              <a:lnSpc>
                <a:spcPts val="2160"/>
              </a:lnSpc>
            </a:pPr>
            <a:r>
              <a:rPr lang="en-US" sz="1800" b="0" i="0" spc="0" baseline="0" dirty="0">
                <a:latin typeface="SegoeUI"/>
              </a:rPr>
              <a:t>фреймвор</a:t>
            </a:r>
            <a:r>
              <a:rPr lang="en-US" sz="1800" b="0" i="0" spc="-50" baseline="0" dirty="0">
                <a:latin typeface="SegoeUI"/>
              </a:rPr>
              <a:t>к</a:t>
            </a:r>
            <a:r>
              <a:rPr lang="en-US" sz="1800" b="0" i="0" spc="0" baseline="0" dirty="0">
                <a:latin typeface="SegoeUI"/>
              </a:rPr>
              <a:t>ов</a:t>
            </a:r>
            <a:r>
              <a:rPr lang="en-US" sz="1800" b="0" i="0" spc="0" baseline="0" dirty="0">
                <a:latin typeface="Segoe UI"/>
              </a:rPr>
              <a:t>. </a:t>
            </a:r>
            <a:r>
              <a:rPr lang="en-US" sz="1800" b="0" i="0" spc="0" baseline="0" dirty="0">
                <a:latin typeface="SegoeUI"/>
              </a:rPr>
              <a:t>Среди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них</a:t>
            </a:r>
            <a:r>
              <a:rPr lang="en-US" sz="1800" b="0" i="0" spc="490" baseline="0" dirty="0">
                <a:latin typeface="Segoe UI"/>
              </a:rPr>
              <a:t>,</a:t>
            </a:r>
            <a:r>
              <a:rPr lang="en-US" sz="1800" b="0" i="0" spc="0" baseline="0" dirty="0">
                <a:latin typeface="Segoe UI"/>
              </a:rPr>
              <a:t>NUni</a:t>
            </a:r>
            <a:r>
              <a:rPr lang="en-US" sz="1800" b="0" i="0" spc="491" baseline="0" dirty="0">
                <a:latin typeface="Segoe UI"/>
              </a:rPr>
              <a:t>t</a:t>
            </a:r>
            <a:r>
              <a:rPr lang="en-US" sz="1800" b="0" i="0" spc="0" baseline="0" dirty="0">
                <a:latin typeface="SegoeUI"/>
              </a:rPr>
              <a:t>являе</a:t>
            </a:r>
            <a:r>
              <a:rPr lang="en-US" sz="1800" b="0" i="0" spc="-54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ся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станда</a:t>
            </a:r>
            <a:r>
              <a:rPr lang="en-US" sz="1800" b="0" i="0" spc="-39" baseline="0" dirty="0">
                <a:latin typeface="SegoeUI"/>
              </a:rPr>
              <a:t>р</a:t>
            </a:r>
            <a:r>
              <a:rPr lang="en-US" sz="1800" b="0" i="0" spc="-30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ом</a:t>
            </a:r>
            <a:r>
              <a:rPr lang="en-US" sz="1800" b="0" i="0" spc="0" baseline="0" dirty="0">
                <a:latin typeface="Segoe UI"/>
              </a:rPr>
              <a:t>.</a:t>
            </a:r>
          </a:p>
        </p:txBody>
      </p:sp>
      <p:sp>
        <p:nvSpPr>
          <p:cNvPr id="211" name="Rectangle 211"/>
          <p:cNvSpPr/>
          <p:nvPr/>
        </p:nvSpPr>
        <p:spPr>
          <a:xfrm>
            <a:off x="548640" y="2857247"/>
            <a:ext cx="8044372" cy="11878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latin typeface="SegoeUI"/>
              </a:rPr>
              <a:t>В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совокупности</a:t>
            </a:r>
            <a:r>
              <a:rPr lang="en-US" sz="1800" b="0" i="0" spc="0" baseline="0" dirty="0">
                <a:latin typeface="Segoe UI"/>
              </a:rPr>
              <a:t>,</a:t>
            </a:r>
            <a:r>
              <a:rPr lang="en-US" sz="1800" b="0" i="0" spc="-19" baseline="0" dirty="0">
                <a:latin typeface="Segoe UI"/>
              </a:rPr>
              <a:t> </a:t>
            </a:r>
            <a:r>
              <a:rPr lang="en-US" sz="1800" b="0" i="0" spc="-41" baseline="0" dirty="0">
                <a:latin typeface="SegoeUI"/>
              </a:rPr>
              <a:t>э</a:t>
            </a:r>
            <a:r>
              <a:rPr lang="en-US" sz="1800" b="0" i="0" spc="0" baseline="0" dirty="0">
                <a:latin typeface="SegoeUI"/>
              </a:rPr>
              <a:t>ти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юнит</a:t>
            </a:r>
            <a:r>
              <a:rPr lang="en-US" sz="1800" b="0" i="0" spc="0" baseline="0" dirty="0">
                <a:latin typeface="Segoe UI"/>
              </a:rPr>
              <a:t>-</a:t>
            </a:r>
            <a:r>
              <a:rPr lang="en-US" sz="1800" b="0" i="0" spc="-30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ест</a:t>
            </a:r>
            <a:r>
              <a:rPr lang="en-US" sz="1800" b="0" i="0" spc="-13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фреймворк</a:t>
            </a:r>
            <a:r>
              <a:rPr lang="en-US" sz="1800" b="0" i="0" spc="-15" baseline="0" dirty="0">
                <a:latin typeface="SegoeUI"/>
              </a:rPr>
              <a:t>и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называ</a:t>
            </a:r>
            <a:r>
              <a:rPr lang="en-US" sz="1800" b="0" i="0" spc="-48" baseline="0" dirty="0">
                <a:latin typeface="SegoeUI"/>
              </a:rPr>
              <a:t>ю</a:t>
            </a:r>
            <a:r>
              <a:rPr lang="en-US" sz="1800" b="0" i="0" spc="0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 UI"/>
              </a:rPr>
              <a:t> xUnit</a:t>
            </a:r>
            <a:r>
              <a:rPr lang="en-US" sz="1800" b="0" i="0" spc="-25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фреймворкам</a:t>
            </a:r>
            <a:r>
              <a:rPr lang="en-US" sz="1800" b="0" i="0" spc="-23" baseline="0" dirty="0">
                <a:latin typeface="SegoeUI"/>
              </a:rPr>
              <a:t>и</a:t>
            </a:r>
            <a:r>
              <a:rPr lang="en-US" sz="1800" b="0" i="0" spc="0" baseline="0" dirty="0">
                <a:latin typeface="Segoe UI"/>
              </a:rPr>
              <a:t>,</a:t>
            </a:r>
          </a:p>
          <a:p>
            <a:pPr marL="0">
              <a:lnSpc>
                <a:spcPts val="2160"/>
              </a:lnSpc>
            </a:pPr>
            <a:r>
              <a:rPr lang="en-US" sz="1800" b="0" i="0" spc="0" baseline="0" dirty="0">
                <a:latin typeface="SegoeUI"/>
              </a:rPr>
              <a:t>п</a:t>
            </a:r>
            <a:r>
              <a:rPr lang="en-US" sz="1800" b="0" i="0" spc="-30" baseline="0" dirty="0">
                <a:latin typeface="SegoeUI"/>
              </a:rPr>
              <a:t>от</a:t>
            </a:r>
            <a:r>
              <a:rPr lang="en-US" sz="1800" b="0" i="0" spc="0" baseline="0" dirty="0">
                <a:latin typeface="SegoeUI"/>
              </a:rPr>
              <a:t>ому</a:t>
            </a:r>
            <a:r>
              <a:rPr lang="en-US" sz="1800" b="0" i="0" spc="-25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ч</a:t>
            </a:r>
            <a:r>
              <a:rPr lang="en-US" sz="1800" b="0" i="0" spc="-28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о</a:t>
            </a:r>
            <a:r>
              <a:rPr lang="en-US" sz="1800" b="0" i="0" spc="-25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их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имена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обычно</a:t>
            </a:r>
            <a:r>
              <a:rPr lang="en-US" sz="1800" b="0" i="0" spc="-25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начина</a:t>
            </a:r>
            <a:r>
              <a:rPr lang="en-US" sz="1800" b="0" i="0" spc="-57" baseline="0" dirty="0">
                <a:latin typeface="SegoeUI"/>
              </a:rPr>
              <a:t>ю</a:t>
            </a:r>
            <a:r>
              <a:rPr lang="en-US" sz="1800" b="0" i="0" spc="-28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ся</a:t>
            </a:r>
            <a:r>
              <a:rPr lang="en-US" sz="1800" b="0" i="0" spc="-13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с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первы</a:t>
            </a:r>
            <a:r>
              <a:rPr lang="en-US" sz="1800" b="0" i="0" spc="-10" baseline="0" dirty="0">
                <a:latin typeface="SegoeUI"/>
              </a:rPr>
              <a:t>х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букв</a:t>
            </a:r>
            <a:r>
              <a:rPr lang="en-US" sz="1800" b="0" i="0" spc="-13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языка</a:t>
            </a:r>
            <a:r>
              <a:rPr lang="en-US" sz="1800" b="0" i="0" spc="0" baseline="0" dirty="0">
                <a:latin typeface="Segoe UI"/>
              </a:rPr>
              <a:t>, </a:t>
            </a:r>
            <a:r>
              <a:rPr lang="en-US" sz="1800" b="0" i="0" spc="0" baseline="0" dirty="0">
                <a:latin typeface="SegoeUI"/>
              </a:rPr>
              <a:t>для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-30" baseline="0" dirty="0">
                <a:latin typeface="SegoeUI"/>
              </a:rPr>
              <a:t>к</a:t>
            </a:r>
            <a:r>
              <a:rPr lang="en-US" sz="1800" b="0" i="0" spc="-36" baseline="0" dirty="0">
                <a:latin typeface="SegoeUI"/>
              </a:rPr>
              <a:t>о</a:t>
            </a:r>
            <a:r>
              <a:rPr lang="en-US" sz="1800" b="0" i="0" spc="-30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орых</a:t>
            </a:r>
          </a:p>
          <a:p>
            <a:pPr marL="0">
              <a:lnSpc>
                <a:spcPts val="2159"/>
              </a:lnSpc>
            </a:pPr>
            <a:r>
              <a:rPr lang="en-US" sz="1800" b="0" i="0" spc="0" baseline="0" dirty="0">
                <a:latin typeface="SegoeUI"/>
              </a:rPr>
              <a:t>они</a:t>
            </a:r>
            <a:r>
              <a:rPr lang="en-US" sz="1800" b="0" i="0" spc="-13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были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построены</a:t>
            </a:r>
            <a:r>
              <a:rPr lang="en-US" sz="1800" b="0" i="0" spc="0" baseline="0" dirty="0">
                <a:latin typeface="Segoe UI"/>
              </a:rPr>
              <a:t>.</a:t>
            </a:r>
            <a:r>
              <a:rPr lang="en-US" sz="1800" b="0" i="0" spc="-19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Возм</a:t>
            </a:r>
            <a:r>
              <a:rPr lang="en-US" sz="1800" b="0" i="0" spc="-36" baseline="0" dirty="0">
                <a:latin typeface="SegoeUI"/>
              </a:rPr>
              <a:t>о</a:t>
            </a:r>
            <a:r>
              <a:rPr lang="en-US" sz="1800" b="0" i="0" spc="0" baseline="0" dirty="0">
                <a:latin typeface="SegoeUI"/>
              </a:rPr>
              <a:t>жно</a:t>
            </a:r>
            <a:r>
              <a:rPr lang="en-US" sz="1800" b="0" i="0" spc="-37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в</a:t>
            </a:r>
            <a:r>
              <a:rPr lang="en-US" sz="1800" b="0" i="0" spc="-10" baseline="0" dirty="0">
                <a:latin typeface="SegoeUI"/>
              </a:rPr>
              <a:t>ы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б</a:t>
            </a:r>
            <a:r>
              <a:rPr lang="en-US" sz="1800" b="0" i="0" spc="-89" baseline="0" dirty="0">
                <a:latin typeface="SegoeUI"/>
              </a:rPr>
              <a:t>у</a:t>
            </a:r>
            <a:r>
              <a:rPr lang="en-US" sz="1800" b="0" i="0" spc="0" baseline="0" dirty="0">
                <a:latin typeface="SegoeUI"/>
              </a:rPr>
              <a:t>де</a:t>
            </a:r>
            <a:r>
              <a:rPr lang="en-US" sz="1800" b="0" i="0" spc="-36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е</a:t>
            </a:r>
            <a:r>
              <a:rPr lang="en-US" sz="1800" b="0" i="0" spc="-13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встречать</a:t>
            </a:r>
            <a:r>
              <a:rPr lang="en-US" sz="1800" b="0" i="0" spc="0" baseline="0" dirty="0">
                <a:latin typeface="Segoe UI"/>
              </a:rPr>
              <a:t> CppUnit </a:t>
            </a:r>
            <a:r>
              <a:rPr lang="en-US" sz="1800" b="0" i="0" spc="0" baseline="0" dirty="0">
                <a:latin typeface="SegoeUI"/>
              </a:rPr>
              <a:t>для</a:t>
            </a:r>
            <a:r>
              <a:rPr lang="en-US" sz="1800" b="0" i="0" spc="0" baseline="0" dirty="0">
                <a:latin typeface="Segoe UI"/>
              </a:rPr>
              <a:t> C++, JUnit</a:t>
            </a:r>
          </a:p>
          <a:p>
            <a:pPr marL="0">
              <a:lnSpc>
                <a:spcPts val="2160"/>
              </a:lnSpc>
            </a:pPr>
            <a:r>
              <a:rPr lang="en-US" sz="1800" b="0" i="0" spc="0" baseline="0" dirty="0">
                <a:latin typeface="SegoeUI"/>
              </a:rPr>
              <a:t>для</a:t>
            </a:r>
            <a:r>
              <a:rPr lang="en-US" sz="1800" b="0" i="0" spc="0" baseline="0" dirty="0">
                <a:latin typeface="Segoe UI"/>
              </a:rPr>
              <a:t> Ja</a:t>
            </a:r>
            <a:r>
              <a:rPr lang="en-US" sz="1800" b="0" i="0" spc="-46" baseline="0" dirty="0">
                <a:latin typeface="Segoe UI"/>
              </a:rPr>
              <a:t>v</a:t>
            </a:r>
            <a:r>
              <a:rPr lang="en-US" sz="1800" b="0" i="0" spc="0" baseline="0" dirty="0">
                <a:latin typeface="Segoe UI"/>
              </a:rPr>
              <a:t>a, </a:t>
            </a:r>
            <a:r>
              <a:rPr lang="en-US" sz="1800" b="0" i="0" spc="-26" baseline="0" dirty="0">
                <a:latin typeface="Segoe UI"/>
              </a:rPr>
              <a:t>N</a:t>
            </a:r>
            <a:r>
              <a:rPr lang="en-US" sz="1800" b="0" i="0" spc="0" baseline="0" dirty="0">
                <a:latin typeface="Segoe UI"/>
              </a:rPr>
              <a:t>Unit </a:t>
            </a:r>
            <a:r>
              <a:rPr lang="en-US" sz="1800" b="0" i="0" spc="0" baseline="0" dirty="0">
                <a:latin typeface="SegoeUI"/>
              </a:rPr>
              <a:t>для</a:t>
            </a:r>
            <a:r>
              <a:rPr lang="en-US" sz="1800" b="0" i="0" spc="0" baseline="0" dirty="0">
                <a:latin typeface="Segoe UI"/>
              </a:rPr>
              <a:t> .Net </a:t>
            </a:r>
            <a:r>
              <a:rPr lang="en-US" sz="1800" b="0" i="0" spc="0" baseline="0" dirty="0">
                <a:latin typeface="SegoeUI"/>
              </a:rPr>
              <a:t>и</a:t>
            </a:r>
            <a:r>
              <a:rPr lang="en-US" sz="1800" b="0" i="0" spc="0" baseline="0" dirty="0">
                <a:latin typeface="Segoe UI"/>
              </a:rPr>
              <a:t> HUnit </a:t>
            </a:r>
            <a:r>
              <a:rPr lang="en-US" sz="1800" b="0" i="0" spc="0" baseline="0" dirty="0">
                <a:latin typeface="SegoeUI"/>
              </a:rPr>
              <a:t>для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языка</a:t>
            </a:r>
            <a:r>
              <a:rPr lang="en-US" sz="1800" b="0" i="0" spc="-13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прог</a:t>
            </a:r>
            <a:r>
              <a:rPr lang="en-US" sz="1800" b="0" i="0" spc="-28" baseline="0" dirty="0">
                <a:latin typeface="SegoeUI"/>
              </a:rPr>
              <a:t>р</a:t>
            </a:r>
            <a:r>
              <a:rPr lang="en-US" sz="1800" b="0" i="0" spc="0" baseline="0" dirty="0">
                <a:latin typeface="SegoeUI"/>
              </a:rPr>
              <a:t>аммировани</a:t>
            </a:r>
            <a:r>
              <a:rPr lang="en-US" sz="1800" b="0" i="0" spc="-25" baseline="0" dirty="0">
                <a:latin typeface="SegoeUI"/>
              </a:rPr>
              <a:t>я</a:t>
            </a:r>
            <a:r>
              <a:rPr lang="en-US" sz="1800" b="0" i="0" spc="0" baseline="0" dirty="0">
                <a:latin typeface="Segoe UI"/>
              </a:rPr>
              <a:t> Hask</a:t>
            </a:r>
            <a:r>
              <a:rPr lang="en-US" sz="1800" b="0" i="0" spc="-30" baseline="0" dirty="0">
                <a:latin typeface="Segoe UI"/>
              </a:rPr>
              <a:t>e</a:t>
            </a:r>
            <a:r>
              <a:rPr lang="en-US" sz="1800" b="0" i="0" spc="0" baseline="0" dirty="0">
                <a:latin typeface="Segoe UI"/>
              </a:rPr>
              <a:t>ll.</a:t>
            </a:r>
          </a:p>
        </p:txBody>
      </p:sp>
      <p:sp>
        <p:nvSpPr>
          <p:cNvPr id="212" name="Rectangle 212"/>
          <p:cNvSpPr/>
          <p:nvPr/>
        </p:nvSpPr>
        <p:spPr>
          <a:xfrm>
            <a:off x="548640" y="4229228"/>
            <a:ext cx="3450285" cy="6391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latin typeface="SegoeUI"/>
              </a:rPr>
              <a:t>Юнит</a:t>
            </a:r>
            <a:r>
              <a:rPr lang="en-US" sz="1800" b="0" i="0" spc="0" baseline="0" dirty="0">
                <a:latin typeface="Segoe UI"/>
              </a:rPr>
              <a:t>-</a:t>
            </a:r>
            <a:r>
              <a:rPr lang="en-US" sz="1800" b="0" i="0" spc="-30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ест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фреймворк</a:t>
            </a:r>
            <a:r>
              <a:rPr lang="en-US" sz="1800" b="0" i="0" spc="-15" baseline="0" dirty="0">
                <a:latin typeface="SegoeUI"/>
              </a:rPr>
              <a:t>и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дл</a:t>
            </a:r>
            <a:r>
              <a:rPr lang="en-US" sz="1800" b="0" i="0" spc="499" baseline="0" dirty="0">
                <a:latin typeface="SegoeUI"/>
              </a:rPr>
              <a:t>я</a:t>
            </a:r>
            <a:r>
              <a:rPr lang="en-US" sz="1800" b="0" i="0" spc="0" baseline="0" dirty="0">
                <a:latin typeface="Segoe UI"/>
              </a:rPr>
              <a:t>.Net:</a:t>
            </a:r>
          </a:p>
          <a:p>
            <a:pPr marL="0">
              <a:lnSpc>
                <a:spcPts val="2160"/>
              </a:lnSpc>
            </a:pPr>
            <a:r>
              <a:rPr lang="en-US" sz="1800" b="0" i="0" spc="1626" baseline="0" dirty="0">
                <a:latin typeface="Arial"/>
              </a:rPr>
              <a:t>•</a:t>
            </a:r>
            <a:r>
              <a:rPr lang="en-US" sz="1800" b="0" i="0" spc="0" baseline="0" dirty="0">
                <a:latin typeface="Segoe UI"/>
              </a:rPr>
              <a:t>NUni</a:t>
            </a:r>
            <a:r>
              <a:rPr lang="en-US" sz="1800" b="0" i="0" spc="1462" baseline="0" dirty="0">
                <a:latin typeface="Segoe UI"/>
              </a:rPr>
              <a:t>t</a:t>
            </a:r>
            <a:r>
              <a:rPr lang="en-US" sz="1800" b="0" i="0" u="sng" spc="0" baseline="0" dirty="0">
                <a:solidFill>
                  <a:srgbClr val="0000FF"/>
                </a:solidFill>
                <a:latin typeface="Segoe UI"/>
                <a:hlinkClick r:id="rId3"/>
              </a:rPr>
              <a:t>ww</a:t>
            </a:r>
            <a:r>
              <a:rPr lang="en-US" sz="1800" b="0" i="0" u="sng" spc="-100" baseline="0" dirty="0">
                <a:solidFill>
                  <a:srgbClr val="0000FF"/>
                </a:solidFill>
                <a:latin typeface="Segoe UI"/>
                <a:hlinkClick r:id="rId3"/>
              </a:rPr>
              <a:t>w</a:t>
            </a:r>
            <a:r>
              <a:rPr lang="en-US" sz="1800" b="0" i="0" u="sng" spc="0" baseline="0" dirty="0">
                <a:solidFill>
                  <a:srgbClr val="0000FF"/>
                </a:solidFill>
                <a:latin typeface="Segoe UI"/>
                <a:hlinkClick r:id="rId3"/>
              </a:rPr>
              <a:t>.nunit.org</a:t>
            </a:r>
          </a:p>
        </p:txBody>
      </p:sp>
      <p:sp>
        <p:nvSpPr>
          <p:cNvPr id="213" name="Rectangle 213"/>
          <p:cNvSpPr/>
          <p:nvPr/>
        </p:nvSpPr>
        <p:spPr>
          <a:xfrm>
            <a:off x="548640" y="4771772"/>
            <a:ext cx="4028168" cy="6453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1626" baseline="0" dirty="0">
                <a:latin typeface="Arial"/>
              </a:rPr>
              <a:t>•</a:t>
            </a:r>
            <a:r>
              <a:rPr lang="en-US" sz="1800" b="0" i="0" spc="0" baseline="0" dirty="0">
                <a:latin typeface="Segoe UI"/>
              </a:rPr>
              <a:t>MS </a:t>
            </a:r>
            <a:r>
              <a:rPr lang="en-US" sz="1800" b="0" i="0" spc="-172" baseline="0" dirty="0">
                <a:latin typeface="Segoe UI"/>
              </a:rPr>
              <a:t>T</a:t>
            </a:r>
            <a:r>
              <a:rPr lang="en-US" sz="1800" b="0" i="0" spc="0" baseline="0" dirty="0">
                <a:latin typeface="Segoe UI"/>
              </a:rPr>
              <a:t>es</a:t>
            </a:r>
            <a:r>
              <a:rPr lang="en-US" sz="1800" b="0" i="0" spc="955" baseline="0" dirty="0">
                <a:latin typeface="Segoe UI"/>
              </a:rPr>
              <a:t>t</a:t>
            </a:r>
            <a:r>
              <a:rPr lang="en-US" sz="1800" b="0" i="0" u="sng" spc="0" baseline="0" dirty="0">
                <a:solidFill>
                  <a:srgbClr val="0000FF"/>
                </a:solidFill>
                <a:latin typeface="Calibri"/>
                <a:hlinkClick r:id="rId4"/>
              </a:rPr>
              <a:t>bit.ly/10TLj4L</a:t>
            </a:r>
          </a:p>
          <a:p>
            <a:pPr marL="0">
              <a:lnSpc>
                <a:spcPts val="2208"/>
              </a:lnSpc>
            </a:pPr>
            <a:r>
              <a:rPr lang="en-US" sz="1802" b="0" i="0" spc="1625" baseline="0" dirty="0">
                <a:latin typeface="Arial"/>
              </a:rPr>
              <a:t>•</a:t>
            </a:r>
            <a:r>
              <a:rPr lang="en-US" sz="1802" b="0" i="0" spc="0" baseline="0" dirty="0">
                <a:latin typeface="Segoe UI"/>
              </a:rPr>
              <a:t>xUnit.Ne</a:t>
            </a:r>
            <a:r>
              <a:rPr lang="en-US" sz="1802" b="0" i="0" spc="964" baseline="0" dirty="0">
                <a:latin typeface="Segoe UI"/>
              </a:rPr>
              <a:t>t</a:t>
            </a:r>
            <a:r>
              <a:rPr lang="en-US" sz="1802" b="0" i="0" spc="0" baseline="0" dirty="0">
                <a:solidFill>
                  <a:srgbClr val="0000FF"/>
                </a:solidFill>
                <a:latin typeface="Segoe UI"/>
                <a:hlinkClick r:id="rId5"/>
              </a:rPr>
              <a:t>http://xunit.cod</a:t>
            </a:r>
            <a:r>
              <a:rPr lang="en-US" sz="1802" b="0" i="0" spc="-27" baseline="0" dirty="0">
                <a:solidFill>
                  <a:srgbClr val="0000FF"/>
                </a:solidFill>
                <a:latin typeface="Segoe UI"/>
                <a:hlinkClick r:id="rId5"/>
              </a:rPr>
              <a:t>e</a:t>
            </a:r>
            <a:r>
              <a:rPr lang="en-US" sz="1802" b="0" i="0" spc="0" baseline="0" dirty="0">
                <a:solidFill>
                  <a:srgbClr val="0000FF"/>
                </a:solidFill>
                <a:latin typeface="Segoe UI"/>
                <a:hlinkClick r:id="rId5"/>
              </a:rPr>
              <a:t>plex.com/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21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3131"/>
            <a:ext cx="9144000" cy="644053"/>
          </a:xfrm>
          <a:prstGeom prst="rect">
            <a:avLst/>
          </a:prstGeom>
          <a:noFill/>
        </p:spPr>
      </p:pic>
      <p:sp>
        <p:nvSpPr>
          <p:cNvPr id="216" name="Freeform 216"/>
          <p:cNvSpPr/>
          <p:nvPr/>
        </p:nvSpPr>
        <p:spPr>
          <a:xfrm>
            <a:off x="0" y="228600"/>
            <a:ext cx="9144000" cy="533400"/>
          </a:xfrm>
          <a:custGeom>
            <a:avLst/>
            <a:gdLst/>
            <a:ahLst/>
            <a:cxnLst/>
            <a:rect l="0" t="0" r="0" b="0"/>
            <a:pathLst>
              <a:path w="9144000" h="533400">
                <a:moveTo>
                  <a:pt x="0" y="0"/>
                </a:moveTo>
                <a:lnTo>
                  <a:pt x="9144000" y="0"/>
                </a:lnTo>
                <a:lnTo>
                  <a:pt x="9144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Rectangle 217"/>
          <p:cNvSpPr/>
          <p:nvPr/>
        </p:nvSpPr>
        <p:spPr>
          <a:xfrm>
            <a:off x="548640" y="6428334"/>
            <a:ext cx="154533" cy="1860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898989"/>
                </a:solidFill>
                <a:latin typeface="Calibri"/>
              </a:rPr>
              <a:t>11</a:t>
            </a:r>
          </a:p>
        </p:txBody>
      </p:sp>
      <p:sp>
        <p:nvSpPr>
          <p:cNvPr id="218" name="Rectangle 218"/>
          <p:cNvSpPr/>
          <p:nvPr/>
        </p:nvSpPr>
        <p:spPr>
          <a:xfrm>
            <a:off x="2535966" y="228600"/>
            <a:ext cx="4027338" cy="11705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204" b="0" i="0" spc="0" baseline="0" dirty="0">
                <a:solidFill>
                  <a:srgbClr val="FFFFFF"/>
                </a:solidFill>
                <a:latin typeface="SegoeUI"/>
              </a:rPr>
              <a:t>Ме</a:t>
            </a:r>
            <a:r>
              <a:rPr lang="en-US" sz="3204" b="0" i="0" spc="-48" baseline="0" dirty="0">
                <a:solidFill>
                  <a:srgbClr val="FFFFFF"/>
                </a:solidFill>
                <a:latin typeface="SegoeUI"/>
              </a:rPr>
              <a:t>т</a:t>
            </a:r>
            <a:r>
              <a:rPr lang="en-US" sz="3204" b="0" i="0" spc="0" baseline="0" dirty="0">
                <a:solidFill>
                  <a:srgbClr val="FFFFFF"/>
                </a:solidFill>
                <a:latin typeface="SegoeUI"/>
              </a:rPr>
              <a:t>од</a:t>
            </a:r>
            <a:r>
              <a:rPr lang="en-US" sz="3204" b="0" i="0" spc="-44" baseline="0" dirty="0">
                <a:solidFill>
                  <a:srgbClr val="FFFFFF"/>
                </a:solidFill>
                <a:latin typeface="SegoeUI"/>
              </a:rPr>
              <a:t>ы</a:t>
            </a:r>
            <a:r>
              <a:rPr lang="en-US" sz="3204" b="0" i="0" spc="-13" baseline="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sz="3204" b="0" i="0" spc="0" baseline="0" dirty="0">
                <a:solidFill>
                  <a:srgbClr val="FFFFFF"/>
                </a:solidFill>
                <a:latin typeface="SegoeUI"/>
              </a:rPr>
              <a:t>класс</a:t>
            </a:r>
            <a:r>
              <a:rPr lang="en-US" sz="3204" b="0" i="0" spc="854" baseline="0" dirty="0">
                <a:solidFill>
                  <a:srgbClr val="FFFFFF"/>
                </a:solidFill>
                <a:latin typeface="SegoeUI"/>
              </a:rPr>
              <a:t>а</a:t>
            </a:r>
            <a:r>
              <a:rPr lang="en-US" sz="3204" b="0" i="0" spc="0" baseline="0" dirty="0">
                <a:solidFill>
                  <a:srgbClr val="FFFFFF"/>
                </a:solidFill>
                <a:latin typeface="Segoe UI"/>
              </a:rPr>
              <a:t>Assert</a:t>
            </a:r>
          </a:p>
          <a:p>
            <a:pPr marL="152400">
              <a:lnSpc>
                <a:spcPts val="4102"/>
              </a:lnSpc>
            </a:pP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Проверка</a:t>
            </a:r>
            <a:r>
              <a:rPr lang="en-US" sz="2798" b="0" i="0" spc="0" baseline="0" dirty="0">
                <a:solidFill>
                  <a:srgbClr val="7F7F7F"/>
                </a:solidFill>
                <a:latin typeface="Segoe UI"/>
              </a:rPr>
              <a:t> 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юни</a:t>
            </a:r>
            <a:r>
              <a:rPr lang="en-US" sz="2798" b="0" i="0" spc="-13" baseline="0" dirty="0">
                <a:solidFill>
                  <a:srgbClr val="7F7F7F"/>
                </a:solidFill>
                <a:latin typeface="SegoeUI"/>
              </a:rPr>
              <a:t>т</a:t>
            </a:r>
            <a:r>
              <a:rPr lang="en-US" sz="2798" b="0" i="0" spc="0" baseline="0" dirty="0">
                <a:solidFill>
                  <a:srgbClr val="7F7F7F"/>
                </a:solidFill>
                <a:latin typeface="Segoe UI"/>
              </a:rPr>
              <a:t>-</a:t>
            </a:r>
            <a:r>
              <a:rPr lang="en-US" sz="2798" b="0" i="0" spc="-44" baseline="0" dirty="0">
                <a:solidFill>
                  <a:srgbClr val="7F7F7F"/>
                </a:solidFill>
                <a:latin typeface="SegoeUI"/>
              </a:rPr>
              <a:t>т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естов</a:t>
            </a:r>
          </a:p>
        </p:txBody>
      </p:sp>
      <p:sp>
        <p:nvSpPr>
          <p:cNvPr id="219" name="Rectangle 219"/>
          <p:cNvSpPr/>
          <p:nvPr/>
        </p:nvSpPr>
        <p:spPr>
          <a:xfrm>
            <a:off x="1310894" y="2018793"/>
            <a:ext cx="6477482" cy="6391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latin typeface="SegoeUI"/>
              </a:rPr>
              <a:t>Клас</a:t>
            </a:r>
            <a:r>
              <a:rPr lang="en-US" sz="1800" b="0" i="0" spc="505" baseline="0" dirty="0">
                <a:latin typeface="SegoeUI"/>
              </a:rPr>
              <a:t>с</a:t>
            </a:r>
            <a:r>
              <a:rPr lang="en-US" sz="1800" b="0" i="0" spc="0" baseline="0" dirty="0">
                <a:solidFill>
                  <a:srgbClr val="3590A9"/>
                </a:solidFill>
                <a:latin typeface="Segoe UI"/>
              </a:rPr>
              <a:t>Asser</a:t>
            </a:r>
            <a:r>
              <a:rPr lang="en-US" sz="1800" b="0" i="0" spc="485" baseline="0" dirty="0">
                <a:solidFill>
                  <a:srgbClr val="3590A9"/>
                </a:solidFill>
                <a:latin typeface="Segoe UI"/>
              </a:rPr>
              <a:t>t</a:t>
            </a:r>
            <a:r>
              <a:rPr lang="en-US" sz="1800" b="0" i="0" spc="0" baseline="0" dirty="0">
                <a:latin typeface="SegoeUI"/>
              </a:rPr>
              <a:t>проверяе</a:t>
            </a:r>
            <a:r>
              <a:rPr lang="en-US" sz="1800" b="0" i="0" spc="477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услови</a:t>
            </a:r>
            <a:r>
              <a:rPr lang="en-US" sz="1800" b="0" i="0" spc="-23" baseline="0" dirty="0">
                <a:latin typeface="SegoeUI"/>
              </a:rPr>
              <a:t>я</a:t>
            </a:r>
            <a:r>
              <a:rPr lang="en-US" sz="1800" b="0" i="0" spc="499" baseline="0" dirty="0">
                <a:latin typeface="Segoe UI"/>
              </a:rPr>
              <a:t>,</a:t>
            </a:r>
            <a:r>
              <a:rPr lang="en-US" sz="1800" b="0" i="0" spc="0" baseline="0" dirty="0">
                <a:latin typeface="SegoeUI"/>
              </a:rPr>
              <a:t>использующи</a:t>
            </a:r>
            <a:r>
              <a:rPr lang="en-US" sz="1800" b="0" i="0" spc="504" baseline="0" dirty="0">
                <a:latin typeface="SegoeUI"/>
              </a:rPr>
              <a:t>е</a:t>
            </a:r>
            <a:r>
              <a:rPr lang="en-US" sz="1800" b="0" i="0" spc="0" baseline="0" dirty="0">
                <a:latin typeface="SegoeUI"/>
              </a:rPr>
              <a:t>утве</a:t>
            </a:r>
            <a:r>
              <a:rPr lang="en-US" sz="1800" b="0" i="0" spc="-43" baseline="0" dirty="0">
                <a:latin typeface="SegoeUI"/>
              </a:rPr>
              <a:t>р</a:t>
            </a:r>
            <a:r>
              <a:rPr lang="en-US" sz="1800" b="0" i="0" spc="0" baseline="0" dirty="0">
                <a:latin typeface="SegoeUI"/>
              </a:rPr>
              <a:t>ждения</a:t>
            </a:r>
          </a:p>
          <a:p>
            <a:pPr marL="0">
              <a:lnSpc>
                <a:spcPts val="2159"/>
              </a:lnSpc>
            </a:pPr>
            <a:r>
              <a:rPr lang="en-US" sz="1800" b="0" i="0" spc="0" baseline="0" dirty="0">
                <a:latin typeface="Segoe UI"/>
              </a:rPr>
              <a:t>"</a:t>
            </a:r>
            <a:r>
              <a:rPr lang="en-US" sz="1800" b="0" i="0" spc="0" baseline="0" dirty="0">
                <a:latin typeface="SegoeUI"/>
              </a:rPr>
              <a:t>истина</a:t>
            </a:r>
            <a:r>
              <a:rPr lang="en-US" sz="1800" b="0" i="0" spc="0" baseline="0" dirty="0">
                <a:latin typeface="Segoe UI"/>
              </a:rPr>
              <a:t>/</a:t>
            </a:r>
            <a:r>
              <a:rPr lang="en-US" sz="1800" b="0" i="0" spc="0" baseline="0" dirty="0">
                <a:latin typeface="SegoeUI"/>
              </a:rPr>
              <a:t>л</a:t>
            </a:r>
            <a:r>
              <a:rPr lang="en-US" sz="1800" b="0" i="0" spc="-35" baseline="0" dirty="0">
                <a:latin typeface="SegoeUI"/>
              </a:rPr>
              <a:t>о</a:t>
            </a:r>
            <a:r>
              <a:rPr lang="en-US" sz="1800" b="0" i="0" spc="0" baseline="0" dirty="0">
                <a:latin typeface="SegoeUI"/>
              </a:rPr>
              <a:t>жь</a:t>
            </a:r>
            <a:r>
              <a:rPr lang="en-US" sz="1800" b="0" i="0" spc="0" baseline="0" dirty="0">
                <a:latin typeface="Segoe UI"/>
              </a:rPr>
              <a:t>",</a:t>
            </a:r>
            <a:r>
              <a:rPr lang="en-US" sz="1800" b="0" i="0" spc="-17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в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процесс</a:t>
            </a:r>
            <a:r>
              <a:rPr lang="en-US" sz="1800" b="0" i="0" spc="-13" baseline="0" dirty="0">
                <a:latin typeface="SegoeUI"/>
              </a:rPr>
              <a:t>е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м</a:t>
            </a:r>
            <a:r>
              <a:rPr lang="en-US" sz="1800" b="0" i="0" spc="-27" baseline="0" dirty="0">
                <a:latin typeface="SegoeUI"/>
              </a:rPr>
              <a:t>о</a:t>
            </a:r>
            <a:r>
              <a:rPr lang="en-US" sz="1800" b="0" i="0" spc="0" baseline="0" dirty="0">
                <a:latin typeface="SegoeUI"/>
              </a:rPr>
              <a:t>д</a:t>
            </a:r>
            <a:r>
              <a:rPr lang="en-US" sz="1800" b="0" i="0" spc="-91" baseline="0" dirty="0">
                <a:latin typeface="SegoeUI"/>
              </a:rPr>
              <a:t>у</a:t>
            </a:r>
            <a:r>
              <a:rPr lang="en-US" sz="1800" b="0" i="0" spc="0" baseline="0" dirty="0">
                <a:latin typeface="SegoeUI"/>
              </a:rPr>
              <a:t>льны</a:t>
            </a:r>
            <a:r>
              <a:rPr lang="en-US" sz="1800" b="0" i="0" spc="492" baseline="0" dirty="0">
                <a:latin typeface="SegoeUI"/>
              </a:rPr>
              <a:t>х</a:t>
            </a:r>
            <a:r>
              <a:rPr lang="en-US" sz="1800" b="0" i="0" spc="-30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ес</a:t>
            </a:r>
            <a:r>
              <a:rPr lang="en-US" sz="1800" b="0" i="0" spc="-39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ов</a:t>
            </a:r>
          </a:p>
        </p:txBody>
      </p:sp>
      <p:sp>
        <p:nvSpPr>
          <p:cNvPr id="220" name="Rectangle 220"/>
          <p:cNvSpPr/>
          <p:nvPr/>
        </p:nvSpPr>
        <p:spPr>
          <a:xfrm>
            <a:off x="1310894" y="2842006"/>
            <a:ext cx="4638395" cy="201114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latin typeface="SegoeUI"/>
              </a:rPr>
              <a:t>Ме</a:t>
            </a:r>
            <a:r>
              <a:rPr lang="en-US" sz="1800" b="0" i="0" spc="-32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од</a:t>
            </a:r>
            <a:r>
              <a:rPr lang="en-US" sz="1800" b="0" i="0" spc="-26" baseline="0" dirty="0">
                <a:latin typeface="SegoeUI"/>
              </a:rPr>
              <a:t>ы</a:t>
            </a:r>
            <a:r>
              <a:rPr lang="en-US" sz="1800" b="0" i="0" spc="0" baseline="0" dirty="0">
                <a:latin typeface="Segoe UI"/>
              </a:rPr>
              <a:t>-</a:t>
            </a:r>
            <a:r>
              <a:rPr lang="en-US" sz="1800" b="0" i="0" spc="0" baseline="0" dirty="0">
                <a:latin typeface="SegoeUI"/>
              </a:rPr>
              <a:t>утве</a:t>
            </a:r>
            <a:r>
              <a:rPr lang="en-US" sz="1800" b="0" i="0" spc="-43" baseline="0" dirty="0">
                <a:latin typeface="SegoeUI"/>
              </a:rPr>
              <a:t>р</a:t>
            </a:r>
            <a:r>
              <a:rPr lang="en-US" sz="1800" b="0" i="0" spc="0" baseline="0" dirty="0">
                <a:latin typeface="SegoeUI"/>
              </a:rPr>
              <a:t>ждения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класс</a:t>
            </a:r>
            <a:r>
              <a:rPr lang="en-US" sz="1800" b="0" i="0" spc="492" baseline="0" dirty="0">
                <a:latin typeface="SegoeUI"/>
              </a:rPr>
              <a:t>а</a:t>
            </a:r>
            <a:r>
              <a:rPr lang="en-US" sz="1800" b="0" i="0" spc="0" baseline="0" dirty="0">
                <a:solidFill>
                  <a:srgbClr val="3590A9"/>
                </a:solidFill>
                <a:latin typeface="Segoe UI"/>
              </a:rPr>
              <a:t>Assert</a:t>
            </a:r>
            <a:r>
              <a:rPr lang="en-US" sz="1800" b="0" i="0" spc="0" baseline="0" dirty="0">
                <a:latin typeface="Segoe UI"/>
              </a:rPr>
              <a:t>:</a:t>
            </a:r>
          </a:p>
          <a:p>
            <a:pPr marL="0">
              <a:lnSpc>
                <a:spcPts val="4320"/>
              </a:lnSpc>
            </a:pPr>
            <a:r>
              <a:rPr lang="en-US" sz="1800" b="0" i="0" spc="1625" baseline="0" dirty="0">
                <a:latin typeface="Arial"/>
              </a:rPr>
              <a:t>•</a:t>
            </a:r>
            <a:r>
              <a:rPr lang="en-US" sz="1800" b="0" i="0" spc="-61" baseline="0" dirty="0">
                <a:latin typeface="SegoeUI"/>
              </a:rPr>
              <a:t>Р</a:t>
            </a:r>
            <a:r>
              <a:rPr lang="en-US" sz="1800" b="0" i="0" spc="0" baseline="0" dirty="0">
                <a:latin typeface="SegoeUI"/>
              </a:rPr>
              <a:t>авенств</a:t>
            </a:r>
            <a:r>
              <a:rPr lang="en-US" sz="1800" b="0" i="0" spc="478" baseline="0" dirty="0">
                <a:latin typeface="SegoeUI"/>
              </a:rPr>
              <a:t>а</a:t>
            </a:r>
            <a:r>
              <a:rPr lang="en-US" sz="1800" b="0" i="0" spc="492" baseline="0" dirty="0">
                <a:latin typeface="Segoe UI"/>
              </a:rPr>
              <a:t>–</a:t>
            </a:r>
            <a:r>
              <a:rPr lang="en-US" sz="1800" b="0" i="0" spc="0" baseline="0" dirty="0">
                <a:latin typeface="Segoe UI"/>
              </a:rPr>
              <a:t>Ar</a:t>
            </a:r>
            <a:r>
              <a:rPr lang="en-US" sz="1800" b="0" i="0" spc="-28" baseline="0" dirty="0">
                <a:latin typeface="Segoe UI"/>
              </a:rPr>
              <a:t>e</a:t>
            </a:r>
            <a:r>
              <a:rPr lang="en-US" sz="1800" b="0" i="0" spc="0" baseline="0" dirty="0">
                <a:latin typeface="Segoe UI"/>
              </a:rPr>
              <a:t>Equal();</a:t>
            </a:r>
          </a:p>
          <a:p>
            <a:pPr marL="0">
              <a:lnSpc>
                <a:spcPts val="2159"/>
              </a:lnSpc>
            </a:pPr>
            <a:r>
              <a:rPr lang="en-US" sz="1800" b="0" i="0" spc="1625" baseline="0" dirty="0">
                <a:latin typeface="Arial"/>
              </a:rPr>
              <a:t>•</a:t>
            </a:r>
            <a:r>
              <a:rPr lang="en-US" sz="1800" b="0" i="0" spc="0" baseline="0" dirty="0">
                <a:latin typeface="SegoeUI"/>
              </a:rPr>
              <a:t>Идентичност</a:t>
            </a:r>
            <a:r>
              <a:rPr lang="en-US" sz="1800" b="0" i="0" spc="492" baseline="0" dirty="0">
                <a:latin typeface="SegoeUI"/>
              </a:rPr>
              <a:t>и</a:t>
            </a:r>
            <a:r>
              <a:rPr lang="en-US" sz="1800" b="0" i="0" spc="492" baseline="0" dirty="0">
                <a:latin typeface="Segoe UI"/>
              </a:rPr>
              <a:t>–</a:t>
            </a:r>
            <a:r>
              <a:rPr lang="en-US" sz="1800" b="0" i="0" spc="0" baseline="0" dirty="0">
                <a:latin typeface="Segoe UI"/>
              </a:rPr>
              <a:t>Ar</a:t>
            </a:r>
            <a:r>
              <a:rPr lang="en-US" sz="1800" b="0" i="0" spc="-30" baseline="0" dirty="0">
                <a:latin typeface="Segoe UI"/>
              </a:rPr>
              <a:t>e</a:t>
            </a:r>
            <a:r>
              <a:rPr lang="en-US" sz="1800" b="0" i="0" spc="0" baseline="0" dirty="0">
                <a:latin typeface="Segoe UI"/>
              </a:rPr>
              <a:t>Same()</a:t>
            </a:r>
            <a:r>
              <a:rPr lang="en-US" sz="1800" b="0" i="0" spc="480" baseline="0" dirty="0">
                <a:latin typeface="Segoe UI"/>
              </a:rPr>
              <a:t>,</a:t>
            </a:r>
            <a:r>
              <a:rPr lang="en-US" sz="1800" b="0" i="0" spc="0" baseline="0" dirty="0">
                <a:latin typeface="Segoe UI"/>
              </a:rPr>
              <a:t>Ar</a:t>
            </a:r>
            <a:r>
              <a:rPr lang="en-US" sz="1800" b="0" i="0" spc="-30" baseline="0" dirty="0">
                <a:latin typeface="Segoe UI"/>
              </a:rPr>
              <a:t>e</a:t>
            </a:r>
            <a:r>
              <a:rPr lang="en-US" sz="1800" b="0" i="0" spc="0" baseline="0" dirty="0">
                <a:latin typeface="Segoe UI"/>
              </a:rPr>
              <a:t>NotSame();</a:t>
            </a:r>
          </a:p>
          <a:p>
            <a:pPr marL="0">
              <a:lnSpc>
                <a:spcPts val="2160"/>
              </a:lnSpc>
            </a:pPr>
            <a:r>
              <a:rPr lang="en-US" sz="1802" b="0" i="0" spc="1625" baseline="0" dirty="0">
                <a:latin typeface="Arial"/>
              </a:rPr>
              <a:t>•</a:t>
            </a:r>
            <a:r>
              <a:rPr lang="en-US" sz="1802" b="0" i="0" spc="0" baseline="0" dirty="0">
                <a:latin typeface="SegoeUI"/>
              </a:rPr>
              <a:t>С</a:t>
            </a:r>
            <a:r>
              <a:rPr lang="en-US" sz="1802" b="0" i="0" spc="-28" baseline="0" dirty="0">
                <a:latin typeface="SegoeUI"/>
              </a:rPr>
              <a:t>р</a:t>
            </a:r>
            <a:r>
              <a:rPr lang="en-US" sz="1802" b="0" i="0" spc="0" baseline="0" dirty="0">
                <a:latin typeface="SegoeUI"/>
              </a:rPr>
              <a:t>авнени</a:t>
            </a:r>
            <a:r>
              <a:rPr lang="en-US" sz="1802" b="0" i="0" spc="475" baseline="0" dirty="0">
                <a:latin typeface="SegoeUI"/>
              </a:rPr>
              <a:t>я</a:t>
            </a:r>
            <a:r>
              <a:rPr lang="en-US" sz="1802" b="0" i="0" spc="478" baseline="0" dirty="0">
                <a:latin typeface="Segoe UI"/>
              </a:rPr>
              <a:t>–</a:t>
            </a:r>
            <a:r>
              <a:rPr lang="en-US" sz="1802" b="0" i="0" spc="0" baseline="0" dirty="0">
                <a:latin typeface="Segoe UI"/>
              </a:rPr>
              <a:t>G</a:t>
            </a:r>
            <a:r>
              <a:rPr lang="en-US" sz="1802" b="0" i="0" spc="-28" baseline="0" dirty="0">
                <a:latin typeface="Segoe UI"/>
              </a:rPr>
              <a:t>r</a:t>
            </a:r>
            <a:r>
              <a:rPr lang="en-US" sz="1802" b="0" i="0" spc="0" baseline="0" dirty="0">
                <a:latin typeface="Segoe UI"/>
              </a:rPr>
              <a:t>eat</a:t>
            </a:r>
            <a:r>
              <a:rPr lang="en-US" sz="1802" b="0" i="0" spc="-28" baseline="0" dirty="0">
                <a:latin typeface="Segoe UI"/>
              </a:rPr>
              <a:t>e</a:t>
            </a:r>
            <a:r>
              <a:rPr lang="en-US" sz="1802" b="0" i="0" spc="0" baseline="0" dirty="0">
                <a:latin typeface="Segoe UI"/>
              </a:rPr>
              <a:t>r();</a:t>
            </a:r>
          </a:p>
          <a:p>
            <a:pPr marL="0">
              <a:lnSpc>
                <a:spcPts val="2162"/>
              </a:lnSpc>
            </a:pPr>
            <a:r>
              <a:rPr lang="en-US" sz="1800" b="0" i="0" spc="1625" baseline="0" dirty="0">
                <a:latin typeface="Arial"/>
              </a:rPr>
              <a:t>•</a:t>
            </a:r>
            <a:r>
              <a:rPr lang="en-US" sz="1800" b="0" i="0" spc="-151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ип</a:t>
            </a:r>
            <a:r>
              <a:rPr lang="en-US" sz="1800" b="0" i="0" spc="479" baseline="0" dirty="0">
                <a:latin typeface="SegoeUI"/>
              </a:rPr>
              <a:t>а</a:t>
            </a:r>
            <a:r>
              <a:rPr lang="en-US" sz="1800" b="0" i="0" spc="480" baseline="0" dirty="0">
                <a:latin typeface="Segoe UI"/>
              </a:rPr>
              <a:t>–</a:t>
            </a:r>
            <a:r>
              <a:rPr lang="en-US" sz="1800" b="0" i="0" spc="0" baseline="0" dirty="0">
                <a:latin typeface="Segoe UI"/>
              </a:rPr>
              <a:t>IsInstanceOf</a:t>
            </a:r>
            <a:r>
              <a:rPr lang="en-US" sz="1800" b="0" i="0" spc="-89" baseline="0" dirty="0">
                <a:latin typeface="Segoe UI"/>
              </a:rPr>
              <a:t>T</a:t>
            </a:r>
            <a:r>
              <a:rPr lang="en-US" sz="1800" b="0" i="0" spc="0" baseline="0" dirty="0">
                <a:latin typeface="Segoe UI"/>
              </a:rPr>
              <a:t>ype();</a:t>
            </a:r>
          </a:p>
          <a:p>
            <a:pPr marL="0">
              <a:lnSpc>
                <a:spcPts val="2159"/>
              </a:lnSpc>
            </a:pPr>
            <a:r>
              <a:rPr lang="en-US" sz="1800" b="0" i="0" spc="1625" baseline="0" dirty="0">
                <a:latin typeface="Arial"/>
              </a:rPr>
              <a:t>•</a:t>
            </a:r>
            <a:r>
              <a:rPr lang="en-US" sz="1800" b="0" i="0" spc="-97" baseline="0" dirty="0">
                <a:latin typeface="SegoeUI"/>
              </a:rPr>
              <a:t>У</a:t>
            </a:r>
            <a:r>
              <a:rPr lang="en-US" sz="1800" b="0" i="0" spc="0" baseline="0" dirty="0">
                <a:latin typeface="SegoeUI"/>
              </a:rPr>
              <a:t>слови</a:t>
            </a:r>
            <a:r>
              <a:rPr lang="en-US" sz="1800" b="0" i="0" spc="488" baseline="0" dirty="0">
                <a:latin typeface="SegoeUI"/>
              </a:rPr>
              <a:t>я</a:t>
            </a:r>
            <a:r>
              <a:rPr lang="en-US" sz="1800" b="0" i="0" spc="494" baseline="0" dirty="0">
                <a:latin typeface="Segoe UI"/>
              </a:rPr>
              <a:t>–</a:t>
            </a:r>
            <a:r>
              <a:rPr lang="en-US" sz="1800" b="0" i="0" spc="0" baseline="0" dirty="0">
                <a:latin typeface="Segoe UI"/>
              </a:rPr>
              <a:t>Is</a:t>
            </a:r>
            <a:r>
              <a:rPr lang="en-US" sz="1800" b="0" i="0" spc="-145" baseline="0" dirty="0">
                <a:latin typeface="Segoe UI"/>
              </a:rPr>
              <a:t>T</a:t>
            </a:r>
            <a:r>
              <a:rPr lang="en-US" sz="1800" b="0" i="0" spc="0" baseline="0" dirty="0">
                <a:latin typeface="Segoe UI"/>
              </a:rPr>
              <a:t>rue()</a:t>
            </a:r>
            <a:r>
              <a:rPr lang="en-US" sz="1800" b="0" i="0" spc="442" baseline="0" dirty="0">
                <a:latin typeface="Segoe UI"/>
              </a:rPr>
              <a:t>,</a:t>
            </a:r>
            <a:r>
              <a:rPr lang="en-US" sz="1800" b="0" i="0" spc="0" baseline="0" dirty="0">
                <a:latin typeface="Segoe UI"/>
              </a:rPr>
              <a:t>Is</a:t>
            </a:r>
            <a:r>
              <a:rPr lang="en-US" sz="1800" b="0" i="0" spc="-68" baseline="0" dirty="0">
                <a:latin typeface="Segoe UI"/>
              </a:rPr>
              <a:t>F</a:t>
            </a:r>
            <a:r>
              <a:rPr lang="en-US" sz="1800" b="0" i="0" spc="0" baseline="0" dirty="0">
                <a:latin typeface="Segoe UI"/>
              </a:rPr>
              <a:t>alse()</a:t>
            </a:r>
            <a:r>
              <a:rPr lang="en-US" sz="1800" b="0" i="0" spc="466" baseline="0" dirty="0">
                <a:latin typeface="Segoe UI"/>
              </a:rPr>
              <a:t>,</a:t>
            </a:r>
            <a:r>
              <a:rPr lang="en-US" sz="1800" b="0" i="0" spc="0" baseline="0" dirty="0">
                <a:latin typeface="Segoe UI"/>
              </a:rPr>
              <a:t>IsNotNull();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22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3131"/>
            <a:ext cx="9144000" cy="644053"/>
          </a:xfrm>
          <a:prstGeom prst="rect">
            <a:avLst/>
          </a:prstGeom>
          <a:noFill/>
        </p:spPr>
      </p:pic>
      <p:sp>
        <p:nvSpPr>
          <p:cNvPr id="223" name="Freeform 223"/>
          <p:cNvSpPr/>
          <p:nvPr/>
        </p:nvSpPr>
        <p:spPr>
          <a:xfrm>
            <a:off x="0" y="228600"/>
            <a:ext cx="9144000" cy="533400"/>
          </a:xfrm>
          <a:custGeom>
            <a:avLst/>
            <a:gdLst/>
            <a:ahLst/>
            <a:cxnLst/>
            <a:rect l="0" t="0" r="0" b="0"/>
            <a:pathLst>
              <a:path w="9144000" h="533400">
                <a:moveTo>
                  <a:pt x="0" y="0"/>
                </a:moveTo>
                <a:lnTo>
                  <a:pt x="9144000" y="0"/>
                </a:lnTo>
                <a:lnTo>
                  <a:pt x="9144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Freeform 224"/>
          <p:cNvSpPr/>
          <p:nvPr/>
        </p:nvSpPr>
        <p:spPr>
          <a:xfrm>
            <a:off x="873252" y="1753743"/>
            <a:ext cx="893064" cy="304800"/>
          </a:xfrm>
          <a:custGeom>
            <a:avLst/>
            <a:gdLst/>
            <a:ahLst/>
            <a:cxnLst/>
            <a:rect l="0" t="0" r="0" b="0"/>
            <a:pathLst>
              <a:path w="893064" h="304800">
                <a:moveTo>
                  <a:pt x="0" y="0"/>
                </a:moveTo>
                <a:lnTo>
                  <a:pt x="893064" y="0"/>
                </a:lnTo>
                <a:lnTo>
                  <a:pt x="89306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Freeform 225"/>
          <p:cNvSpPr/>
          <p:nvPr/>
        </p:nvSpPr>
        <p:spPr>
          <a:xfrm>
            <a:off x="1766316" y="1753743"/>
            <a:ext cx="137160" cy="304800"/>
          </a:xfrm>
          <a:custGeom>
            <a:avLst/>
            <a:gdLst/>
            <a:ahLst/>
            <a:cxnLst/>
            <a:rect l="0" t="0" r="0" b="0"/>
            <a:pathLst>
              <a:path w="137160" h="304800">
                <a:moveTo>
                  <a:pt x="0" y="0"/>
                </a:moveTo>
                <a:lnTo>
                  <a:pt x="137160" y="0"/>
                </a:lnTo>
                <a:lnTo>
                  <a:pt x="13716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Freeform 226"/>
          <p:cNvSpPr/>
          <p:nvPr/>
        </p:nvSpPr>
        <p:spPr>
          <a:xfrm>
            <a:off x="1903476" y="1753743"/>
            <a:ext cx="62484" cy="304800"/>
          </a:xfrm>
          <a:custGeom>
            <a:avLst/>
            <a:gdLst/>
            <a:ahLst/>
            <a:cxnLst/>
            <a:rect l="0" t="0" r="0" b="0"/>
            <a:pathLst>
              <a:path w="62484" h="304800">
                <a:moveTo>
                  <a:pt x="0" y="0"/>
                </a:moveTo>
                <a:lnTo>
                  <a:pt x="62484" y="0"/>
                </a:lnTo>
                <a:lnTo>
                  <a:pt x="6248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7" name="Freeform 227"/>
          <p:cNvSpPr/>
          <p:nvPr/>
        </p:nvSpPr>
        <p:spPr>
          <a:xfrm>
            <a:off x="1965960" y="1753743"/>
            <a:ext cx="91440" cy="304800"/>
          </a:xfrm>
          <a:custGeom>
            <a:avLst/>
            <a:gdLst/>
            <a:ahLst/>
            <a:cxnLst/>
            <a:rect l="0" t="0" r="0" b="0"/>
            <a:pathLst>
              <a:path w="91440" h="304800">
                <a:moveTo>
                  <a:pt x="0" y="0"/>
                </a:moveTo>
                <a:lnTo>
                  <a:pt x="91440" y="0"/>
                </a:lnTo>
                <a:lnTo>
                  <a:pt x="9144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Freeform 228"/>
          <p:cNvSpPr/>
          <p:nvPr/>
        </p:nvSpPr>
        <p:spPr>
          <a:xfrm>
            <a:off x="2057400" y="1753743"/>
            <a:ext cx="62483" cy="304800"/>
          </a:xfrm>
          <a:custGeom>
            <a:avLst/>
            <a:gdLst/>
            <a:ahLst/>
            <a:cxnLst/>
            <a:rect l="0" t="0" r="0" b="0"/>
            <a:pathLst>
              <a:path w="62483" h="304800">
                <a:moveTo>
                  <a:pt x="0" y="0"/>
                </a:moveTo>
                <a:lnTo>
                  <a:pt x="62483" y="0"/>
                </a:lnTo>
                <a:lnTo>
                  <a:pt x="62483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" name="Freeform 229"/>
          <p:cNvSpPr/>
          <p:nvPr/>
        </p:nvSpPr>
        <p:spPr>
          <a:xfrm>
            <a:off x="2119883" y="1753743"/>
            <a:ext cx="2948940" cy="304800"/>
          </a:xfrm>
          <a:custGeom>
            <a:avLst/>
            <a:gdLst/>
            <a:ahLst/>
            <a:cxnLst/>
            <a:rect l="0" t="0" r="0" b="0"/>
            <a:pathLst>
              <a:path w="2948940" h="304800">
                <a:moveTo>
                  <a:pt x="0" y="0"/>
                </a:moveTo>
                <a:lnTo>
                  <a:pt x="2948940" y="0"/>
                </a:lnTo>
                <a:lnTo>
                  <a:pt x="294894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Freeform 230"/>
          <p:cNvSpPr/>
          <p:nvPr/>
        </p:nvSpPr>
        <p:spPr>
          <a:xfrm>
            <a:off x="5068823" y="1753743"/>
            <a:ext cx="62485" cy="304800"/>
          </a:xfrm>
          <a:custGeom>
            <a:avLst/>
            <a:gdLst/>
            <a:ahLst/>
            <a:cxnLst/>
            <a:rect l="0" t="0" r="0" b="0"/>
            <a:pathLst>
              <a:path w="62485" h="304800">
                <a:moveTo>
                  <a:pt x="0" y="0"/>
                </a:moveTo>
                <a:lnTo>
                  <a:pt x="62485" y="0"/>
                </a:lnTo>
                <a:lnTo>
                  <a:pt x="6248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Freeform 231"/>
          <p:cNvSpPr/>
          <p:nvPr/>
        </p:nvSpPr>
        <p:spPr>
          <a:xfrm>
            <a:off x="873252" y="2028064"/>
            <a:ext cx="62484" cy="304800"/>
          </a:xfrm>
          <a:custGeom>
            <a:avLst/>
            <a:gdLst/>
            <a:ahLst/>
            <a:cxnLst/>
            <a:rect l="0" t="0" r="0" b="0"/>
            <a:pathLst>
              <a:path w="62484" h="304800">
                <a:moveTo>
                  <a:pt x="0" y="0"/>
                </a:moveTo>
                <a:lnTo>
                  <a:pt x="62484" y="0"/>
                </a:lnTo>
                <a:lnTo>
                  <a:pt x="6248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Freeform 232"/>
          <p:cNvSpPr/>
          <p:nvPr/>
        </p:nvSpPr>
        <p:spPr>
          <a:xfrm>
            <a:off x="873252" y="2296287"/>
            <a:ext cx="896112" cy="304800"/>
          </a:xfrm>
          <a:custGeom>
            <a:avLst/>
            <a:gdLst/>
            <a:ahLst/>
            <a:cxnLst/>
            <a:rect l="0" t="0" r="0" b="0"/>
            <a:pathLst>
              <a:path w="896112" h="304800">
                <a:moveTo>
                  <a:pt x="0" y="0"/>
                </a:moveTo>
                <a:lnTo>
                  <a:pt x="896112" y="0"/>
                </a:lnTo>
                <a:lnTo>
                  <a:pt x="896112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Freeform 233"/>
          <p:cNvSpPr/>
          <p:nvPr/>
        </p:nvSpPr>
        <p:spPr>
          <a:xfrm>
            <a:off x="1769364" y="2296287"/>
            <a:ext cx="199643" cy="304800"/>
          </a:xfrm>
          <a:custGeom>
            <a:avLst/>
            <a:gdLst/>
            <a:ahLst/>
            <a:cxnLst/>
            <a:rect l="0" t="0" r="0" b="0"/>
            <a:pathLst>
              <a:path w="199643" h="304800">
                <a:moveTo>
                  <a:pt x="0" y="0"/>
                </a:moveTo>
                <a:lnTo>
                  <a:pt x="199643" y="0"/>
                </a:lnTo>
                <a:lnTo>
                  <a:pt x="199643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Freeform 234"/>
          <p:cNvSpPr/>
          <p:nvPr/>
        </p:nvSpPr>
        <p:spPr>
          <a:xfrm>
            <a:off x="1969007" y="2296287"/>
            <a:ext cx="91441" cy="304800"/>
          </a:xfrm>
          <a:custGeom>
            <a:avLst/>
            <a:gdLst/>
            <a:ahLst/>
            <a:cxnLst/>
            <a:rect l="0" t="0" r="0" b="0"/>
            <a:pathLst>
              <a:path w="91441" h="304800">
                <a:moveTo>
                  <a:pt x="0" y="0"/>
                </a:moveTo>
                <a:lnTo>
                  <a:pt x="91441" y="0"/>
                </a:lnTo>
                <a:lnTo>
                  <a:pt x="91441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Freeform 235"/>
          <p:cNvSpPr/>
          <p:nvPr/>
        </p:nvSpPr>
        <p:spPr>
          <a:xfrm>
            <a:off x="2060448" y="2296287"/>
            <a:ext cx="62484" cy="304800"/>
          </a:xfrm>
          <a:custGeom>
            <a:avLst/>
            <a:gdLst/>
            <a:ahLst/>
            <a:cxnLst/>
            <a:rect l="0" t="0" r="0" b="0"/>
            <a:pathLst>
              <a:path w="62484" h="304800">
                <a:moveTo>
                  <a:pt x="0" y="0"/>
                </a:moveTo>
                <a:lnTo>
                  <a:pt x="62484" y="0"/>
                </a:lnTo>
                <a:lnTo>
                  <a:pt x="6248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Rectangle 236"/>
          <p:cNvSpPr/>
          <p:nvPr/>
        </p:nvSpPr>
        <p:spPr>
          <a:xfrm>
            <a:off x="548640" y="6428334"/>
            <a:ext cx="154533" cy="1860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898989"/>
                </a:solidFill>
                <a:latin typeface="Calibri"/>
              </a:rPr>
              <a:t>12</a:t>
            </a:r>
          </a:p>
        </p:txBody>
      </p:sp>
      <p:sp>
        <p:nvSpPr>
          <p:cNvPr id="237" name="Rectangle 237"/>
          <p:cNvSpPr/>
          <p:nvPr/>
        </p:nvSpPr>
        <p:spPr>
          <a:xfrm>
            <a:off x="2558071" y="236252"/>
            <a:ext cx="4027338" cy="649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204" b="0" i="0" spc="0" baseline="0" dirty="0">
                <a:solidFill>
                  <a:srgbClr val="FFFFFF"/>
                </a:solidFill>
                <a:latin typeface="SegoeUI"/>
              </a:rPr>
              <a:t>Ме</a:t>
            </a:r>
            <a:r>
              <a:rPr lang="en-US" sz="3204" b="0" i="0" spc="-48" baseline="0" dirty="0">
                <a:solidFill>
                  <a:srgbClr val="FFFFFF"/>
                </a:solidFill>
                <a:latin typeface="SegoeUI"/>
              </a:rPr>
              <a:t>т</a:t>
            </a:r>
            <a:r>
              <a:rPr lang="en-US" sz="3204" b="0" i="0" spc="0" baseline="0" dirty="0">
                <a:solidFill>
                  <a:srgbClr val="FFFFFF"/>
                </a:solidFill>
                <a:latin typeface="SegoeUI"/>
              </a:rPr>
              <a:t>од</a:t>
            </a:r>
            <a:r>
              <a:rPr lang="en-US" sz="3204" b="0" i="0" spc="-44" baseline="0" dirty="0">
                <a:solidFill>
                  <a:srgbClr val="FFFFFF"/>
                </a:solidFill>
                <a:latin typeface="SegoeUI"/>
              </a:rPr>
              <a:t>ы</a:t>
            </a:r>
            <a:r>
              <a:rPr lang="en-US" sz="3204" b="0" i="0" spc="-13" baseline="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sz="3204" b="0" i="0" spc="0" baseline="0" dirty="0">
                <a:solidFill>
                  <a:srgbClr val="FFFFFF"/>
                </a:solidFill>
                <a:latin typeface="SegoeUI"/>
              </a:rPr>
              <a:t>класс</a:t>
            </a:r>
            <a:r>
              <a:rPr lang="en-US" sz="3204" b="0" i="0" spc="854" baseline="0" dirty="0">
                <a:solidFill>
                  <a:srgbClr val="FFFFFF"/>
                </a:solidFill>
                <a:latin typeface="SegoeUI"/>
              </a:rPr>
              <a:t>а</a:t>
            </a:r>
            <a:r>
              <a:rPr lang="en-US" sz="3204" b="0" i="0" spc="0" baseline="0" dirty="0">
                <a:solidFill>
                  <a:srgbClr val="FFFFFF"/>
                </a:solidFill>
                <a:latin typeface="Segoe UI"/>
              </a:rPr>
              <a:t>Assert</a:t>
            </a:r>
          </a:p>
        </p:txBody>
      </p:sp>
      <p:sp>
        <p:nvSpPr>
          <p:cNvPr id="238" name="Rectangle 238"/>
          <p:cNvSpPr/>
          <p:nvPr/>
        </p:nvSpPr>
        <p:spPr>
          <a:xfrm>
            <a:off x="857401" y="840982"/>
            <a:ext cx="7428677" cy="567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Способы</a:t>
            </a:r>
            <a:r>
              <a:rPr lang="en-US" sz="2798" b="0" i="0" spc="0" baseline="0" dirty="0">
                <a:solidFill>
                  <a:srgbClr val="7F7F7F"/>
                </a:solidFill>
                <a:latin typeface="Segoe UI"/>
              </a:rPr>
              <a:t> 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проверк</a:t>
            </a:r>
            <a:r>
              <a:rPr lang="en-US" sz="2798" b="0" i="0" spc="-16" baseline="0" dirty="0">
                <a:solidFill>
                  <a:srgbClr val="7F7F7F"/>
                </a:solidFill>
                <a:latin typeface="SegoeUI"/>
              </a:rPr>
              <a:t>и</a:t>
            </a:r>
            <a:r>
              <a:rPr lang="en-US" sz="2798" b="0" i="0" spc="0" baseline="0" dirty="0">
                <a:solidFill>
                  <a:srgbClr val="7F7F7F"/>
                </a:solidFill>
                <a:latin typeface="Segoe UI"/>
              </a:rPr>
              <a:t> 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п</a:t>
            </a:r>
            <a:r>
              <a:rPr lang="en-US" sz="2798" b="0" i="0" spc="-44" baseline="0" dirty="0">
                <a:solidFill>
                  <a:srgbClr val="7F7F7F"/>
                </a:solidFill>
                <a:latin typeface="SegoeUI"/>
              </a:rPr>
              <a:t>р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авильност</a:t>
            </a:r>
            <a:r>
              <a:rPr lang="en-US" sz="2798" b="0" i="0" spc="-14" baseline="0" dirty="0">
                <a:solidFill>
                  <a:srgbClr val="7F7F7F"/>
                </a:solidFill>
                <a:latin typeface="SegoeUI"/>
              </a:rPr>
              <a:t>и</a:t>
            </a:r>
            <a:r>
              <a:rPr lang="en-US" sz="2798" b="0" i="0" spc="0" baseline="0" dirty="0">
                <a:solidFill>
                  <a:srgbClr val="7F7F7F"/>
                </a:solidFill>
                <a:latin typeface="Segoe UI"/>
              </a:rPr>
              <a:t> 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юнит</a:t>
            </a:r>
            <a:r>
              <a:rPr lang="en-US" sz="2798" b="0" i="0" spc="0" baseline="0" dirty="0">
                <a:solidFill>
                  <a:srgbClr val="7F7F7F"/>
                </a:solidFill>
                <a:latin typeface="Segoe UI"/>
              </a:rPr>
              <a:t>-</a:t>
            </a:r>
            <a:r>
              <a:rPr lang="en-US" sz="2798" b="0" i="0" spc="-44" baseline="0" dirty="0">
                <a:solidFill>
                  <a:srgbClr val="7F7F7F"/>
                </a:solidFill>
                <a:latin typeface="SegoeUI"/>
              </a:rPr>
              <a:t>т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еста</a:t>
            </a:r>
          </a:p>
        </p:txBody>
      </p:sp>
      <p:sp>
        <p:nvSpPr>
          <p:cNvPr id="239" name="Rectangle 239"/>
          <p:cNvSpPr/>
          <p:nvPr/>
        </p:nvSpPr>
        <p:spPr>
          <a:xfrm>
            <a:off x="586740" y="1693545"/>
            <a:ext cx="4481659" cy="364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1628" baseline="0" dirty="0">
                <a:latin typeface="Arial"/>
              </a:rPr>
              <a:t>•</a:t>
            </a:r>
            <a:r>
              <a:rPr lang="en-US" sz="1800" b="0" i="0" spc="0" baseline="0" dirty="0">
                <a:latin typeface="Segoe UI"/>
              </a:rPr>
              <a:t>Ar</a:t>
            </a:r>
            <a:r>
              <a:rPr lang="en-US" sz="1800" b="0" i="0" spc="-30" baseline="0" dirty="0">
                <a:latin typeface="Segoe UI"/>
              </a:rPr>
              <a:t>e</a:t>
            </a:r>
            <a:r>
              <a:rPr lang="en-US" sz="1800" b="0" i="0" spc="0" baseline="0" dirty="0">
                <a:latin typeface="Segoe UI"/>
              </a:rPr>
              <a:t>Equal(</a:t>
            </a:r>
            <a:r>
              <a:rPr lang="en-US" sz="1800" b="0" i="0" spc="484" baseline="0" dirty="0">
                <a:latin typeface="Segoe UI"/>
              </a:rPr>
              <a:t>)</a:t>
            </a:r>
            <a:r>
              <a:rPr lang="en-US" sz="1800" b="0" i="0" spc="491" baseline="0" dirty="0">
                <a:latin typeface="Segoe UI"/>
              </a:rPr>
              <a:t>-</a:t>
            </a:r>
            <a:r>
              <a:rPr lang="en-US" sz="1800" b="0" i="0" spc="0" baseline="0" dirty="0">
                <a:latin typeface="SegoeUI"/>
              </a:rPr>
              <a:t>с</a:t>
            </a:r>
            <a:r>
              <a:rPr lang="en-US" sz="1800" b="0" i="0" spc="-30" baseline="0" dirty="0">
                <a:latin typeface="SegoeUI"/>
              </a:rPr>
              <a:t>р</a:t>
            </a:r>
            <a:r>
              <a:rPr lang="en-US" sz="1800" b="0" i="0" spc="0" baseline="0" dirty="0">
                <a:latin typeface="SegoeUI"/>
              </a:rPr>
              <a:t>авнени</a:t>
            </a:r>
            <a:r>
              <a:rPr lang="en-US" sz="1800" b="0" i="0" spc="-11" baseline="0" dirty="0">
                <a:latin typeface="SegoeUI"/>
              </a:rPr>
              <a:t>е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двух</a:t>
            </a:r>
            <a:r>
              <a:rPr lang="en-US" sz="1800" b="0" i="0" spc="-13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аргумен</a:t>
            </a:r>
            <a:r>
              <a:rPr lang="en-US" sz="1800" b="0" i="0" spc="-41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ов</a:t>
            </a:r>
            <a:r>
              <a:rPr lang="en-US" sz="1800" b="0" i="0" spc="0" baseline="0" dirty="0">
                <a:latin typeface="Segoe UI"/>
              </a:rPr>
              <a:t>.</a:t>
            </a:r>
          </a:p>
        </p:txBody>
      </p:sp>
      <p:sp>
        <p:nvSpPr>
          <p:cNvPr id="240" name="Rectangle 240"/>
          <p:cNvSpPr/>
          <p:nvPr/>
        </p:nvSpPr>
        <p:spPr>
          <a:xfrm>
            <a:off x="586740" y="2236343"/>
            <a:ext cx="7622306" cy="364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1628" baseline="0" dirty="0">
                <a:latin typeface="Arial"/>
              </a:rPr>
              <a:t>•</a:t>
            </a:r>
            <a:r>
              <a:rPr lang="en-US" sz="1800" b="0" i="0" spc="0" baseline="0" dirty="0">
                <a:latin typeface="Segoe UI"/>
              </a:rPr>
              <a:t>Ar</a:t>
            </a:r>
            <a:r>
              <a:rPr lang="en-US" sz="1800" b="0" i="0" spc="-30" baseline="0" dirty="0">
                <a:latin typeface="Segoe UI"/>
              </a:rPr>
              <a:t>e</a:t>
            </a:r>
            <a:r>
              <a:rPr lang="en-US" sz="1800" b="0" i="0" spc="0" baseline="0" dirty="0">
                <a:latin typeface="Segoe UI"/>
              </a:rPr>
              <a:t>Same(</a:t>
            </a:r>
            <a:r>
              <a:rPr lang="en-US" sz="1800" b="0" i="0" spc="484" baseline="0" dirty="0">
                <a:latin typeface="Segoe UI"/>
              </a:rPr>
              <a:t>)</a:t>
            </a:r>
            <a:r>
              <a:rPr lang="en-US" sz="1800" b="0" i="0" spc="491" baseline="0" dirty="0">
                <a:latin typeface="Segoe UI"/>
              </a:rPr>
              <a:t>-</a:t>
            </a:r>
            <a:r>
              <a:rPr lang="en-US" sz="1800" b="0" i="0" spc="0" baseline="0" dirty="0">
                <a:latin typeface="Calibri"/>
              </a:rPr>
              <a:t>проверяе</a:t>
            </a:r>
            <a:r>
              <a:rPr lang="en-US" sz="1800" b="0" i="0" spc="-73" baseline="0" dirty="0">
                <a:latin typeface="Calibri"/>
              </a:rPr>
              <a:t>т</a:t>
            </a:r>
            <a:r>
              <a:rPr lang="en-US" sz="1800" b="0" i="0" spc="0" baseline="0" dirty="0">
                <a:latin typeface="Calibri"/>
              </a:rPr>
              <a:t>, ссыла</a:t>
            </a:r>
            <a:r>
              <a:rPr lang="en-US" sz="1800" b="0" i="0" spc="-30" baseline="0" dirty="0">
                <a:latin typeface="Calibri"/>
              </a:rPr>
              <a:t>ю</a:t>
            </a:r>
            <a:r>
              <a:rPr lang="en-US" sz="1800" b="0" i="0" spc="0" baseline="0" dirty="0">
                <a:latin typeface="Calibri"/>
              </a:rPr>
              <a:t>тс</a:t>
            </a:r>
            <a:r>
              <a:rPr lang="en-US" sz="1800" b="0" i="0" spc="-18" baseline="0" dirty="0">
                <a:latin typeface="Calibri"/>
              </a:rPr>
              <a:t>я</a:t>
            </a:r>
            <a:r>
              <a:rPr lang="en-US" sz="1800" b="0" i="0" spc="0" baseline="0" dirty="0">
                <a:latin typeface="Calibri"/>
              </a:rPr>
              <a:t> ли переменные на </a:t>
            </a:r>
            <a:r>
              <a:rPr lang="en-US" sz="1800" b="0" i="0" spc="-50" baseline="0" dirty="0">
                <a:latin typeface="Calibri"/>
              </a:rPr>
              <a:t>о</a:t>
            </a:r>
            <a:r>
              <a:rPr lang="en-US" sz="1800" b="0" i="0" spc="0" baseline="0" dirty="0">
                <a:latin typeface="Calibri"/>
              </a:rPr>
              <a:t>дну и ту </a:t>
            </a:r>
            <a:r>
              <a:rPr lang="en-US" sz="1800" b="0" i="0" spc="-28" baseline="0" dirty="0">
                <a:latin typeface="Calibri"/>
              </a:rPr>
              <a:t>ж</a:t>
            </a:r>
            <a:r>
              <a:rPr lang="en-US" sz="1800" b="0" i="0" spc="0" baseline="0" dirty="0">
                <a:latin typeface="Calibri"/>
              </a:rPr>
              <a:t>е о</a:t>
            </a:r>
            <a:r>
              <a:rPr lang="en-US" sz="1800" b="0" i="0" spc="-35" baseline="0" dirty="0">
                <a:latin typeface="Calibri"/>
              </a:rPr>
              <a:t>б</a:t>
            </a:r>
            <a:r>
              <a:rPr lang="en-US" sz="1800" b="0" i="0" spc="0" baseline="0" dirty="0">
                <a:latin typeface="Calibri"/>
              </a:rPr>
              <a:t>ласть</a:t>
            </a:r>
          </a:p>
        </p:txBody>
      </p:sp>
      <p:sp>
        <p:nvSpPr>
          <p:cNvPr id="241" name="Rectangle 241"/>
          <p:cNvSpPr/>
          <p:nvPr/>
        </p:nvSpPr>
        <p:spPr>
          <a:xfrm>
            <a:off x="873556" y="2593112"/>
            <a:ext cx="760120" cy="2791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latin typeface="Calibri"/>
              </a:rPr>
              <a:t>памяти.</a:t>
            </a:r>
          </a:p>
        </p:txBody>
      </p:sp>
      <p:sp>
        <p:nvSpPr>
          <p:cNvPr id="242" name="Rectangle 242"/>
          <p:cNvSpPr/>
          <p:nvPr/>
        </p:nvSpPr>
        <p:spPr>
          <a:xfrm>
            <a:off x="586740" y="3064989"/>
            <a:ext cx="7282874" cy="3653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2" b="0" i="0" spc="1627" baseline="0" dirty="0">
                <a:latin typeface="Arial"/>
              </a:rPr>
              <a:t>•</a:t>
            </a:r>
            <a:r>
              <a:rPr lang="en-US" sz="1802" b="0" i="0" spc="0" baseline="0" dirty="0">
                <a:latin typeface="Segoe UI"/>
              </a:rPr>
              <a:t>Contains(</a:t>
            </a:r>
            <a:r>
              <a:rPr lang="en-US" sz="1802" b="0" i="0" spc="441" baseline="0" dirty="0">
                <a:latin typeface="Segoe UI"/>
              </a:rPr>
              <a:t>)</a:t>
            </a:r>
            <a:r>
              <a:rPr lang="en-US" sz="1802" b="0" i="0" spc="491" baseline="0" dirty="0">
                <a:latin typeface="Segoe UI"/>
              </a:rPr>
              <a:t>-</a:t>
            </a:r>
            <a:r>
              <a:rPr lang="en-US" sz="1802" b="0" i="0" spc="0" baseline="0" dirty="0">
                <a:latin typeface="SegoeUI"/>
              </a:rPr>
              <a:t>используе</a:t>
            </a:r>
            <a:r>
              <a:rPr lang="en-US" sz="1802" b="0" i="0" spc="-48" baseline="0" dirty="0">
                <a:latin typeface="SegoeUI"/>
              </a:rPr>
              <a:t>т</a:t>
            </a:r>
            <a:r>
              <a:rPr lang="en-US" sz="1802" b="0" i="0" spc="0" baseline="0" dirty="0">
                <a:latin typeface="SegoeUI"/>
              </a:rPr>
              <a:t>с</a:t>
            </a:r>
            <a:r>
              <a:rPr lang="en-US" sz="1802" b="0" i="0" spc="-10" baseline="0" dirty="0">
                <a:latin typeface="SegoeUI"/>
              </a:rPr>
              <a:t>я</a:t>
            </a:r>
            <a:r>
              <a:rPr lang="en-US" sz="1802" b="0" i="0" spc="0" baseline="0" dirty="0">
                <a:latin typeface="Segoe UI"/>
              </a:rPr>
              <a:t> </a:t>
            </a:r>
            <a:r>
              <a:rPr lang="en-US" sz="1802" b="0" i="0" spc="0" baseline="0" dirty="0">
                <a:latin typeface="SegoeUI"/>
              </a:rPr>
              <a:t>для</a:t>
            </a:r>
            <a:r>
              <a:rPr lang="en-US" sz="1802" b="0" i="0" spc="0" baseline="0" dirty="0">
                <a:latin typeface="Segoe UI"/>
              </a:rPr>
              <a:t> </a:t>
            </a:r>
            <a:r>
              <a:rPr lang="en-US" sz="1802" b="0" i="0" spc="0" baseline="0" dirty="0">
                <a:latin typeface="SegoeUI"/>
              </a:rPr>
              <a:t>проверк</a:t>
            </a:r>
            <a:r>
              <a:rPr lang="en-US" sz="1802" b="0" i="0" spc="-16" baseline="0" dirty="0">
                <a:latin typeface="SegoeUI"/>
              </a:rPr>
              <a:t>и</a:t>
            </a:r>
            <a:r>
              <a:rPr lang="en-US" sz="1802" b="0" i="0" spc="0" baseline="0" dirty="0">
                <a:latin typeface="Segoe UI"/>
              </a:rPr>
              <a:t> </a:t>
            </a:r>
            <a:r>
              <a:rPr lang="en-US" sz="1802" b="0" i="0" spc="0" baseline="0" dirty="0">
                <a:latin typeface="SegoeUI"/>
              </a:rPr>
              <a:t>о</a:t>
            </a:r>
            <a:r>
              <a:rPr lang="en-US" sz="1802" b="0" i="0" spc="-36" baseline="0" dirty="0">
                <a:latin typeface="SegoeUI"/>
              </a:rPr>
              <a:t>б</a:t>
            </a:r>
            <a:r>
              <a:rPr lang="en-US" sz="1802" b="0" i="0" spc="0" baseline="0" dirty="0">
                <a:latin typeface="SegoeUI"/>
              </a:rPr>
              <a:t>ъек</a:t>
            </a:r>
            <a:r>
              <a:rPr lang="en-US" sz="1802" b="0" i="0" spc="-43" baseline="0" dirty="0">
                <a:latin typeface="SegoeUI"/>
              </a:rPr>
              <a:t>т</a:t>
            </a:r>
            <a:r>
              <a:rPr lang="en-US" sz="1802" b="0" i="0" spc="0" baseline="0" dirty="0">
                <a:latin typeface="SegoeUI"/>
              </a:rPr>
              <a:t>ов</a:t>
            </a:r>
            <a:r>
              <a:rPr lang="en-US" sz="1802" b="0" i="0" spc="460" baseline="0" dirty="0">
                <a:latin typeface="Segoe UI"/>
              </a:rPr>
              <a:t>,</a:t>
            </a:r>
            <a:r>
              <a:rPr lang="en-US" sz="1802" b="0" i="0" spc="0" baseline="0" dirty="0">
                <a:latin typeface="SegoeUI"/>
              </a:rPr>
              <a:t>сод</a:t>
            </a:r>
            <a:r>
              <a:rPr lang="en-US" sz="1802" b="0" i="0" spc="-28" baseline="0" dirty="0">
                <a:latin typeface="SegoeUI"/>
              </a:rPr>
              <a:t>е</a:t>
            </a:r>
            <a:r>
              <a:rPr lang="en-US" sz="1802" b="0" i="0" spc="-37" baseline="0" dirty="0">
                <a:latin typeface="SegoeUI"/>
              </a:rPr>
              <a:t>р</a:t>
            </a:r>
            <a:r>
              <a:rPr lang="en-US" sz="1802" b="0" i="0" spc="0" baseline="0" dirty="0">
                <a:latin typeface="SegoeUI"/>
              </a:rPr>
              <a:t>жащихс</a:t>
            </a:r>
            <a:r>
              <a:rPr lang="en-US" sz="1802" b="0" i="0" spc="-10" baseline="0" dirty="0">
                <a:latin typeface="SegoeUI"/>
              </a:rPr>
              <a:t>я</a:t>
            </a:r>
            <a:r>
              <a:rPr lang="en-US" sz="1802" b="0" i="0" spc="0" baseline="0" dirty="0">
                <a:latin typeface="Segoe UI"/>
              </a:rPr>
              <a:t> </a:t>
            </a:r>
            <a:r>
              <a:rPr lang="en-US" sz="1802" b="0" i="0" spc="0" baseline="0" dirty="0">
                <a:latin typeface="SegoeUI"/>
              </a:rPr>
              <a:t>в</a:t>
            </a:r>
          </a:p>
        </p:txBody>
      </p:sp>
      <p:sp>
        <p:nvSpPr>
          <p:cNvPr id="243" name="Rectangle 243"/>
          <p:cNvSpPr/>
          <p:nvPr/>
        </p:nvSpPr>
        <p:spPr>
          <a:xfrm>
            <a:off x="873556" y="3340101"/>
            <a:ext cx="2540152" cy="364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-30" baseline="0" dirty="0">
                <a:latin typeface="SegoeUI"/>
              </a:rPr>
              <a:t>к</a:t>
            </a:r>
            <a:r>
              <a:rPr lang="en-US" sz="1800" b="0" i="0" spc="0" baseline="0" dirty="0">
                <a:latin typeface="SegoeUI"/>
              </a:rPr>
              <a:t>оллекции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или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массив</a:t>
            </a:r>
            <a:r>
              <a:rPr lang="en-US" sz="1800" b="0" i="0" spc="-25" baseline="0" dirty="0">
                <a:latin typeface="SegoeUI"/>
              </a:rPr>
              <a:t>е</a:t>
            </a:r>
            <a:r>
              <a:rPr lang="en-US" sz="1800" b="0" i="0" spc="0" baseline="0" dirty="0">
                <a:latin typeface="Segoe UI"/>
              </a:rPr>
              <a:t>.</a:t>
            </a:r>
          </a:p>
        </p:txBody>
      </p:sp>
      <p:sp>
        <p:nvSpPr>
          <p:cNvPr id="244" name="Rectangle 244"/>
          <p:cNvSpPr/>
          <p:nvPr/>
        </p:nvSpPr>
        <p:spPr>
          <a:xfrm>
            <a:off x="586740" y="3888741"/>
            <a:ext cx="6917943" cy="364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1628" baseline="0" dirty="0">
                <a:latin typeface="Arial"/>
              </a:rPr>
              <a:t>•</a:t>
            </a:r>
            <a:r>
              <a:rPr lang="en-US" sz="1800" b="0" i="0" spc="0" baseline="0" dirty="0">
                <a:latin typeface="Segoe UI"/>
              </a:rPr>
              <a:t>Gr</a:t>
            </a:r>
            <a:r>
              <a:rPr lang="en-US" sz="1800" b="0" i="0" spc="-32" baseline="0" dirty="0">
                <a:latin typeface="Segoe UI"/>
              </a:rPr>
              <a:t>e</a:t>
            </a:r>
            <a:r>
              <a:rPr lang="en-US" sz="1800" b="0" i="0" spc="0" baseline="0" dirty="0">
                <a:latin typeface="Segoe UI"/>
              </a:rPr>
              <a:t>ater(</a:t>
            </a:r>
            <a:r>
              <a:rPr lang="en-US" sz="1800" b="0" i="0" spc="-28" baseline="0" dirty="0">
                <a:latin typeface="Segoe UI"/>
              </a:rPr>
              <a:t>a</a:t>
            </a:r>
            <a:r>
              <a:rPr lang="en-US" sz="1800" b="0" i="0" spc="0" baseline="0" dirty="0">
                <a:latin typeface="Segoe UI"/>
              </a:rPr>
              <a:t>, b</a:t>
            </a:r>
            <a:r>
              <a:rPr lang="en-US" sz="1800" b="0" i="0" spc="478" baseline="0" dirty="0">
                <a:latin typeface="Segoe UI"/>
              </a:rPr>
              <a:t>)</a:t>
            </a:r>
            <a:r>
              <a:rPr lang="en-US" sz="1800" b="0" i="0" spc="491" baseline="0" dirty="0">
                <a:latin typeface="Segoe UI"/>
              </a:rPr>
              <a:t>-</a:t>
            </a:r>
            <a:r>
              <a:rPr lang="en-US" sz="1800" b="0" i="0" spc="0" baseline="0" dirty="0">
                <a:latin typeface="SegoeUI"/>
              </a:rPr>
              <a:t>проверяе</a:t>
            </a:r>
            <a:r>
              <a:rPr lang="en-US" sz="1800" b="0" i="0" spc="-59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 UI"/>
              </a:rPr>
              <a:t>, </a:t>
            </a:r>
            <a:r>
              <a:rPr lang="en-US" sz="1800" b="0" i="0" spc="0" baseline="0" dirty="0">
                <a:latin typeface="SegoeUI"/>
              </a:rPr>
              <a:t>являе</a:t>
            </a:r>
            <a:r>
              <a:rPr lang="en-US" sz="1800" b="0" i="0" spc="-54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ся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ли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од</a:t>
            </a:r>
            <a:r>
              <a:rPr lang="en-US" sz="1800" b="0" i="0" spc="-27" baseline="0" dirty="0">
                <a:latin typeface="SegoeUI"/>
              </a:rPr>
              <a:t>и</a:t>
            </a:r>
            <a:r>
              <a:rPr lang="en-US" sz="1800" b="0" i="0" spc="0" baseline="0" dirty="0">
                <a:latin typeface="SegoeUI"/>
              </a:rPr>
              <a:t>н</a:t>
            </a:r>
            <a:r>
              <a:rPr lang="en-US" sz="1800" b="0" i="0" spc="-13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о</a:t>
            </a:r>
            <a:r>
              <a:rPr lang="en-US" sz="1800" b="0" i="0" spc="-34" baseline="0" dirty="0">
                <a:latin typeface="SegoeUI"/>
              </a:rPr>
              <a:t>б</a:t>
            </a:r>
            <a:r>
              <a:rPr lang="en-US" sz="1800" b="0" i="0" spc="0" baseline="0" dirty="0">
                <a:latin typeface="SegoeUI"/>
              </a:rPr>
              <a:t>ъект</a:t>
            </a:r>
            <a:r>
              <a:rPr lang="en-US" sz="1800" b="0" i="0" spc="-25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больше</a:t>
            </a:r>
            <a:r>
              <a:rPr lang="en-US" sz="1800" b="0" i="0" spc="478" baseline="0" dirty="0">
                <a:latin typeface="Segoe UI"/>
              </a:rPr>
              <a:t>,</a:t>
            </a:r>
            <a:r>
              <a:rPr lang="en-US" sz="1800" b="0" i="0" spc="0" baseline="0" dirty="0">
                <a:latin typeface="SegoeUI"/>
              </a:rPr>
              <a:t>чем</a:t>
            </a:r>
          </a:p>
        </p:txBody>
      </p:sp>
      <p:sp>
        <p:nvSpPr>
          <p:cNvPr id="245" name="Rectangle 245"/>
          <p:cNvSpPr/>
          <p:nvPr/>
        </p:nvSpPr>
        <p:spPr>
          <a:xfrm>
            <a:off x="873556" y="4163060"/>
            <a:ext cx="1500403" cy="364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latin typeface="SegoeUI"/>
              </a:rPr>
              <a:t>дру</a:t>
            </a:r>
            <a:r>
              <a:rPr lang="en-US" sz="1800" b="0" i="0" spc="-39" baseline="0" dirty="0">
                <a:latin typeface="SegoeUI"/>
              </a:rPr>
              <a:t>г</a:t>
            </a:r>
            <a:r>
              <a:rPr lang="en-US" sz="1800" b="0" i="0" spc="0" baseline="0" dirty="0">
                <a:latin typeface="SegoeUI"/>
              </a:rPr>
              <a:t>о</a:t>
            </a:r>
            <a:r>
              <a:rPr lang="en-US" sz="1800" b="0" i="0" spc="503" baseline="0" dirty="0">
                <a:latin typeface="SegoeUI"/>
              </a:rPr>
              <a:t>й</a:t>
            </a:r>
            <a:r>
              <a:rPr lang="en-US" sz="1800" b="0" i="0" spc="0" baseline="0" dirty="0">
                <a:latin typeface="Segoe UI"/>
              </a:rPr>
              <a:t>(a &gt; </a:t>
            </a:r>
            <a:r>
              <a:rPr lang="en-US" sz="1800" b="0" i="0" spc="-19" baseline="0" dirty="0">
                <a:latin typeface="Segoe UI"/>
              </a:rPr>
              <a:t>b</a:t>
            </a:r>
            <a:r>
              <a:rPr lang="en-US" sz="1800" b="0" i="0" spc="0" baseline="0" dirty="0">
                <a:latin typeface="Segoe UI"/>
              </a:rPr>
              <a:t>).</a:t>
            </a:r>
          </a:p>
        </p:txBody>
      </p:sp>
      <p:sp>
        <p:nvSpPr>
          <p:cNvPr id="246" name="Rectangle 246"/>
          <p:cNvSpPr/>
          <p:nvPr/>
        </p:nvSpPr>
        <p:spPr>
          <a:xfrm>
            <a:off x="586740" y="4711954"/>
            <a:ext cx="6652767" cy="364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1628" baseline="0" dirty="0">
                <a:latin typeface="Arial"/>
              </a:rPr>
              <a:t>•</a:t>
            </a:r>
            <a:r>
              <a:rPr lang="en-US" sz="1800" b="0" i="0" spc="0" baseline="0" dirty="0">
                <a:latin typeface="Segoe UI"/>
              </a:rPr>
              <a:t>Less(a, b</a:t>
            </a:r>
            <a:r>
              <a:rPr lang="en-US" sz="1800" b="0" i="0" spc="466" baseline="0" dirty="0">
                <a:latin typeface="Segoe UI"/>
              </a:rPr>
              <a:t>)</a:t>
            </a:r>
            <a:r>
              <a:rPr lang="en-US" sz="1800" b="0" i="0" spc="491" baseline="0" dirty="0">
                <a:latin typeface="Segoe UI"/>
              </a:rPr>
              <a:t>-</a:t>
            </a:r>
            <a:r>
              <a:rPr lang="en-US" sz="1800" b="0" i="0" spc="0" baseline="0" dirty="0">
                <a:latin typeface="SegoeUI"/>
              </a:rPr>
              <a:t>Проверяе</a:t>
            </a:r>
            <a:r>
              <a:rPr lang="en-US" sz="1800" b="0" i="0" spc="-67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 UI"/>
              </a:rPr>
              <a:t>, </a:t>
            </a:r>
            <a:r>
              <a:rPr lang="en-US" sz="1800" b="0" i="0" spc="0" baseline="0" dirty="0">
                <a:latin typeface="SegoeUI"/>
              </a:rPr>
              <a:t>являе</a:t>
            </a:r>
            <a:r>
              <a:rPr lang="en-US" sz="1800" b="0" i="0" spc="-54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ся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ли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од</a:t>
            </a:r>
            <a:r>
              <a:rPr lang="en-US" sz="1800" b="0" i="0" spc="-27" baseline="0" dirty="0">
                <a:latin typeface="SegoeUI"/>
              </a:rPr>
              <a:t>и</a:t>
            </a:r>
            <a:r>
              <a:rPr lang="en-US" sz="1800" b="0" i="0" spc="0" baseline="0" dirty="0">
                <a:latin typeface="SegoeUI"/>
              </a:rPr>
              <a:t>н</a:t>
            </a:r>
            <a:r>
              <a:rPr lang="en-US" sz="1800" b="0" i="0" spc="-13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о</a:t>
            </a:r>
            <a:r>
              <a:rPr lang="en-US" sz="1800" b="0" i="0" spc="-34" baseline="0" dirty="0">
                <a:latin typeface="SegoeUI"/>
              </a:rPr>
              <a:t>б</a:t>
            </a:r>
            <a:r>
              <a:rPr lang="en-US" sz="1800" b="0" i="0" spc="0" baseline="0" dirty="0">
                <a:latin typeface="SegoeUI"/>
              </a:rPr>
              <a:t>ъект</a:t>
            </a:r>
            <a:r>
              <a:rPr lang="en-US" sz="1800" b="0" i="0" spc="-13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меньше</a:t>
            </a:r>
            <a:r>
              <a:rPr lang="en-US" sz="1800" b="0" i="0" spc="481" baseline="0" dirty="0">
                <a:latin typeface="Segoe UI"/>
              </a:rPr>
              <a:t>,</a:t>
            </a:r>
            <a:r>
              <a:rPr lang="en-US" sz="1800" b="0" i="0" spc="0" baseline="0" dirty="0">
                <a:latin typeface="SegoeUI"/>
              </a:rPr>
              <a:t>чем</a:t>
            </a:r>
          </a:p>
        </p:txBody>
      </p:sp>
      <p:sp>
        <p:nvSpPr>
          <p:cNvPr id="247" name="Rectangle 247"/>
          <p:cNvSpPr/>
          <p:nvPr/>
        </p:nvSpPr>
        <p:spPr>
          <a:xfrm>
            <a:off x="873556" y="4986275"/>
            <a:ext cx="1500403" cy="364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latin typeface="SegoeUI"/>
              </a:rPr>
              <a:t>дру</a:t>
            </a:r>
            <a:r>
              <a:rPr lang="en-US" sz="1800" b="0" i="0" spc="-39" baseline="0" dirty="0">
                <a:latin typeface="SegoeUI"/>
              </a:rPr>
              <a:t>г</a:t>
            </a:r>
            <a:r>
              <a:rPr lang="en-US" sz="1800" b="0" i="0" spc="0" baseline="0" dirty="0">
                <a:latin typeface="SegoeUI"/>
              </a:rPr>
              <a:t>о</a:t>
            </a:r>
            <a:r>
              <a:rPr lang="en-US" sz="1800" b="0" i="0" spc="503" baseline="0" dirty="0">
                <a:latin typeface="SegoeUI"/>
              </a:rPr>
              <a:t>й</a:t>
            </a:r>
            <a:r>
              <a:rPr lang="en-US" sz="1800" b="0" i="0" spc="0" baseline="0" dirty="0">
                <a:latin typeface="Segoe UI"/>
              </a:rPr>
              <a:t>(a &lt; </a:t>
            </a:r>
            <a:r>
              <a:rPr lang="en-US" sz="1800" b="0" i="0" spc="-19" baseline="0" dirty="0">
                <a:latin typeface="Segoe UI"/>
              </a:rPr>
              <a:t>b</a:t>
            </a:r>
            <a:r>
              <a:rPr lang="en-US" sz="1800" b="0" i="0" spc="0" baseline="0" dirty="0">
                <a:latin typeface="Segoe UI"/>
              </a:rPr>
              <a:t>).</a:t>
            </a:r>
          </a:p>
        </p:txBody>
      </p:sp>
      <p:sp>
        <p:nvSpPr>
          <p:cNvPr id="248" name="Rectangle 248"/>
          <p:cNvSpPr/>
          <p:nvPr/>
        </p:nvSpPr>
        <p:spPr>
          <a:xfrm>
            <a:off x="586740" y="5534505"/>
            <a:ext cx="7902592" cy="3653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86816" algn="l"/>
              </a:tabLst>
            </a:pPr>
            <a:r>
              <a:rPr lang="en-US" sz="1802" b="0" i="0" spc="0" baseline="0" dirty="0">
                <a:latin typeface="Arial"/>
              </a:rPr>
              <a:t>•	</a:t>
            </a:r>
            <a:r>
              <a:rPr lang="en-US" sz="1802" b="0" i="0" spc="0" baseline="0" dirty="0">
                <a:latin typeface="Segoe UI"/>
              </a:rPr>
              <a:t>InInstanceO</a:t>
            </a:r>
            <a:r>
              <a:rPr lang="en-US" sz="1802" b="0" i="0" spc="-14" baseline="0" dirty="0">
                <a:latin typeface="Segoe UI"/>
              </a:rPr>
              <a:t>f</a:t>
            </a:r>
            <a:r>
              <a:rPr lang="en-US" sz="1802" b="0" i="0" spc="0" baseline="0" dirty="0">
                <a:latin typeface="Segoe UI"/>
              </a:rPr>
              <a:t>(type</a:t>
            </a:r>
            <a:r>
              <a:rPr lang="en-US" sz="1802" b="0" i="0" spc="-43" baseline="0" dirty="0">
                <a:latin typeface="Segoe UI"/>
              </a:rPr>
              <a:t>o</a:t>
            </a:r>
            <a:r>
              <a:rPr lang="en-US" sz="1802" b="0" i="0" spc="0" baseline="0" dirty="0">
                <a:latin typeface="Segoe UI"/>
              </a:rPr>
              <a:t>f(“hell</a:t>
            </a:r>
            <a:r>
              <a:rPr lang="en-US" sz="1802" b="0" i="0" spc="-136" baseline="0" dirty="0">
                <a:latin typeface="Segoe UI"/>
              </a:rPr>
              <a:t>o</a:t>
            </a:r>
            <a:r>
              <a:rPr lang="en-US" sz="1802" b="0" i="0" spc="-79" baseline="0" dirty="0">
                <a:latin typeface="Segoe UI"/>
              </a:rPr>
              <a:t>”</a:t>
            </a:r>
            <a:r>
              <a:rPr lang="en-US" sz="1802" b="0" i="0" spc="0" baseline="0" dirty="0">
                <a:latin typeface="Segoe UI"/>
              </a:rPr>
              <a:t>,</a:t>
            </a:r>
            <a:r>
              <a:rPr lang="en-US" sz="1802" b="0" i="0" spc="-55" baseline="0" dirty="0">
                <a:latin typeface="Segoe UI"/>
              </a:rPr>
              <a:t> </a:t>
            </a:r>
            <a:r>
              <a:rPr lang="en-US" sz="1802" b="0" i="0" spc="0" baseline="0" dirty="0">
                <a:latin typeface="Segoe UI"/>
              </a:rPr>
              <a:t>string)</a:t>
            </a:r>
            <a:r>
              <a:rPr lang="en-US" sz="1802" b="0" i="0" spc="477" baseline="0" dirty="0">
                <a:latin typeface="Segoe UI"/>
              </a:rPr>
              <a:t>)</a:t>
            </a:r>
            <a:r>
              <a:rPr lang="en-US" sz="1802" b="0" i="0" spc="491" baseline="0" dirty="0">
                <a:latin typeface="Segoe UI"/>
              </a:rPr>
              <a:t>-</a:t>
            </a:r>
            <a:r>
              <a:rPr lang="en-US" sz="1802" b="0" i="0" spc="0" baseline="0" dirty="0">
                <a:latin typeface="SegoeUI"/>
              </a:rPr>
              <a:t>ме</a:t>
            </a:r>
            <a:r>
              <a:rPr lang="en-US" sz="1802" b="0" i="0" spc="-43" baseline="0" dirty="0">
                <a:latin typeface="SegoeUI"/>
              </a:rPr>
              <a:t>т</a:t>
            </a:r>
            <a:r>
              <a:rPr lang="en-US" sz="1802" b="0" i="0" spc="0" baseline="0" dirty="0">
                <a:latin typeface="SegoeUI"/>
              </a:rPr>
              <a:t>о</a:t>
            </a:r>
            <a:r>
              <a:rPr lang="en-US" sz="1802" b="0" i="0" spc="454" baseline="0" dirty="0">
                <a:latin typeface="SegoeUI"/>
              </a:rPr>
              <a:t>д</a:t>
            </a:r>
            <a:r>
              <a:rPr lang="en-US" sz="1802" b="0" i="0" spc="0" baseline="0" dirty="0">
                <a:latin typeface="SegoeUI"/>
              </a:rPr>
              <a:t>для</a:t>
            </a:r>
            <a:r>
              <a:rPr lang="en-US" sz="1802" b="0" i="0" spc="0" baseline="0" dirty="0">
                <a:latin typeface="Segoe UI"/>
              </a:rPr>
              <a:t> </a:t>
            </a:r>
            <a:r>
              <a:rPr lang="en-US" sz="1802" b="0" i="0" spc="0" baseline="0" dirty="0">
                <a:latin typeface="SegoeUI"/>
              </a:rPr>
              <a:t>проверк</a:t>
            </a:r>
            <a:r>
              <a:rPr lang="en-US" sz="1802" b="0" i="0" spc="-16" baseline="0" dirty="0">
                <a:latin typeface="SegoeUI"/>
              </a:rPr>
              <a:t>и</a:t>
            </a:r>
            <a:r>
              <a:rPr lang="en-US" sz="1802" b="0" i="0" spc="0" baseline="0" dirty="0">
                <a:latin typeface="Segoe UI"/>
              </a:rPr>
              <a:t> </a:t>
            </a:r>
            <a:r>
              <a:rPr lang="en-US" sz="1802" b="0" i="0" spc="0" baseline="0" dirty="0">
                <a:latin typeface="SegoeUI"/>
              </a:rPr>
              <a:t>типо</a:t>
            </a:r>
            <a:r>
              <a:rPr lang="en-US" sz="1802" b="0" i="0" spc="481" baseline="0" dirty="0">
                <a:latin typeface="SegoeUI"/>
              </a:rPr>
              <a:t>в</a:t>
            </a:r>
            <a:r>
              <a:rPr lang="en-US" sz="1802" b="0" i="0" spc="0" baseline="0" dirty="0">
                <a:latin typeface="SegoeUI"/>
              </a:rPr>
              <a:t>о</a:t>
            </a:r>
            <a:r>
              <a:rPr lang="en-US" sz="1802" b="0" i="0" spc="-36" baseline="0" dirty="0">
                <a:latin typeface="SegoeUI"/>
              </a:rPr>
              <a:t>б</a:t>
            </a:r>
            <a:r>
              <a:rPr lang="en-US" sz="1802" b="0" i="0" spc="0" baseline="0" dirty="0">
                <a:latin typeface="SegoeUI"/>
              </a:rPr>
              <a:t>ъек</a:t>
            </a:r>
            <a:r>
              <a:rPr lang="en-US" sz="1802" b="0" i="0" spc="-43" baseline="0" dirty="0">
                <a:latin typeface="SegoeUI"/>
              </a:rPr>
              <a:t>т</a:t>
            </a:r>
            <a:r>
              <a:rPr lang="en-US" sz="1802" b="0" i="0" spc="0" baseline="0" dirty="0">
                <a:latin typeface="SegoeUI"/>
              </a:rPr>
              <a:t>ов</a:t>
            </a:r>
            <a:r>
              <a:rPr lang="en-US" sz="1802" b="0" i="0" spc="0" baseline="0" dirty="0">
                <a:latin typeface="Segoe UI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icture 25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3131"/>
            <a:ext cx="9144000" cy="644053"/>
          </a:xfrm>
          <a:prstGeom prst="rect">
            <a:avLst/>
          </a:prstGeom>
          <a:noFill/>
        </p:spPr>
      </p:pic>
      <p:sp>
        <p:nvSpPr>
          <p:cNvPr id="251" name="Freeform 251"/>
          <p:cNvSpPr/>
          <p:nvPr/>
        </p:nvSpPr>
        <p:spPr>
          <a:xfrm>
            <a:off x="0" y="228600"/>
            <a:ext cx="9144000" cy="533400"/>
          </a:xfrm>
          <a:custGeom>
            <a:avLst/>
            <a:gdLst/>
            <a:ahLst/>
            <a:cxnLst/>
            <a:rect l="0" t="0" r="0" b="0"/>
            <a:pathLst>
              <a:path w="9144000" h="533400">
                <a:moveTo>
                  <a:pt x="0" y="0"/>
                </a:moveTo>
                <a:lnTo>
                  <a:pt x="9144000" y="0"/>
                </a:lnTo>
                <a:lnTo>
                  <a:pt x="9144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Rectangle 252"/>
          <p:cNvSpPr/>
          <p:nvPr/>
        </p:nvSpPr>
        <p:spPr>
          <a:xfrm>
            <a:off x="548640" y="6428334"/>
            <a:ext cx="154533" cy="1860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898989"/>
                </a:solidFill>
                <a:latin typeface="Calibri"/>
              </a:rPr>
              <a:t>13</a:t>
            </a:r>
          </a:p>
        </p:txBody>
      </p:sp>
      <p:sp>
        <p:nvSpPr>
          <p:cNvPr id="253" name="Rectangle 253"/>
          <p:cNvSpPr/>
          <p:nvPr/>
        </p:nvSpPr>
        <p:spPr>
          <a:xfrm>
            <a:off x="2134410" y="228600"/>
            <a:ext cx="4875179" cy="11705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24052"/>
            <a:r>
              <a:rPr lang="en-US" sz="3204" b="0" i="0" spc="0" baseline="0" dirty="0">
                <a:solidFill>
                  <a:srgbClr val="FFFFFF"/>
                </a:solidFill>
                <a:latin typeface="SegoeUI"/>
              </a:rPr>
              <a:t>Ме</a:t>
            </a:r>
            <a:r>
              <a:rPr lang="en-US" sz="3204" b="0" i="0" spc="-48" baseline="0" dirty="0">
                <a:solidFill>
                  <a:srgbClr val="FFFFFF"/>
                </a:solidFill>
                <a:latin typeface="SegoeUI"/>
              </a:rPr>
              <a:t>т</a:t>
            </a:r>
            <a:r>
              <a:rPr lang="en-US" sz="3204" b="0" i="0" spc="0" baseline="0" dirty="0">
                <a:solidFill>
                  <a:srgbClr val="FFFFFF"/>
                </a:solidFill>
                <a:latin typeface="SegoeUI"/>
              </a:rPr>
              <a:t>од</a:t>
            </a:r>
            <a:r>
              <a:rPr lang="en-US" sz="3204" b="0" i="0" spc="-44" baseline="0" dirty="0">
                <a:solidFill>
                  <a:srgbClr val="FFFFFF"/>
                </a:solidFill>
                <a:latin typeface="SegoeUI"/>
              </a:rPr>
              <a:t>ы</a:t>
            </a:r>
            <a:r>
              <a:rPr lang="en-US" sz="3204" b="0" i="0" spc="-13" baseline="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sz="3204" b="0" i="0" spc="0" baseline="0" dirty="0">
                <a:solidFill>
                  <a:srgbClr val="FFFFFF"/>
                </a:solidFill>
                <a:latin typeface="SegoeUI"/>
              </a:rPr>
              <a:t>класс</a:t>
            </a:r>
            <a:r>
              <a:rPr lang="en-US" sz="3204" b="0" i="0" spc="854" baseline="0" dirty="0">
                <a:solidFill>
                  <a:srgbClr val="FFFFFF"/>
                </a:solidFill>
                <a:latin typeface="SegoeUI"/>
              </a:rPr>
              <a:t>а</a:t>
            </a:r>
            <a:r>
              <a:rPr lang="en-US" sz="3204" b="0" i="0" spc="0" baseline="0" dirty="0">
                <a:solidFill>
                  <a:srgbClr val="FFFFFF"/>
                </a:solidFill>
                <a:latin typeface="Segoe UI"/>
              </a:rPr>
              <a:t>Assert</a:t>
            </a:r>
          </a:p>
          <a:p>
            <a:pPr marL="0">
              <a:lnSpc>
                <a:spcPts val="4102"/>
              </a:lnSpc>
            </a:pP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Проверка</a:t>
            </a:r>
            <a:r>
              <a:rPr lang="en-US" sz="2798" b="0" i="0" spc="0" baseline="0" dirty="0">
                <a:solidFill>
                  <a:srgbClr val="7F7F7F"/>
                </a:solidFill>
                <a:latin typeface="Segoe UI"/>
              </a:rPr>
              <a:t> </a:t>
            </a:r>
            <a:r>
              <a:rPr lang="en-US" sz="2798" b="0" i="0" spc="-61" baseline="0" dirty="0">
                <a:solidFill>
                  <a:srgbClr val="7F7F7F"/>
                </a:solidFill>
                <a:latin typeface="SegoeUI"/>
              </a:rPr>
              <a:t>к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онкретных</a:t>
            </a:r>
            <a:r>
              <a:rPr lang="en-US" sz="2798" b="0" i="0" spc="0" baseline="0" dirty="0">
                <a:solidFill>
                  <a:srgbClr val="7F7F7F"/>
                </a:solidFill>
                <a:latin typeface="Segoe UI"/>
              </a:rPr>
              <a:t> </a:t>
            </a:r>
            <a:r>
              <a:rPr lang="en-US" sz="2798" b="0" i="0" spc="-156" baseline="0" dirty="0">
                <a:solidFill>
                  <a:srgbClr val="7F7F7F"/>
                </a:solidFill>
                <a:latin typeface="SegoeUI"/>
              </a:rPr>
              <a:t>у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ловий</a:t>
            </a:r>
          </a:p>
        </p:txBody>
      </p:sp>
      <p:sp>
        <p:nvSpPr>
          <p:cNvPr id="254" name="Rectangle 254"/>
          <p:cNvSpPr/>
          <p:nvPr/>
        </p:nvSpPr>
        <p:spPr>
          <a:xfrm>
            <a:off x="882091" y="2801338"/>
            <a:ext cx="7316423" cy="201180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86511" algn="l"/>
              </a:tabLst>
            </a:pPr>
            <a:r>
              <a:rPr lang="en-US" sz="1802" b="0" i="0" spc="0" baseline="0" dirty="0">
                <a:latin typeface="Arial"/>
              </a:rPr>
              <a:t>•	</a:t>
            </a:r>
            <a:r>
              <a:rPr lang="en-US" sz="1802" b="0" i="0" spc="0" baseline="0" dirty="0">
                <a:latin typeface="Segoe UI"/>
              </a:rPr>
              <a:t>Is</a:t>
            </a:r>
            <a:r>
              <a:rPr lang="en-US" sz="1802" b="0" i="0" spc="-149" baseline="0" dirty="0">
                <a:latin typeface="Segoe UI"/>
              </a:rPr>
              <a:t>T</a:t>
            </a:r>
            <a:r>
              <a:rPr lang="en-US" sz="1802" b="0" i="0" spc="0" baseline="0" dirty="0">
                <a:latin typeface="Segoe UI"/>
              </a:rPr>
              <a:t>rue(2</a:t>
            </a:r>
            <a:r>
              <a:rPr lang="en-US" sz="1802" b="0" i="0" spc="-43" baseline="0" dirty="0">
                <a:latin typeface="Segoe UI"/>
              </a:rPr>
              <a:t> </a:t>
            </a:r>
            <a:r>
              <a:rPr lang="en-US" sz="1802" b="0" i="0" spc="0" baseline="0" dirty="0">
                <a:latin typeface="Segoe UI"/>
              </a:rPr>
              <a:t>+ 2 == 4</a:t>
            </a:r>
            <a:r>
              <a:rPr lang="en-US" sz="1802" b="0" i="0" spc="496" baseline="0" dirty="0">
                <a:latin typeface="Segoe UI"/>
              </a:rPr>
              <a:t>)</a:t>
            </a:r>
            <a:r>
              <a:rPr lang="en-US" sz="1802" b="0" i="0" spc="478" baseline="0" dirty="0">
                <a:latin typeface="Segoe UI"/>
              </a:rPr>
              <a:t>–</a:t>
            </a:r>
            <a:r>
              <a:rPr lang="en-US" sz="1802" b="0" i="0" spc="0" baseline="0" dirty="0">
                <a:latin typeface="SegoeUI"/>
              </a:rPr>
              <a:t>проверк</a:t>
            </a:r>
            <a:r>
              <a:rPr lang="en-US" sz="1802" b="0" i="0" spc="-18" baseline="0" dirty="0">
                <a:latin typeface="SegoeUI"/>
              </a:rPr>
              <a:t>а</a:t>
            </a:r>
            <a:r>
              <a:rPr lang="en-US" sz="1802" b="0" i="0" spc="0" baseline="0" dirty="0">
                <a:latin typeface="Segoe UI"/>
              </a:rPr>
              <a:t> </a:t>
            </a:r>
            <a:r>
              <a:rPr lang="en-US" sz="1802" b="0" i="0" spc="0" baseline="0" dirty="0">
                <a:latin typeface="SegoeUI"/>
              </a:rPr>
              <a:t>истинности</a:t>
            </a:r>
            <a:r>
              <a:rPr lang="en-US" sz="1802" b="0" i="0" spc="0" baseline="0" dirty="0">
                <a:latin typeface="Segoe UI"/>
              </a:rPr>
              <a:t> </a:t>
            </a:r>
            <a:r>
              <a:rPr lang="en-US" sz="1802" b="0" i="0" spc="0" baseline="0" dirty="0">
                <a:latin typeface="SegoeUI"/>
              </a:rPr>
              <a:t>логичес</a:t>
            </a:r>
            <a:r>
              <a:rPr lang="en-US" sz="1802" b="0" i="0" spc="-54" baseline="0" dirty="0">
                <a:latin typeface="SegoeUI"/>
              </a:rPr>
              <a:t>к</a:t>
            </a:r>
            <a:r>
              <a:rPr lang="en-US" sz="1802" b="0" i="0" spc="0" baseline="0" dirty="0">
                <a:latin typeface="SegoeUI"/>
              </a:rPr>
              <a:t>ой</a:t>
            </a:r>
            <a:r>
              <a:rPr lang="en-US" sz="1802" b="0" i="0" spc="0" baseline="0" dirty="0">
                <a:latin typeface="Segoe UI"/>
              </a:rPr>
              <a:t> </a:t>
            </a:r>
            <a:r>
              <a:rPr lang="en-US" sz="1802" b="0" i="0" spc="-32" baseline="0" dirty="0">
                <a:latin typeface="SegoeUI"/>
              </a:rPr>
              <a:t>к</a:t>
            </a:r>
            <a:r>
              <a:rPr lang="en-US" sz="1802" b="0" i="0" spc="0" baseline="0" dirty="0">
                <a:latin typeface="SegoeUI"/>
              </a:rPr>
              <a:t>онструкции</a:t>
            </a:r>
            <a:r>
              <a:rPr lang="en-US" sz="1802" b="0" i="0" spc="0" baseline="0" dirty="0">
                <a:latin typeface="Segoe UI"/>
              </a:rPr>
              <a:t>.</a:t>
            </a:r>
          </a:p>
          <a:p>
            <a:pPr marL="0">
              <a:lnSpc>
                <a:spcPts val="4322"/>
              </a:lnSpc>
              <a:tabLst>
                <a:tab pos="286511" algn="l"/>
              </a:tabLst>
            </a:pPr>
            <a:r>
              <a:rPr lang="en-US" sz="1800" b="0" i="0" spc="0" baseline="0" dirty="0">
                <a:latin typeface="Arial"/>
              </a:rPr>
              <a:t>•	</a:t>
            </a:r>
            <a:r>
              <a:rPr lang="en-US" sz="1800" b="0" i="0" spc="0" baseline="0" dirty="0">
                <a:latin typeface="Segoe UI"/>
              </a:rPr>
              <a:t>Is</a:t>
            </a:r>
            <a:r>
              <a:rPr lang="en-US" sz="1800" b="0" i="0" spc="-68" baseline="0" dirty="0">
                <a:latin typeface="Segoe UI"/>
              </a:rPr>
              <a:t>F</a:t>
            </a:r>
            <a:r>
              <a:rPr lang="en-US" sz="1800" b="0" i="0" spc="0" baseline="0" dirty="0">
                <a:latin typeface="Segoe UI"/>
              </a:rPr>
              <a:t>alse(2 + 2 == 5</a:t>
            </a:r>
            <a:r>
              <a:rPr lang="en-US" sz="1800" b="0" i="0" spc="477" baseline="0" dirty="0">
                <a:latin typeface="Segoe UI"/>
              </a:rPr>
              <a:t>)</a:t>
            </a:r>
            <a:r>
              <a:rPr lang="en-US" sz="1800" b="0" i="0" spc="491" baseline="0" dirty="0">
                <a:latin typeface="Segoe UI"/>
              </a:rPr>
              <a:t>–</a:t>
            </a:r>
            <a:r>
              <a:rPr lang="en-US" sz="1800" b="0" i="0" spc="0" baseline="0" dirty="0">
                <a:latin typeface="SegoeUI"/>
              </a:rPr>
              <a:t>проверка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л</a:t>
            </a:r>
            <a:r>
              <a:rPr lang="en-US" sz="1800" b="0" i="0" spc="-36" baseline="0" dirty="0">
                <a:latin typeface="SegoeUI"/>
              </a:rPr>
              <a:t>о</a:t>
            </a:r>
            <a:r>
              <a:rPr lang="en-US" sz="1800" b="0" i="0" spc="0" baseline="0" dirty="0">
                <a:latin typeface="SegoeUI"/>
              </a:rPr>
              <a:t>жи</a:t>
            </a:r>
            <a:r>
              <a:rPr lang="en-US" sz="1800" b="0" i="0" spc="-13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логичес</a:t>
            </a:r>
            <a:r>
              <a:rPr lang="en-US" sz="1800" b="0" i="0" spc="-43" baseline="0" dirty="0">
                <a:latin typeface="SegoeUI"/>
              </a:rPr>
              <a:t>к</a:t>
            </a:r>
            <a:r>
              <a:rPr lang="en-US" sz="1800" b="0" i="0" spc="0" baseline="0" dirty="0">
                <a:latin typeface="SegoeUI"/>
              </a:rPr>
              <a:t>ой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-32" baseline="0" dirty="0">
                <a:latin typeface="SegoeUI"/>
              </a:rPr>
              <a:t>к</a:t>
            </a:r>
            <a:r>
              <a:rPr lang="en-US" sz="1800" b="0" i="0" spc="0" baseline="0" dirty="0">
                <a:latin typeface="SegoeUI"/>
              </a:rPr>
              <a:t>онструкции</a:t>
            </a:r>
            <a:r>
              <a:rPr lang="en-US" sz="1800" b="0" i="0" spc="0" baseline="0" dirty="0">
                <a:latin typeface="Segoe UI"/>
              </a:rPr>
              <a:t>.</a:t>
            </a:r>
          </a:p>
          <a:p>
            <a:pPr marL="0">
              <a:lnSpc>
                <a:spcPts val="4319"/>
              </a:lnSpc>
              <a:tabLst>
                <a:tab pos="286511" algn="l"/>
              </a:tabLst>
            </a:pPr>
            <a:r>
              <a:rPr lang="en-US" sz="1800" b="0" i="0" spc="0" baseline="0" dirty="0">
                <a:latin typeface="Arial"/>
              </a:rPr>
              <a:t>•	</a:t>
            </a:r>
            <a:r>
              <a:rPr lang="en-US" sz="1800" b="0" i="0" spc="0" baseline="0" dirty="0">
                <a:latin typeface="Segoe UI"/>
              </a:rPr>
              <a:t>IsNan(double</a:t>
            </a:r>
            <a:r>
              <a:rPr lang="en-US" sz="1800" b="0" i="0" spc="-3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 UI"/>
              </a:rPr>
              <a:t>a</a:t>
            </a:r>
            <a:r>
              <a:rPr lang="en-US" sz="1800" b="0" i="0" spc="474" baseline="0" dirty="0">
                <a:latin typeface="Segoe UI"/>
              </a:rPr>
              <a:t>)</a:t>
            </a:r>
            <a:r>
              <a:rPr lang="en-US" sz="1800" b="0" i="0" spc="492" baseline="0" dirty="0">
                <a:latin typeface="Segoe UI"/>
              </a:rPr>
              <a:t>–</a:t>
            </a:r>
            <a:r>
              <a:rPr lang="en-US" sz="1800" b="0" i="0" spc="0" baseline="0" dirty="0">
                <a:latin typeface="SegoeUI"/>
              </a:rPr>
              <a:t>проверка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являе</a:t>
            </a:r>
            <a:r>
              <a:rPr lang="en-US" sz="1800" b="0" i="0" spc="-54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ся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ли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о</a:t>
            </a:r>
            <a:r>
              <a:rPr lang="en-US" sz="1800" b="0" i="0" spc="-34" baseline="0" dirty="0">
                <a:latin typeface="SegoeUI"/>
              </a:rPr>
              <a:t>б</a:t>
            </a:r>
            <a:r>
              <a:rPr lang="en-US" sz="1800" b="0" i="0" spc="0" baseline="0" dirty="0">
                <a:latin typeface="SegoeUI"/>
              </a:rPr>
              <a:t>ъект</a:t>
            </a:r>
            <a:r>
              <a:rPr lang="en-US" sz="1800" b="0" i="0" spc="-25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не</a:t>
            </a:r>
            <a:r>
              <a:rPr lang="en-US" sz="1800" b="0" i="0" spc="-13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чилом</a:t>
            </a:r>
            <a:r>
              <a:rPr lang="en-US" sz="1800" b="0" i="0" spc="0" baseline="0" dirty="0">
                <a:latin typeface="Segoe UI"/>
              </a:rPr>
              <a:t>.</a:t>
            </a:r>
          </a:p>
          <a:p>
            <a:pPr marL="0">
              <a:lnSpc>
                <a:spcPts val="4322"/>
              </a:lnSpc>
              <a:tabLst>
                <a:tab pos="286511" algn="l"/>
              </a:tabLst>
            </a:pPr>
            <a:r>
              <a:rPr lang="en-US" sz="1800" b="0" i="0" spc="0" baseline="0" dirty="0">
                <a:latin typeface="Arial"/>
              </a:rPr>
              <a:t>•	</a:t>
            </a:r>
            <a:r>
              <a:rPr lang="en-US" sz="1800" b="0" i="0" spc="0" baseline="0" dirty="0">
                <a:latin typeface="Segoe UI"/>
              </a:rPr>
              <a:t>IsEmpty(“”</a:t>
            </a:r>
            <a:r>
              <a:rPr lang="en-US" sz="1800" b="0" i="0" spc="473" baseline="0" dirty="0">
                <a:latin typeface="Segoe UI"/>
              </a:rPr>
              <a:t>)</a:t>
            </a:r>
            <a:r>
              <a:rPr lang="en-US" sz="1800" b="0" i="0" spc="479" baseline="0" dirty="0">
                <a:latin typeface="Segoe UI"/>
              </a:rPr>
              <a:t>–</a:t>
            </a:r>
            <a:r>
              <a:rPr lang="en-US" sz="1800" b="0" i="0" spc="0" baseline="0" dirty="0">
                <a:latin typeface="SegoeUI"/>
              </a:rPr>
              <a:t>хр</a:t>
            </a:r>
            <a:r>
              <a:rPr lang="en-US" sz="1800" b="0" i="0" spc="-30" baseline="0" dirty="0">
                <a:latin typeface="SegoeUI"/>
              </a:rPr>
              <a:t>а</a:t>
            </a:r>
            <a:r>
              <a:rPr lang="en-US" sz="1800" b="0" i="0" spc="0" baseline="0" dirty="0">
                <a:latin typeface="SegoeUI"/>
              </a:rPr>
              <a:t>нит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ли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о</a:t>
            </a:r>
            <a:r>
              <a:rPr lang="en-US" sz="1800" b="0" i="0" spc="-34" baseline="0" dirty="0">
                <a:latin typeface="SegoeUI"/>
              </a:rPr>
              <a:t>б</a:t>
            </a:r>
            <a:r>
              <a:rPr lang="en-US" sz="1800" b="0" i="0" spc="0" baseline="0" dirty="0">
                <a:latin typeface="SegoeUI"/>
              </a:rPr>
              <a:t>ъект</a:t>
            </a:r>
            <a:r>
              <a:rPr lang="en-US" sz="1800" b="0" i="0" spc="-25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пус</a:t>
            </a:r>
            <a:r>
              <a:rPr lang="en-US" sz="1800" b="0" i="0" spc="-36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ое</a:t>
            </a:r>
            <a:r>
              <a:rPr lang="en-US" sz="1800" b="0" i="0" spc="-13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значени</a:t>
            </a:r>
            <a:r>
              <a:rPr lang="en-US" sz="1800" b="0" i="0" spc="-25" baseline="0" dirty="0">
                <a:latin typeface="SegoeUI"/>
              </a:rPr>
              <a:t>е</a:t>
            </a:r>
            <a:r>
              <a:rPr lang="en-US" sz="1800" b="0" i="0" spc="0" baseline="0" dirty="0">
                <a:latin typeface="Segoe UI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icture 25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3131"/>
            <a:ext cx="9144000" cy="644053"/>
          </a:xfrm>
          <a:prstGeom prst="rect">
            <a:avLst/>
          </a:prstGeom>
          <a:noFill/>
        </p:spPr>
      </p:pic>
      <p:sp>
        <p:nvSpPr>
          <p:cNvPr id="257" name="Freeform 257"/>
          <p:cNvSpPr/>
          <p:nvPr/>
        </p:nvSpPr>
        <p:spPr>
          <a:xfrm>
            <a:off x="0" y="228600"/>
            <a:ext cx="9144000" cy="533400"/>
          </a:xfrm>
          <a:custGeom>
            <a:avLst/>
            <a:gdLst/>
            <a:ahLst/>
            <a:cxnLst/>
            <a:rect l="0" t="0" r="0" b="0"/>
            <a:pathLst>
              <a:path w="9144000" h="533400">
                <a:moveTo>
                  <a:pt x="0" y="0"/>
                </a:moveTo>
                <a:lnTo>
                  <a:pt x="9144000" y="0"/>
                </a:lnTo>
                <a:lnTo>
                  <a:pt x="9144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Rectangle 258"/>
          <p:cNvSpPr/>
          <p:nvPr/>
        </p:nvSpPr>
        <p:spPr>
          <a:xfrm>
            <a:off x="548640" y="6428334"/>
            <a:ext cx="154533" cy="1860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898989"/>
                </a:solidFill>
                <a:latin typeface="Calibri"/>
              </a:rPr>
              <a:t>14</a:t>
            </a:r>
          </a:p>
        </p:txBody>
      </p:sp>
      <p:sp>
        <p:nvSpPr>
          <p:cNvPr id="259" name="Rectangle 259"/>
          <p:cNvSpPr/>
          <p:nvPr/>
        </p:nvSpPr>
        <p:spPr>
          <a:xfrm>
            <a:off x="2841452" y="228600"/>
            <a:ext cx="3461095" cy="11705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51460"/>
            <a:r>
              <a:rPr lang="en-US" sz="3204" b="0" i="0" spc="0" baseline="0" dirty="0">
                <a:solidFill>
                  <a:srgbClr val="FFFFFF"/>
                </a:solidFill>
                <a:latin typeface="SegoeUI"/>
              </a:rPr>
              <a:t>Атрибут</a:t>
            </a:r>
            <a:r>
              <a:rPr lang="en-US" sz="3204" b="0" i="0" spc="869" baseline="0" dirty="0">
                <a:solidFill>
                  <a:srgbClr val="FFFFFF"/>
                </a:solidFill>
                <a:latin typeface="SegoeUI"/>
              </a:rPr>
              <a:t>ы</a:t>
            </a:r>
            <a:r>
              <a:rPr lang="en-US" sz="3204" b="0" i="0" spc="0" baseline="0" dirty="0">
                <a:solidFill>
                  <a:srgbClr val="FFFFFF"/>
                </a:solidFill>
                <a:latin typeface="Segoe UI"/>
              </a:rPr>
              <a:t>NUnit</a:t>
            </a:r>
          </a:p>
          <a:p>
            <a:pPr marL="0">
              <a:lnSpc>
                <a:spcPts val="4102"/>
              </a:lnSpc>
            </a:pP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Создани</a:t>
            </a:r>
            <a:r>
              <a:rPr lang="en-US" sz="2798" b="0" i="0" spc="-15" baseline="0" dirty="0">
                <a:solidFill>
                  <a:srgbClr val="7F7F7F"/>
                </a:solidFill>
                <a:latin typeface="SegoeUI"/>
              </a:rPr>
              <a:t>е</a:t>
            </a:r>
            <a:r>
              <a:rPr lang="en-US" sz="2798" b="0" i="0" spc="0" baseline="0" dirty="0">
                <a:solidFill>
                  <a:srgbClr val="7F7F7F"/>
                </a:solidFill>
                <a:latin typeface="Segoe UI"/>
              </a:rPr>
              <a:t> 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юни</a:t>
            </a:r>
            <a:r>
              <a:rPr lang="en-US" sz="2798" b="0" i="0" spc="-13" baseline="0" dirty="0">
                <a:solidFill>
                  <a:srgbClr val="7F7F7F"/>
                </a:solidFill>
                <a:latin typeface="SegoeUI"/>
              </a:rPr>
              <a:t>т</a:t>
            </a:r>
            <a:r>
              <a:rPr lang="en-US" sz="2798" b="0" i="0" spc="0" baseline="0" dirty="0">
                <a:solidFill>
                  <a:srgbClr val="7F7F7F"/>
                </a:solidFill>
                <a:latin typeface="Segoe UI"/>
              </a:rPr>
              <a:t>-</a:t>
            </a:r>
            <a:r>
              <a:rPr lang="en-US" sz="2798" b="0" i="0" spc="-44" baseline="0" dirty="0">
                <a:solidFill>
                  <a:srgbClr val="7F7F7F"/>
                </a:solidFill>
                <a:latin typeface="SegoeUI"/>
              </a:rPr>
              <a:t>т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еста</a:t>
            </a:r>
          </a:p>
        </p:txBody>
      </p:sp>
      <p:sp>
        <p:nvSpPr>
          <p:cNvPr id="260" name="Rectangle 260"/>
          <p:cNvSpPr/>
          <p:nvPr/>
        </p:nvSpPr>
        <p:spPr>
          <a:xfrm>
            <a:off x="1272794" y="2778380"/>
            <a:ext cx="6599783" cy="6392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1625" baseline="0" dirty="0">
                <a:latin typeface="Arial"/>
              </a:rPr>
              <a:t>•</a:t>
            </a:r>
            <a:r>
              <a:rPr lang="en-US" sz="1800" b="0" i="0" spc="-15" baseline="0" dirty="0">
                <a:latin typeface="Segoe UI"/>
              </a:rPr>
              <a:t>[</a:t>
            </a:r>
            <a:r>
              <a:rPr lang="en-US" sz="1800" b="0" i="0" spc="-176" baseline="0" dirty="0">
                <a:solidFill>
                  <a:srgbClr val="3590A9"/>
                </a:solidFill>
                <a:latin typeface="Segoe UI"/>
              </a:rPr>
              <a:t>T</a:t>
            </a:r>
            <a:r>
              <a:rPr lang="en-US" sz="1800" b="0" i="0" spc="0" baseline="0" dirty="0">
                <a:solidFill>
                  <a:srgbClr val="3590A9"/>
                </a:solidFill>
                <a:latin typeface="Segoe UI"/>
              </a:rPr>
              <a:t>estFixtur</a:t>
            </a:r>
            <a:r>
              <a:rPr lang="en-US" sz="1800" b="0" i="0" spc="-27" baseline="0" dirty="0">
                <a:solidFill>
                  <a:srgbClr val="3590A9"/>
                </a:solidFill>
                <a:latin typeface="Segoe UI"/>
              </a:rPr>
              <a:t>e</a:t>
            </a:r>
            <a:r>
              <a:rPr lang="en-US" sz="1800" b="0" i="0" spc="1436" baseline="0" dirty="0">
                <a:latin typeface="Segoe UI"/>
              </a:rPr>
              <a:t>]</a:t>
            </a:r>
            <a:r>
              <a:rPr lang="en-US" sz="1800" b="0" i="0" spc="1439" baseline="0" dirty="0">
                <a:latin typeface="Segoe UI"/>
              </a:rPr>
              <a:t>–</a:t>
            </a:r>
            <a:r>
              <a:rPr lang="en-US" sz="1800" b="0" i="0" spc="0" baseline="0" dirty="0">
                <a:latin typeface="SegoeUI"/>
              </a:rPr>
              <a:t>атрибу</a:t>
            </a:r>
            <a:r>
              <a:rPr lang="en-US" sz="1800" b="0" i="0" spc="1434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помечае</a:t>
            </a:r>
            <a:r>
              <a:rPr lang="en-US" sz="1800" b="0" i="0" spc="1438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клас</a:t>
            </a:r>
            <a:r>
              <a:rPr lang="en-US" sz="1800" b="0" i="0" spc="-10" baseline="0" dirty="0">
                <a:latin typeface="SegoeUI"/>
              </a:rPr>
              <a:t>с</a:t>
            </a:r>
            <a:r>
              <a:rPr lang="en-US" sz="1800" b="0" i="0" spc="1460" baseline="0" dirty="0">
                <a:latin typeface="Segoe UI"/>
              </a:rPr>
              <a:t>,</a:t>
            </a:r>
            <a:r>
              <a:rPr lang="en-US" sz="1800" b="0" i="0" spc="-30" baseline="0" dirty="0">
                <a:latin typeface="SegoeUI"/>
              </a:rPr>
              <a:t>к</a:t>
            </a:r>
            <a:r>
              <a:rPr lang="en-US" sz="1800" b="0" i="0" spc="-36" baseline="0" dirty="0">
                <a:latin typeface="SegoeUI"/>
              </a:rPr>
              <a:t>о</a:t>
            </a:r>
            <a:r>
              <a:rPr lang="en-US" sz="1800" b="0" i="0" spc="-41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оры</a:t>
            </a:r>
            <a:r>
              <a:rPr lang="en-US" sz="1800" b="0" i="0" spc="1445" baseline="0" dirty="0">
                <a:latin typeface="SegoeUI"/>
              </a:rPr>
              <a:t>й</a:t>
            </a:r>
            <a:r>
              <a:rPr lang="en-US" sz="1800" b="0" i="0" spc="0" baseline="0" dirty="0">
                <a:latin typeface="SegoeUI"/>
              </a:rPr>
              <a:t>б</a:t>
            </a:r>
            <a:r>
              <a:rPr lang="en-US" sz="1800" b="0" i="0" spc="-102" baseline="0" dirty="0">
                <a:latin typeface="SegoeUI"/>
              </a:rPr>
              <a:t>у</a:t>
            </a:r>
            <a:r>
              <a:rPr lang="en-US" sz="1800" b="0" i="0" spc="0" baseline="0" dirty="0">
                <a:latin typeface="SegoeUI"/>
              </a:rPr>
              <a:t>дет</a:t>
            </a:r>
          </a:p>
          <a:p>
            <a:pPr marL="286511">
              <a:lnSpc>
                <a:spcPts val="2160"/>
              </a:lnSpc>
            </a:pPr>
            <a:r>
              <a:rPr lang="en-US" sz="1802" b="0" i="0" spc="0" baseline="0" dirty="0">
                <a:latin typeface="SegoeUI"/>
              </a:rPr>
              <a:t>с</a:t>
            </a:r>
            <a:r>
              <a:rPr lang="en-US" sz="1802" b="0" i="0" spc="-30" baseline="0" dirty="0">
                <a:latin typeface="SegoeUI"/>
              </a:rPr>
              <a:t>о</a:t>
            </a:r>
            <a:r>
              <a:rPr lang="en-US" sz="1802" b="0" i="0" spc="0" baseline="0" dirty="0">
                <a:latin typeface="SegoeUI"/>
              </a:rPr>
              <a:t>де</a:t>
            </a:r>
            <a:r>
              <a:rPr lang="en-US" sz="1802" b="0" i="0" spc="-46" baseline="0" dirty="0">
                <a:latin typeface="SegoeUI"/>
              </a:rPr>
              <a:t>р</a:t>
            </a:r>
            <a:r>
              <a:rPr lang="en-US" sz="1802" b="0" i="0" spc="0" baseline="0" dirty="0">
                <a:latin typeface="SegoeUI"/>
              </a:rPr>
              <a:t>жат</a:t>
            </a:r>
            <a:r>
              <a:rPr lang="en-US" sz="1802" b="0" i="0" spc="497" baseline="0" dirty="0">
                <a:latin typeface="SegoeUI"/>
              </a:rPr>
              <a:t>ь</a:t>
            </a:r>
            <a:r>
              <a:rPr lang="en-US" sz="1802" b="0" i="0" spc="0" baseline="0" dirty="0">
                <a:latin typeface="SegoeUI"/>
              </a:rPr>
              <a:t>юнит</a:t>
            </a:r>
            <a:r>
              <a:rPr lang="en-US" sz="1802" b="0" i="0" spc="0" baseline="0" dirty="0">
                <a:latin typeface="Segoe UI"/>
              </a:rPr>
              <a:t>-</a:t>
            </a:r>
            <a:r>
              <a:rPr lang="en-US" sz="1802" b="0" i="0" spc="-32" baseline="0" dirty="0">
                <a:latin typeface="SegoeUI"/>
              </a:rPr>
              <a:t>т</a:t>
            </a:r>
            <a:r>
              <a:rPr lang="en-US" sz="1802" b="0" i="0" spc="0" baseline="0" dirty="0">
                <a:latin typeface="SegoeUI"/>
              </a:rPr>
              <a:t>ест</a:t>
            </a:r>
            <a:r>
              <a:rPr lang="en-US" sz="1802" b="0" i="0" spc="-10" baseline="0" dirty="0">
                <a:latin typeface="SegoeUI"/>
              </a:rPr>
              <a:t>ы</a:t>
            </a:r>
            <a:r>
              <a:rPr lang="en-US" sz="1802" b="0" i="0" spc="0" baseline="0" dirty="0">
                <a:latin typeface="Segoe UI"/>
              </a:rPr>
              <a:t>.</a:t>
            </a:r>
          </a:p>
        </p:txBody>
      </p:sp>
      <p:sp>
        <p:nvSpPr>
          <p:cNvPr id="261" name="Rectangle 261"/>
          <p:cNvSpPr/>
          <p:nvPr/>
        </p:nvSpPr>
        <p:spPr>
          <a:xfrm>
            <a:off x="1272794" y="3327273"/>
            <a:ext cx="6600088" cy="91348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1625" baseline="0" dirty="0">
                <a:latin typeface="Arial"/>
              </a:rPr>
              <a:t>•</a:t>
            </a:r>
            <a:r>
              <a:rPr lang="en-US" sz="1800" b="0" i="0" spc="-15" baseline="0" dirty="0">
                <a:latin typeface="Segoe UI"/>
              </a:rPr>
              <a:t>[</a:t>
            </a:r>
            <a:r>
              <a:rPr lang="en-US" sz="1800" b="0" i="0" spc="-176" baseline="0" dirty="0">
                <a:solidFill>
                  <a:srgbClr val="3590A9"/>
                </a:solidFill>
                <a:latin typeface="Segoe UI"/>
              </a:rPr>
              <a:t>T</a:t>
            </a:r>
            <a:r>
              <a:rPr lang="en-US" sz="1800" b="0" i="0" spc="0" baseline="0" dirty="0">
                <a:solidFill>
                  <a:srgbClr val="3590A9"/>
                </a:solidFill>
                <a:latin typeface="Segoe UI"/>
              </a:rPr>
              <a:t>est</a:t>
            </a:r>
            <a:r>
              <a:rPr lang="en-US" sz="1800" b="0" i="0" spc="2024" baseline="0" dirty="0">
                <a:latin typeface="Segoe UI"/>
              </a:rPr>
              <a:t>]</a:t>
            </a:r>
            <a:r>
              <a:rPr lang="en-US" sz="1800" b="0" i="0" spc="2042" baseline="0" dirty="0">
                <a:latin typeface="Segoe UI"/>
              </a:rPr>
              <a:t>–</a:t>
            </a:r>
            <a:r>
              <a:rPr lang="en-US" sz="1800" b="0" i="0" spc="0" baseline="0" dirty="0">
                <a:latin typeface="SegoeUI"/>
              </a:rPr>
              <a:t>ме</a:t>
            </a:r>
            <a:r>
              <a:rPr lang="en-US" sz="1800" b="0" i="0" spc="-52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о</a:t>
            </a:r>
            <a:r>
              <a:rPr lang="en-US" sz="1800" b="0" i="0" spc="2017" baseline="0" dirty="0">
                <a:latin typeface="SegoeUI"/>
              </a:rPr>
              <a:t>д</a:t>
            </a:r>
            <a:r>
              <a:rPr lang="en-US" sz="1800" b="0" i="0" spc="0" baseline="0" dirty="0">
                <a:latin typeface="SegoeUI"/>
              </a:rPr>
              <a:t>де</a:t>
            </a:r>
            <a:r>
              <a:rPr lang="en-US" sz="1800" b="0" i="0" spc="-37" baseline="0" dirty="0">
                <a:latin typeface="SegoeUI"/>
              </a:rPr>
              <a:t>к</a:t>
            </a:r>
            <a:r>
              <a:rPr lang="en-US" sz="1800" b="0" i="0" spc="0" baseline="0" dirty="0">
                <a:latin typeface="SegoeUI"/>
              </a:rPr>
              <a:t>орированны</a:t>
            </a:r>
            <a:r>
              <a:rPr lang="en-US" sz="1800" b="0" i="0" spc="2033" baseline="0" dirty="0">
                <a:latin typeface="SegoeUI"/>
              </a:rPr>
              <a:t>й</a:t>
            </a:r>
            <a:r>
              <a:rPr lang="en-US" sz="1800" b="0" i="0" spc="0" baseline="0" dirty="0">
                <a:latin typeface="SegoeUI"/>
              </a:rPr>
              <a:t>данны</a:t>
            </a:r>
            <a:r>
              <a:rPr lang="en-US" sz="1800" b="0" i="0" spc="2029" baseline="0" dirty="0">
                <a:latin typeface="SegoeUI"/>
              </a:rPr>
              <a:t>м</a:t>
            </a:r>
            <a:r>
              <a:rPr lang="en-US" sz="1800" b="0" i="0" spc="0" baseline="0" dirty="0">
                <a:latin typeface="SegoeUI"/>
              </a:rPr>
              <a:t>атрибу</a:t>
            </a:r>
            <a:r>
              <a:rPr lang="en-US" sz="1800" b="0" i="0" spc="-30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ом</a:t>
            </a:r>
          </a:p>
          <a:p>
            <a:pPr marL="286511">
              <a:lnSpc>
                <a:spcPts val="2160"/>
              </a:lnSpc>
            </a:pPr>
            <a:r>
              <a:rPr lang="en-US" sz="1800" b="0" i="0" spc="0" baseline="0" dirty="0">
                <a:latin typeface="SegoeUI"/>
              </a:rPr>
              <a:t>считае</a:t>
            </a:r>
            <a:r>
              <a:rPr lang="en-US" sz="1800" b="0" i="0" spc="-37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с</a:t>
            </a:r>
            <a:r>
              <a:rPr lang="en-US" sz="1800" b="0" i="0" spc="1579" baseline="0" dirty="0">
                <a:latin typeface="SegoeUI"/>
              </a:rPr>
              <a:t>я</a:t>
            </a:r>
            <a:r>
              <a:rPr lang="en-US" sz="1800" b="0" i="0" spc="0" baseline="0" dirty="0">
                <a:latin typeface="SegoeUI"/>
              </a:rPr>
              <a:t>юнит</a:t>
            </a:r>
            <a:r>
              <a:rPr lang="en-US" sz="1800" b="0" i="0" spc="0" baseline="0" dirty="0">
                <a:latin typeface="Segoe UI"/>
              </a:rPr>
              <a:t>-</a:t>
            </a:r>
            <a:r>
              <a:rPr lang="en-US" sz="1800" b="0" i="0" spc="-30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ес</a:t>
            </a:r>
            <a:r>
              <a:rPr lang="en-US" sz="1800" b="0" i="0" spc="-39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о</a:t>
            </a:r>
            <a:r>
              <a:rPr lang="en-US" sz="1800" b="0" i="0" spc="1582" baseline="0" dirty="0">
                <a:latin typeface="SegoeUI"/>
              </a:rPr>
              <a:t>м</a:t>
            </a:r>
            <a:r>
              <a:rPr lang="en-US" sz="1800" b="0" i="0" spc="1584" baseline="0" dirty="0">
                <a:latin typeface="SegoeUI"/>
              </a:rPr>
              <a:t>и</a:t>
            </a:r>
            <a:r>
              <a:rPr lang="en-US" sz="1800" b="0" i="0" spc="0" baseline="0" dirty="0">
                <a:latin typeface="SegoeUI"/>
              </a:rPr>
              <a:t>б</a:t>
            </a:r>
            <a:r>
              <a:rPr lang="en-US" sz="1800" b="0" i="0" spc="-89" baseline="0" dirty="0">
                <a:latin typeface="SegoeUI"/>
              </a:rPr>
              <a:t>у</a:t>
            </a:r>
            <a:r>
              <a:rPr lang="en-US" sz="1800" b="0" i="0" spc="0" baseline="0" dirty="0">
                <a:latin typeface="SegoeUI"/>
              </a:rPr>
              <a:t>де</a:t>
            </a:r>
            <a:r>
              <a:rPr lang="en-US" sz="1800" b="0" i="0" spc="1572" baseline="0" dirty="0">
                <a:latin typeface="SegoeUI"/>
              </a:rPr>
              <a:t>т</a:t>
            </a:r>
            <a:r>
              <a:rPr lang="en-US" sz="1800" b="0" i="0" spc="-27" baseline="0" dirty="0">
                <a:latin typeface="SegoeUI"/>
              </a:rPr>
              <a:t>р</a:t>
            </a:r>
            <a:r>
              <a:rPr lang="en-US" sz="1800" b="0" i="0" spc="0" baseline="0" dirty="0">
                <a:latin typeface="SegoeUI"/>
              </a:rPr>
              <a:t>аспознава</a:t>
            </a:r>
            <a:r>
              <a:rPr lang="en-US" sz="1800" b="0" i="0" spc="-50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с</a:t>
            </a:r>
            <a:r>
              <a:rPr lang="en-US" sz="1800" b="0" i="0" spc="1577" baseline="0" dirty="0">
                <a:latin typeface="SegoeUI"/>
              </a:rPr>
              <a:t>я</a:t>
            </a:r>
            <a:r>
              <a:rPr lang="en-US" sz="1800" b="0" i="0" spc="0" baseline="0" dirty="0">
                <a:latin typeface="SegoeUI"/>
              </a:rPr>
              <a:t>средой</a:t>
            </a:r>
          </a:p>
          <a:p>
            <a:pPr marL="286511">
              <a:lnSpc>
                <a:spcPts val="2159"/>
              </a:lnSpc>
            </a:pPr>
            <a:r>
              <a:rPr lang="en-US" sz="1800" b="0" i="0" spc="-30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естировани</a:t>
            </a:r>
            <a:r>
              <a:rPr lang="en-US" sz="1800" b="0" i="0" spc="477" baseline="0" dirty="0">
                <a:latin typeface="SegoeUI"/>
              </a:rPr>
              <a:t>я</a:t>
            </a:r>
            <a:r>
              <a:rPr lang="en-US" sz="1800" b="0" i="0" spc="0" baseline="0" dirty="0">
                <a:latin typeface="Segoe UI"/>
              </a:rPr>
              <a:t>NUnit.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Picture 26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3131"/>
            <a:ext cx="9144000" cy="644053"/>
          </a:xfrm>
          <a:prstGeom prst="rect">
            <a:avLst/>
          </a:prstGeom>
          <a:noFill/>
        </p:spPr>
      </p:pic>
      <p:sp>
        <p:nvSpPr>
          <p:cNvPr id="264" name="Freeform 264"/>
          <p:cNvSpPr/>
          <p:nvPr/>
        </p:nvSpPr>
        <p:spPr>
          <a:xfrm>
            <a:off x="0" y="228600"/>
            <a:ext cx="9144000" cy="533400"/>
          </a:xfrm>
          <a:custGeom>
            <a:avLst/>
            <a:gdLst/>
            <a:ahLst/>
            <a:cxnLst/>
            <a:rect l="0" t="0" r="0" b="0"/>
            <a:pathLst>
              <a:path w="9144000" h="533400">
                <a:moveTo>
                  <a:pt x="0" y="0"/>
                </a:moveTo>
                <a:lnTo>
                  <a:pt x="9144000" y="0"/>
                </a:lnTo>
                <a:lnTo>
                  <a:pt x="9144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5" name="Freeform 265"/>
          <p:cNvSpPr/>
          <p:nvPr/>
        </p:nvSpPr>
        <p:spPr>
          <a:xfrm>
            <a:off x="2024633" y="2056639"/>
            <a:ext cx="604647" cy="990600"/>
          </a:xfrm>
          <a:custGeom>
            <a:avLst/>
            <a:gdLst/>
            <a:ahLst/>
            <a:cxnLst/>
            <a:rect l="0" t="0" r="0" b="0"/>
            <a:pathLst>
              <a:path w="604647" h="990600">
                <a:moveTo>
                  <a:pt x="0" y="688213"/>
                </a:moveTo>
                <a:lnTo>
                  <a:pt x="151131" y="688213"/>
                </a:lnTo>
                <a:lnTo>
                  <a:pt x="151131" y="0"/>
                </a:lnTo>
                <a:lnTo>
                  <a:pt x="453518" y="0"/>
                </a:lnTo>
                <a:lnTo>
                  <a:pt x="453518" y="688213"/>
                </a:lnTo>
                <a:lnTo>
                  <a:pt x="604647" y="688213"/>
                </a:lnTo>
                <a:lnTo>
                  <a:pt x="302387" y="990600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" name="Freeform 266"/>
          <p:cNvSpPr/>
          <p:nvPr/>
        </p:nvSpPr>
        <p:spPr>
          <a:xfrm>
            <a:off x="2024633" y="2056639"/>
            <a:ext cx="604647" cy="990600"/>
          </a:xfrm>
          <a:custGeom>
            <a:avLst/>
            <a:gdLst/>
            <a:ahLst/>
            <a:cxnLst/>
            <a:rect l="0" t="0" r="0" b="0"/>
            <a:pathLst>
              <a:path w="604647" h="990600">
                <a:moveTo>
                  <a:pt x="0" y="688213"/>
                </a:moveTo>
                <a:lnTo>
                  <a:pt x="151131" y="688213"/>
                </a:lnTo>
                <a:lnTo>
                  <a:pt x="151131" y="0"/>
                </a:lnTo>
                <a:lnTo>
                  <a:pt x="453518" y="0"/>
                </a:lnTo>
                <a:lnTo>
                  <a:pt x="453518" y="688213"/>
                </a:lnTo>
                <a:lnTo>
                  <a:pt x="604647" y="688213"/>
                </a:lnTo>
                <a:lnTo>
                  <a:pt x="302387" y="990600"/>
                </a:lnTo>
                <a:close/>
              </a:path>
            </a:pathLst>
          </a:custGeom>
          <a:noFill/>
          <a:ln w="25907" cap="flat" cmpd="sng">
            <a:solidFill>
              <a:srgbClr val="385D8A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" name="Freeform 267"/>
          <p:cNvSpPr/>
          <p:nvPr/>
        </p:nvSpPr>
        <p:spPr>
          <a:xfrm>
            <a:off x="1296161" y="3262122"/>
            <a:ext cx="2066544" cy="1062228"/>
          </a:xfrm>
          <a:custGeom>
            <a:avLst/>
            <a:gdLst/>
            <a:ahLst/>
            <a:cxnLst/>
            <a:rect l="0" t="0" r="0" b="0"/>
            <a:pathLst>
              <a:path w="2066544" h="1062228">
                <a:moveTo>
                  <a:pt x="0" y="0"/>
                </a:moveTo>
                <a:lnTo>
                  <a:pt x="2066544" y="0"/>
                </a:lnTo>
                <a:lnTo>
                  <a:pt x="2066544" y="1062228"/>
                </a:lnTo>
                <a:lnTo>
                  <a:pt x="0" y="1062228"/>
                </a:lnTo>
                <a:lnTo>
                  <a:pt x="0" y="0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259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" name="Freeform 268"/>
          <p:cNvSpPr/>
          <p:nvPr/>
        </p:nvSpPr>
        <p:spPr>
          <a:xfrm>
            <a:off x="1296161" y="3262122"/>
            <a:ext cx="2066544" cy="1062228"/>
          </a:xfrm>
          <a:custGeom>
            <a:avLst/>
            <a:gdLst/>
            <a:ahLst/>
            <a:cxnLst/>
            <a:rect l="0" t="0" r="0" b="0"/>
            <a:pathLst>
              <a:path w="2066544" h="1062228">
                <a:moveTo>
                  <a:pt x="0" y="0"/>
                </a:moveTo>
                <a:lnTo>
                  <a:pt x="2066544" y="0"/>
                </a:lnTo>
                <a:lnTo>
                  <a:pt x="2066544" y="1062228"/>
                </a:lnTo>
                <a:lnTo>
                  <a:pt x="0" y="1062228"/>
                </a:lnTo>
                <a:lnTo>
                  <a:pt x="0" y="0"/>
                </a:lnTo>
                <a:close/>
              </a:path>
            </a:pathLst>
          </a:custGeom>
          <a:noFill/>
          <a:ln w="25907" cap="flat" cmpd="sng">
            <a:solidFill>
              <a:srgbClr val="385D8A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9" name="Freeform 269"/>
          <p:cNvSpPr/>
          <p:nvPr/>
        </p:nvSpPr>
        <p:spPr>
          <a:xfrm>
            <a:off x="2024633" y="4540759"/>
            <a:ext cx="604647" cy="990600"/>
          </a:xfrm>
          <a:custGeom>
            <a:avLst/>
            <a:gdLst/>
            <a:ahLst/>
            <a:cxnLst/>
            <a:rect l="0" t="0" r="0" b="0"/>
            <a:pathLst>
              <a:path w="604647" h="990600">
                <a:moveTo>
                  <a:pt x="0" y="688213"/>
                </a:moveTo>
                <a:lnTo>
                  <a:pt x="151131" y="688213"/>
                </a:lnTo>
                <a:lnTo>
                  <a:pt x="151131" y="0"/>
                </a:lnTo>
                <a:lnTo>
                  <a:pt x="453518" y="0"/>
                </a:lnTo>
                <a:lnTo>
                  <a:pt x="453518" y="688213"/>
                </a:lnTo>
                <a:lnTo>
                  <a:pt x="604647" y="688213"/>
                </a:lnTo>
                <a:lnTo>
                  <a:pt x="302387" y="990600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259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Freeform 270"/>
          <p:cNvSpPr/>
          <p:nvPr/>
        </p:nvSpPr>
        <p:spPr>
          <a:xfrm>
            <a:off x="2024633" y="4540759"/>
            <a:ext cx="604647" cy="990600"/>
          </a:xfrm>
          <a:custGeom>
            <a:avLst/>
            <a:gdLst/>
            <a:ahLst/>
            <a:cxnLst/>
            <a:rect l="0" t="0" r="0" b="0"/>
            <a:pathLst>
              <a:path w="604647" h="990600">
                <a:moveTo>
                  <a:pt x="0" y="688213"/>
                </a:moveTo>
                <a:lnTo>
                  <a:pt x="151131" y="688213"/>
                </a:lnTo>
                <a:lnTo>
                  <a:pt x="151131" y="0"/>
                </a:lnTo>
                <a:lnTo>
                  <a:pt x="453518" y="0"/>
                </a:lnTo>
                <a:lnTo>
                  <a:pt x="453518" y="688213"/>
                </a:lnTo>
                <a:lnTo>
                  <a:pt x="604647" y="688213"/>
                </a:lnTo>
                <a:lnTo>
                  <a:pt x="302387" y="990600"/>
                </a:lnTo>
                <a:close/>
              </a:path>
            </a:pathLst>
          </a:custGeom>
          <a:noFill/>
          <a:ln w="25907" cap="flat" cmpd="sng">
            <a:solidFill>
              <a:srgbClr val="385D8A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1" name="Rectangle 271"/>
          <p:cNvSpPr/>
          <p:nvPr/>
        </p:nvSpPr>
        <p:spPr>
          <a:xfrm>
            <a:off x="548640" y="6428334"/>
            <a:ext cx="154533" cy="1860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898989"/>
                </a:solidFill>
                <a:latin typeface="Calibri"/>
              </a:rPr>
              <a:t>15</a:t>
            </a:r>
          </a:p>
        </p:txBody>
      </p:sp>
      <p:sp>
        <p:nvSpPr>
          <p:cNvPr id="272" name="Rectangle 272"/>
          <p:cNvSpPr/>
          <p:nvPr/>
        </p:nvSpPr>
        <p:spPr>
          <a:xfrm>
            <a:off x="3090430" y="193131"/>
            <a:ext cx="2961986" cy="649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204" b="0" i="0" spc="0" baseline="0" dirty="0">
                <a:solidFill>
                  <a:srgbClr val="FFFFFF"/>
                </a:solidFill>
                <a:latin typeface="SegoeUI"/>
              </a:rPr>
              <a:t>Атрибут</a:t>
            </a:r>
            <a:r>
              <a:rPr lang="en-US" sz="3204" b="0" i="0" spc="869" baseline="0" dirty="0">
                <a:solidFill>
                  <a:srgbClr val="FFFFFF"/>
                </a:solidFill>
                <a:latin typeface="SegoeUI"/>
              </a:rPr>
              <a:t>ы</a:t>
            </a:r>
            <a:r>
              <a:rPr lang="en-US" sz="3204" b="0" i="0" spc="0" baseline="0" dirty="0">
                <a:solidFill>
                  <a:srgbClr val="FFFFFF"/>
                </a:solidFill>
                <a:latin typeface="Segoe UI"/>
              </a:rPr>
              <a:t>NUnit</a:t>
            </a:r>
          </a:p>
        </p:txBody>
      </p:sp>
      <p:sp>
        <p:nvSpPr>
          <p:cNvPr id="273" name="Rectangle 273"/>
          <p:cNvSpPr/>
          <p:nvPr/>
        </p:nvSpPr>
        <p:spPr>
          <a:xfrm>
            <a:off x="1992756" y="811867"/>
            <a:ext cx="5157333" cy="567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Настройка</a:t>
            </a:r>
            <a:r>
              <a:rPr lang="en-US" sz="2798" b="0" i="0" spc="-10" baseline="0" dirty="0">
                <a:solidFill>
                  <a:srgbClr val="7F7F7F"/>
                </a:solidFill>
                <a:latin typeface="Segoe UI"/>
              </a:rPr>
              <a:t> 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и</a:t>
            </a:r>
            <a:r>
              <a:rPr lang="en-US" sz="2798" b="0" i="0" spc="0" baseline="0" dirty="0">
                <a:solidFill>
                  <a:srgbClr val="7F7F7F"/>
                </a:solidFill>
                <a:latin typeface="Segoe UI"/>
              </a:rPr>
              <a:t> 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очистка</a:t>
            </a:r>
            <a:r>
              <a:rPr lang="en-US" sz="2798" b="0" i="0" spc="-22" baseline="0" dirty="0">
                <a:solidFill>
                  <a:srgbClr val="7F7F7F"/>
                </a:solidFill>
                <a:latin typeface="Segoe UI"/>
              </a:rPr>
              <a:t> 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состоян</a:t>
            </a:r>
            <a:r>
              <a:rPr lang="en-US" sz="2798" b="0" i="0" spc="-47" baseline="0" dirty="0">
                <a:solidFill>
                  <a:srgbClr val="7F7F7F"/>
                </a:solidFill>
                <a:latin typeface="SegoeUI"/>
              </a:rPr>
              <a:t>и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я</a:t>
            </a:r>
          </a:p>
        </p:txBody>
      </p:sp>
      <p:sp>
        <p:nvSpPr>
          <p:cNvPr id="274" name="Rectangle 274"/>
          <p:cNvSpPr/>
          <p:nvPr/>
        </p:nvSpPr>
        <p:spPr>
          <a:xfrm>
            <a:off x="3792346" y="2940431"/>
            <a:ext cx="4803596" cy="91348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1626" baseline="0" dirty="0">
                <a:latin typeface="Arial"/>
              </a:rPr>
              <a:t>•</a:t>
            </a:r>
            <a:r>
              <a:rPr lang="en-US" sz="1800" b="0" i="0" spc="0" baseline="0" dirty="0">
                <a:latin typeface="Segoe UI"/>
              </a:rPr>
              <a:t>[</a:t>
            </a:r>
            <a:r>
              <a:rPr lang="en-US" sz="1800" b="0" i="0" spc="0" baseline="0" dirty="0">
                <a:solidFill>
                  <a:srgbClr val="3590A9"/>
                </a:solidFill>
                <a:latin typeface="Segoe UI"/>
              </a:rPr>
              <a:t>SetUp</a:t>
            </a:r>
            <a:r>
              <a:rPr lang="en-US" sz="1800" b="0" i="0" spc="1292" baseline="0" dirty="0">
                <a:latin typeface="Segoe UI"/>
              </a:rPr>
              <a:t>]</a:t>
            </a:r>
            <a:r>
              <a:rPr lang="en-US" sz="1800" b="0" i="0" spc="1295" baseline="0" dirty="0">
                <a:latin typeface="Segoe UI"/>
              </a:rPr>
              <a:t>–</a:t>
            </a:r>
            <a:r>
              <a:rPr lang="en-US" sz="1800" b="0" i="0" spc="0" baseline="0" dirty="0">
                <a:latin typeface="SegoeUI"/>
              </a:rPr>
              <a:t>атрибу</a:t>
            </a:r>
            <a:r>
              <a:rPr lang="en-US" sz="1800" b="0" i="0" spc="-28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о</a:t>
            </a:r>
            <a:r>
              <a:rPr lang="en-US" sz="1800" b="0" i="0" spc="1284" baseline="0" dirty="0">
                <a:latin typeface="SegoeUI"/>
              </a:rPr>
              <a:t>м</a:t>
            </a:r>
            <a:r>
              <a:rPr lang="en-US" sz="1800" b="0" i="0" spc="0" baseline="0" dirty="0">
                <a:latin typeface="SegoeUI"/>
              </a:rPr>
              <a:t>помечае</a:t>
            </a:r>
            <a:r>
              <a:rPr lang="en-US" sz="1800" b="0" i="0" spc="-52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с</a:t>
            </a:r>
            <a:r>
              <a:rPr lang="en-US" sz="1800" b="0" i="0" spc="1276" baseline="0" dirty="0">
                <a:latin typeface="SegoeUI"/>
              </a:rPr>
              <a:t>я</a:t>
            </a:r>
            <a:r>
              <a:rPr lang="en-US" sz="1800" b="0" i="0" spc="0" baseline="0" dirty="0">
                <a:latin typeface="SegoeUI"/>
              </a:rPr>
              <a:t>ме</a:t>
            </a:r>
            <a:r>
              <a:rPr lang="en-US" sz="1800" b="0" i="0" spc="-39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о</a:t>
            </a:r>
            <a:r>
              <a:rPr lang="en-US" sz="1800" b="0" i="0" spc="-22" baseline="0" dirty="0">
                <a:latin typeface="SegoeUI"/>
              </a:rPr>
              <a:t>д</a:t>
            </a:r>
            <a:r>
              <a:rPr lang="en-US" sz="1800" b="0" i="0" spc="0" baseline="0" dirty="0">
                <a:latin typeface="Segoe UI"/>
              </a:rPr>
              <a:t>,</a:t>
            </a:r>
          </a:p>
          <a:p>
            <a:pPr marL="286512">
              <a:lnSpc>
                <a:spcPts val="2160"/>
              </a:lnSpc>
            </a:pPr>
            <a:r>
              <a:rPr lang="en-US" sz="1800" b="0" i="0" spc="-30" baseline="0" dirty="0">
                <a:latin typeface="SegoeUI"/>
              </a:rPr>
              <a:t>к</a:t>
            </a:r>
            <a:r>
              <a:rPr lang="en-US" sz="1800" b="0" i="0" spc="-36" baseline="0" dirty="0">
                <a:latin typeface="SegoeUI"/>
              </a:rPr>
              <a:t>о</a:t>
            </a:r>
            <a:r>
              <a:rPr lang="en-US" sz="1800" b="0" i="0" spc="-28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оры</a:t>
            </a:r>
            <a:r>
              <a:rPr lang="en-US" sz="1800" b="0" i="0" spc="2130" baseline="0" dirty="0">
                <a:latin typeface="SegoeUI"/>
              </a:rPr>
              <a:t>й</a:t>
            </a:r>
            <a:r>
              <a:rPr lang="en-US" sz="1800" b="0" i="0" spc="0" baseline="0" dirty="0">
                <a:latin typeface="SegoeUI"/>
              </a:rPr>
              <a:t>вызыва</a:t>
            </a:r>
            <a:r>
              <a:rPr lang="en-US" sz="1800" b="0" i="0" spc="-28" baseline="0" dirty="0">
                <a:latin typeface="SegoeUI"/>
              </a:rPr>
              <a:t>е</a:t>
            </a:r>
            <a:r>
              <a:rPr lang="en-US" sz="1800" b="0" i="0" spc="-30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с</a:t>
            </a:r>
            <a:r>
              <a:rPr lang="en-US" sz="1800" b="0" i="0" spc="2130" baseline="0" dirty="0">
                <a:latin typeface="SegoeUI"/>
              </a:rPr>
              <a:t>я</a:t>
            </a:r>
            <a:r>
              <a:rPr lang="en-US" sz="1800" b="0" i="0" spc="0" baseline="0" dirty="0">
                <a:latin typeface="SegoeUI"/>
              </a:rPr>
              <a:t>пере</a:t>
            </a:r>
            <a:r>
              <a:rPr lang="en-US" sz="1800" b="0" i="0" spc="2139" baseline="0" dirty="0">
                <a:latin typeface="SegoeUI"/>
              </a:rPr>
              <a:t>д</a:t>
            </a:r>
            <a:r>
              <a:rPr lang="en-US" sz="1800" b="0" i="0" spc="0" baseline="0" dirty="0">
                <a:latin typeface="SegoeUI"/>
              </a:rPr>
              <a:t>запус</a:t>
            </a:r>
            <a:r>
              <a:rPr lang="en-US" sz="1800" b="0" i="0" spc="-39" baseline="0" dirty="0">
                <a:latin typeface="SegoeUI"/>
              </a:rPr>
              <a:t>к</a:t>
            </a:r>
            <a:r>
              <a:rPr lang="en-US" sz="1800" b="0" i="0" spc="0" baseline="0" dirty="0">
                <a:latin typeface="SegoeUI"/>
              </a:rPr>
              <a:t>ом</a:t>
            </a:r>
          </a:p>
          <a:p>
            <a:pPr marL="286512">
              <a:lnSpc>
                <a:spcPts val="2160"/>
              </a:lnSpc>
            </a:pPr>
            <a:r>
              <a:rPr lang="en-US" sz="1800" b="0" i="0" spc="0" baseline="0" dirty="0">
                <a:latin typeface="SegoeUI"/>
              </a:rPr>
              <a:t>каждо</a:t>
            </a:r>
            <a:r>
              <a:rPr lang="en-US" sz="1800" b="0" i="0" spc="-41" baseline="0" dirty="0">
                <a:latin typeface="SegoeUI"/>
              </a:rPr>
              <a:t>г</a:t>
            </a:r>
            <a:r>
              <a:rPr lang="en-US" sz="1800" b="0" i="0" spc="484" baseline="0" dirty="0">
                <a:latin typeface="SegoeUI"/>
              </a:rPr>
              <a:t>о</a:t>
            </a:r>
            <a:r>
              <a:rPr lang="en-US" sz="1800" b="0" i="0" spc="0" baseline="0" dirty="0">
                <a:latin typeface="SegoeUI"/>
              </a:rPr>
              <a:t>юнит</a:t>
            </a:r>
            <a:r>
              <a:rPr lang="en-US" sz="1800" b="0" i="0" spc="0" baseline="0" dirty="0">
                <a:latin typeface="Segoe UI"/>
              </a:rPr>
              <a:t>-</a:t>
            </a:r>
            <a:r>
              <a:rPr lang="en-US" sz="1800" b="0" i="0" spc="-30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еста</a:t>
            </a:r>
            <a:r>
              <a:rPr lang="en-US" sz="1800" b="0" i="0" spc="0" baseline="0" dirty="0">
                <a:latin typeface="Segoe UI"/>
              </a:rPr>
              <a:t>.</a:t>
            </a:r>
          </a:p>
        </p:txBody>
      </p:sp>
      <p:sp>
        <p:nvSpPr>
          <p:cNvPr id="275" name="Rectangle 275"/>
          <p:cNvSpPr/>
          <p:nvPr/>
        </p:nvSpPr>
        <p:spPr>
          <a:xfrm>
            <a:off x="3792346" y="3763773"/>
            <a:ext cx="4805807" cy="91348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1626" baseline="0" dirty="0">
                <a:latin typeface="Arial"/>
              </a:rPr>
              <a:t>•</a:t>
            </a:r>
            <a:r>
              <a:rPr lang="en-US" sz="1800" b="0" i="0" spc="-15" baseline="0" dirty="0">
                <a:latin typeface="Segoe UI"/>
              </a:rPr>
              <a:t>[</a:t>
            </a:r>
            <a:r>
              <a:rPr lang="en-US" sz="1800" b="0" i="0" spc="-176" baseline="0" dirty="0">
                <a:solidFill>
                  <a:srgbClr val="3590A9"/>
                </a:solidFill>
                <a:latin typeface="Segoe UI"/>
              </a:rPr>
              <a:t>T</a:t>
            </a:r>
            <a:r>
              <a:rPr lang="en-US" sz="1800" b="0" i="0" spc="0" baseline="0" dirty="0">
                <a:solidFill>
                  <a:srgbClr val="3590A9"/>
                </a:solidFill>
                <a:latin typeface="Segoe UI"/>
              </a:rPr>
              <a:t>earDow</a:t>
            </a:r>
            <a:r>
              <a:rPr lang="en-US" sz="1800" b="0" i="0" spc="-13" baseline="0" dirty="0">
                <a:solidFill>
                  <a:srgbClr val="3590A9"/>
                </a:solidFill>
                <a:latin typeface="Segoe UI"/>
              </a:rPr>
              <a:t>n</a:t>
            </a:r>
            <a:r>
              <a:rPr lang="en-US" sz="1800" b="0" i="0" spc="524" baseline="0" dirty="0">
                <a:latin typeface="Segoe UI"/>
              </a:rPr>
              <a:t>]</a:t>
            </a:r>
            <a:r>
              <a:rPr lang="en-US" sz="1800" b="0" i="0" spc="527" baseline="0" dirty="0">
                <a:latin typeface="Segoe UI"/>
              </a:rPr>
              <a:t>–</a:t>
            </a:r>
            <a:r>
              <a:rPr lang="en-US" sz="1800" b="0" i="0" spc="0" baseline="0" dirty="0">
                <a:latin typeface="SegoeUI"/>
              </a:rPr>
              <a:t>атрибу</a:t>
            </a:r>
            <a:r>
              <a:rPr lang="en-US" sz="1800" b="0" i="0" spc="-28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о</a:t>
            </a:r>
            <a:r>
              <a:rPr lang="en-US" sz="1800" b="0" i="0" spc="528" baseline="0" dirty="0">
                <a:latin typeface="SegoeUI"/>
              </a:rPr>
              <a:t>м</a:t>
            </a:r>
            <a:r>
              <a:rPr lang="en-US" sz="1800" b="0" i="0" spc="0" baseline="0" dirty="0">
                <a:latin typeface="SegoeUI"/>
              </a:rPr>
              <a:t>пом</a:t>
            </a:r>
            <a:r>
              <a:rPr lang="en-US" sz="1800" b="0" i="0" spc="-27" baseline="0" dirty="0">
                <a:latin typeface="SegoeUI"/>
              </a:rPr>
              <a:t>е</a:t>
            </a:r>
            <a:r>
              <a:rPr lang="en-US" sz="1800" b="0" i="0" spc="0" baseline="0" dirty="0">
                <a:latin typeface="SegoeUI"/>
              </a:rPr>
              <a:t>чае</a:t>
            </a:r>
            <a:r>
              <a:rPr lang="en-US" sz="1800" b="0" i="0" spc="-35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с</a:t>
            </a:r>
            <a:r>
              <a:rPr lang="en-US" sz="1800" b="0" i="0" spc="518" baseline="0" dirty="0">
                <a:latin typeface="SegoeUI"/>
              </a:rPr>
              <a:t>я</a:t>
            </a:r>
            <a:r>
              <a:rPr lang="en-US" sz="1800" b="0" i="0" spc="0" baseline="0" dirty="0">
                <a:latin typeface="SegoeUI"/>
              </a:rPr>
              <a:t>ме</a:t>
            </a:r>
            <a:r>
              <a:rPr lang="en-US" sz="1800" b="0" i="0" spc="-39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о</a:t>
            </a:r>
            <a:r>
              <a:rPr lang="en-US" sz="1800" b="0" i="0" spc="-22" baseline="0" dirty="0">
                <a:latin typeface="SegoeUI"/>
              </a:rPr>
              <a:t>д</a:t>
            </a:r>
            <a:r>
              <a:rPr lang="en-US" sz="1800" b="0" i="0" spc="0" baseline="0" dirty="0">
                <a:latin typeface="Segoe UI"/>
              </a:rPr>
              <a:t>,</a:t>
            </a:r>
          </a:p>
          <a:p>
            <a:pPr marL="286512">
              <a:lnSpc>
                <a:spcPts val="2159"/>
              </a:lnSpc>
            </a:pPr>
            <a:r>
              <a:rPr lang="en-US" sz="1800" b="0" i="0" spc="-30" baseline="0" dirty="0">
                <a:latin typeface="SegoeUI"/>
              </a:rPr>
              <a:t>к</a:t>
            </a:r>
            <a:r>
              <a:rPr lang="en-US" sz="1800" b="0" i="0" spc="-36" baseline="0" dirty="0">
                <a:latin typeface="SegoeUI"/>
              </a:rPr>
              <a:t>о</a:t>
            </a:r>
            <a:r>
              <a:rPr lang="en-US" sz="1800" b="0" i="0" spc="-28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оры</a:t>
            </a:r>
            <a:r>
              <a:rPr lang="en-US" sz="1800" b="0" i="0" spc="1386" baseline="0" dirty="0">
                <a:latin typeface="SegoeUI"/>
              </a:rPr>
              <a:t>й</a:t>
            </a:r>
            <a:r>
              <a:rPr lang="en-US" sz="1800" b="0" i="0" spc="0" baseline="0" dirty="0">
                <a:latin typeface="SegoeUI"/>
              </a:rPr>
              <a:t>вызыва</a:t>
            </a:r>
            <a:r>
              <a:rPr lang="en-US" sz="1800" b="0" i="0" spc="-28" baseline="0" dirty="0">
                <a:latin typeface="SegoeUI"/>
              </a:rPr>
              <a:t>е</a:t>
            </a:r>
            <a:r>
              <a:rPr lang="en-US" sz="1800" b="0" i="0" spc="-30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с</a:t>
            </a:r>
            <a:r>
              <a:rPr lang="en-US" sz="1800" b="0" i="0" spc="1386" baseline="0" dirty="0">
                <a:latin typeface="SegoeUI"/>
              </a:rPr>
              <a:t>я</a:t>
            </a:r>
            <a:r>
              <a:rPr lang="en-US" sz="1800" b="0" i="0" spc="0" baseline="0" dirty="0">
                <a:latin typeface="SegoeUI"/>
              </a:rPr>
              <a:t>посл</a:t>
            </a:r>
            <a:r>
              <a:rPr lang="en-US" sz="1800" b="0" i="0" spc="1389" baseline="0" dirty="0">
                <a:latin typeface="SegoeUI"/>
              </a:rPr>
              <a:t>е</a:t>
            </a:r>
            <a:r>
              <a:rPr lang="en-US" sz="1800" b="0" i="0" spc="0" baseline="0" dirty="0">
                <a:latin typeface="SegoeUI"/>
              </a:rPr>
              <a:t>завершения</a:t>
            </a:r>
          </a:p>
          <a:p>
            <a:pPr marL="286512">
              <a:lnSpc>
                <a:spcPts val="2160"/>
              </a:lnSpc>
            </a:pPr>
            <a:r>
              <a:rPr lang="en-US" sz="1800" b="0" i="0" spc="0" baseline="0" dirty="0">
                <a:latin typeface="SegoeUI"/>
              </a:rPr>
              <a:t>каждо</a:t>
            </a:r>
            <a:r>
              <a:rPr lang="en-US" sz="1800" b="0" i="0" spc="-41" baseline="0" dirty="0">
                <a:latin typeface="SegoeUI"/>
              </a:rPr>
              <a:t>г</a:t>
            </a:r>
            <a:r>
              <a:rPr lang="en-US" sz="1800" b="0" i="0" spc="484" baseline="0" dirty="0">
                <a:latin typeface="SegoeUI"/>
              </a:rPr>
              <a:t>о</a:t>
            </a:r>
            <a:r>
              <a:rPr lang="en-US" sz="1800" b="0" i="0" spc="0" baseline="0" dirty="0">
                <a:latin typeface="SegoeUI"/>
              </a:rPr>
              <a:t>юнит</a:t>
            </a:r>
            <a:r>
              <a:rPr lang="en-US" sz="1800" b="0" i="0" spc="0" baseline="0" dirty="0">
                <a:latin typeface="Segoe UI"/>
              </a:rPr>
              <a:t>-</a:t>
            </a:r>
            <a:r>
              <a:rPr lang="en-US" sz="1800" b="0" i="0" spc="-30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еста</a:t>
            </a:r>
            <a:r>
              <a:rPr lang="en-US" sz="1800" b="0" i="0" spc="0" baseline="0" dirty="0">
                <a:latin typeface="Segoe UI"/>
              </a:rPr>
              <a:t>.</a:t>
            </a:r>
          </a:p>
        </p:txBody>
      </p:sp>
      <p:sp>
        <p:nvSpPr>
          <p:cNvPr id="276" name="Rectangle 276"/>
          <p:cNvSpPr/>
          <p:nvPr/>
        </p:nvSpPr>
        <p:spPr>
          <a:xfrm>
            <a:off x="1943989" y="3571748"/>
            <a:ext cx="768553" cy="364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FFFFFF"/>
                </a:solidFill>
                <a:latin typeface="Segoe UI"/>
              </a:rPr>
              <a:t>Execu</a:t>
            </a:r>
            <a:r>
              <a:rPr lang="en-US" sz="1800" b="0" i="0" spc="-28" baseline="0" dirty="0">
                <a:solidFill>
                  <a:srgbClr val="FFFFFF"/>
                </a:solidFill>
                <a:latin typeface="Segoe UI"/>
              </a:rPr>
              <a:t>t</a:t>
            </a:r>
            <a:r>
              <a:rPr lang="en-US" sz="1800" b="0" i="0" spc="0" baseline="0" dirty="0">
                <a:solidFill>
                  <a:srgbClr val="FFFFFF"/>
                </a:solidFill>
                <a:latin typeface="Segoe UI"/>
              </a:rPr>
              <a:t>e</a:t>
            </a:r>
          </a:p>
        </p:txBody>
      </p:sp>
      <p:sp>
        <p:nvSpPr>
          <p:cNvPr id="277" name="Rectangle 277"/>
          <p:cNvSpPr/>
          <p:nvPr/>
        </p:nvSpPr>
        <p:spPr>
          <a:xfrm>
            <a:off x="1398142" y="2195094"/>
            <a:ext cx="562127" cy="2791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latin typeface="Calibri"/>
              </a:rPr>
              <a:t>SetUp</a:t>
            </a:r>
          </a:p>
        </p:txBody>
      </p:sp>
      <p:sp>
        <p:nvSpPr>
          <p:cNvPr id="278" name="Rectangle 278"/>
          <p:cNvSpPr/>
          <p:nvPr/>
        </p:nvSpPr>
        <p:spPr>
          <a:xfrm>
            <a:off x="1058570" y="4684675"/>
            <a:ext cx="938860" cy="2791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-158" baseline="0" dirty="0">
                <a:latin typeface="Calibri"/>
              </a:rPr>
              <a:t>T</a:t>
            </a:r>
            <a:r>
              <a:rPr lang="en-US" sz="1800" b="0" i="0" spc="0" baseline="0" dirty="0">
                <a:latin typeface="Calibri"/>
              </a:rPr>
              <a:t>earDown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Picture 27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15200" y="6172283"/>
            <a:ext cx="1462848" cy="479977"/>
          </a:xfrm>
          <a:prstGeom prst="rect">
            <a:avLst/>
          </a:prstGeom>
          <a:noFill/>
        </p:spPr>
      </p:pic>
      <p:pic>
        <p:nvPicPr>
          <p:cNvPr id="280" name="Picture 28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3131"/>
            <a:ext cx="9144000" cy="644053"/>
          </a:xfrm>
          <a:prstGeom prst="rect">
            <a:avLst/>
          </a:prstGeom>
          <a:noFill/>
        </p:spPr>
      </p:pic>
      <p:sp>
        <p:nvSpPr>
          <p:cNvPr id="281" name="Freeform 281"/>
          <p:cNvSpPr/>
          <p:nvPr/>
        </p:nvSpPr>
        <p:spPr>
          <a:xfrm>
            <a:off x="0" y="228600"/>
            <a:ext cx="9144000" cy="533400"/>
          </a:xfrm>
          <a:custGeom>
            <a:avLst/>
            <a:gdLst/>
            <a:ahLst/>
            <a:cxnLst/>
            <a:rect l="0" t="0" r="0" b="0"/>
            <a:pathLst>
              <a:path w="9144000" h="533400">
                <a:moveTo>
                  <a:pt x="0" y="0"/>
                </a:moveTo>
                <a:lnTo>
                  <a:pt x="9144000" y="0"/>
                </a:lnTo>
                <a:lnTo>
                  <a:pt x="9144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" name="Rectangle 282"/>
          <p:cNvSpPr/>
          <p:nvPr/>
        </p:nvSpPr>
        <p:spPr>
          <a:xfrm>
            <a:off x="548640" y="6428334"/>
            <a:ext cx="154533" cy="1860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898989"/>
                </a:solidFill>
                <a:latin typeface="Calibri"/>
              </a:rPr>
              <a:t>16</a:t>
            </a:r>
          </a:p>
        </p:txBody>
      </p:sp>
      <p:sp>
        <p:nvSpPr>
          <p:cNvPr id="283" name="Rectangle 283"/>
          <p:cNvSpPr/>
          <p:nvPr/>
        </p:nvSpPr>
        <p:spPr>
          <a:xfrm>
            <a:off x="3090430" y="228600"/>
            <a:ext cx="2961986" cy="649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204" b="0" i="0" spc="0" baseline="0" dirty="0">
                <a:solidFill>
                  <a:srgbClr val="FFFFFF"/>
                </a:solidFill>
                <a:latin typeface="SegoeUI"/>
              </a:rPr>
              <a:t>Атрибут</a:t>
            </a:r>
            <a:r>
              <a:rPr lang="en-US" sz="3204" b="0" i="0" spc="869" baseline="0" dirty="0">
                <a:solidFill>
                  <a:srgbClr val="FFFFFF"/>
                </a:solidFill>
                <a:latin typeface="SegoeUI"/>
              </a:rPr>
              <a:t>ы</a:t>
            </a:r>
            <a:r>
              <a:rPr lang="en-US" sz="3204" b="0" i="0" spc="0" baseline="0" dirty="0">
                <a:solidFill>
                  <a:srgbClr val="FFFFFF"/>
                </a:solidFill>
                <a:latin typeface="Segoe UI"/>
              </a:rPr>
              <a:t>NUnit</a:t>
            </a:r>
          </a:p>
        </p:txBody>
      </p:sp>
      <p:sp>
        <p:nvSpPr>
          <p:cNvPr id="284" name="Rectangle 284"/>
          <p:cNvSpPr/>
          <p:nvPr/>
        </p:nvSpPr>
        <p:spPr>
          <a:xfrm>
            <a:off x="1992756" y="797469"/>
            <a:ext cx="5157333" cy="567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Настройка</a:t>
            </a:r>
            <a:r>
              <a:rPr lang="en-US" sz="2798" b="0" i="0" spc="-10" baseline="0" dirty="0">
                <a:solidFill>
                  <a:srgbClr val="7F7F7F"/>
                </a:solidFill>
                <a:latin typeface="Segoe UI"/>
              </a:rPr>
              <a:t> 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и</a:t>
            </a:r>
            <a:r>
              <a:rPr lang="en-US" sz="2798" b="0" i="0" spc="0" baseline="0" dirty="0">
                <a:solidFill>
                  <a:srgbClr val="7F7F7F"/>
                </a:solidFill>
                <a:latin typeface="Segoe UI"/>
              </a:rPr>
              <a:t> 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очистка</a:t>
            </a:r>
            <a:r>
              <a:rPr lang="en-US" sz="2798" b="0" i="0" spc="-22" baseline="0" dirty="0">
                <a:solidFill>
                  <a:srgbClr val="7F7F7F"/>
                </a:solidFill>
                <a:latin typeface="Segoe UI"/>
              </a:rPr>
              <a:t> 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состоян</a:t>
            </a:r>
            <a:r>
              <a:rPr lang="en-US" sz="2798" b="0" i="0" spc="-47" baseline="0" dirty="0">
                <a:solidFill>
                  <a:srgbClr val="7F7F7F"/>
                </a:solidFill>
                <a:latin typeface="SegoeUI"/>
              </a:rPr>
              <a:t>и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я</a:t>
            </a:r>
          </a:p>
        </p:txBody>
      </p:sp>
      <p:sp>
        <p:nvSpPr>
          <p:cNvPr id="285" name="Rectangle 285"/>
          <p:cNvSpPr/>
          <p:nvPr/>
        </p:nvSpPr>
        <p:spPr>
          <a:xfrm>
            <a:off x="1387094" y="2791666"/>
            <a:ext cx="6373862" cy="10157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004" b="0" i="0" spc="1554" baseline="0" dirty="0">
                <a:latin typeface="Arial"/>
              </a:rPr>
              <a:t>•</a:t>
            </a:r>
            <a:r>
              <a:rPr lang="en-US" sz="2004" b="0" i="0" spc="0" baseline="0" dirty="0">
                <a:latin typeface="Segoe UI"/>
              </a:rPr>
              <a:t>[</a:t>
            </a:r>
            <a:r>
              <a:rPr lang="en-US" sz="2004" b="0" i="0" spc="-210" baseline="0" dirty="0">
                <a:solidFill>
                  <a:srgbClr val="3590A9"/>
                </a:solidFill>
                <a:latin typeface="Segoe UI"/>
              </a:rPr>
              <a:t>T</a:t>
            </a:r>
            <a:r>
              <a:rPr lang="en-US" sz="2004" b="0" i="0" spc="0" baseline="0" dirty="0">
                <a:solidFill>
                  <a:srgbClr val="3590A9"/>
                </a:solidFill>
                <a:latin typeface="Segoe UI"/>
              </a:rPr>
              <a:t>extFixtu</a:t>
            </a:r>
            <a:r>
              <a:rPr lang="en-US" sz="2004" b="0" i="0" spc="-30" baseline="0" dirty="0">
                <a:solidFill>
                  <a:srgbClr val="3590A9"/>
                </a:solidFill>
                <a:latin typeface="Segoe UI"/>
              </a:rPr>
              <a:t>r</a:t>
            </a:r>
            <a:r>
              <a:rPr lang="en-US" sz="2004" b="0" i="0" spc="0" baseline="0" dirty="0">
                <a:solidFill>
                  <a:srgbClr val="3590A9"/>
                </a:solidFill>
                <a:latin typeface="Segoe UI"/>
              </a:rPr>
              <a:t>eSetUp</a:t>
            </a:r>
            <a:r>
              <a:rPr lang="en-US" sz="2004" b="0" i="0" spc="1794" baseline="0" dirty="0">
                <a:latin typeface="Segoe UI"/>
              </a:rPr>
              <a:t>]</a:t>
            </a:r>
            <a:r>
              <a:rPr lang="en-US" sz="2004" b="0" i="0" spc="1817" baseline="0" dirty="0">
                <a:latin typeface="Segoe UI"/>
              </a:rPr>
              <a:t>–</a:t>
            </a:r>
            <a:r>
              <a:rPr lang="en-US" sz="2004" b="0" i="0" spc="0" baseline="0" dirty="0">
                <a:latin typeface="SegoeUI"/>
              </a:rPr>
              <a:t>атрибу</a:t>
            </a:r>
            <a:r>
              <a:rPr lang="en-US" sz="2004" b="0" i="0" spc="1829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определяе</a:t>
            </a:r>
            <a:r>
              <a:rPr lang="en-US" sz="2004" b="0" i="0" spc="1799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ме</a:t>
            </a:r>
            <a:r>
              <a:rPr lang="en-US" sz="2004" b="0" i="0" spc="-38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о</a:t>
            </a:r>
            <a:r>
              <a:rPr lang="en-US" sz="2004" b="0" i="0" spc="-12" baseline="0" dirty="0">
                <a:latin typeface="SegoeUI"/>
              </a:rPr>
              <a:t>д</a:t>
            </a:r>
            <a:r>
              <a:rPr lang="en-US" sz="2004" b="0" i="0" spc="0" baseline="0" dirty="0">
                <a:latin typeface="Segoe UI"/>
              </a:rPr>
              <a:t>,</a:t>
            </a:r>
          </a:p>
          <a:p>
            <a:pPr marL="286511">
              <a:lnSpc>
                <a:spcPts val="2400"/>
              </a:lnSpc>
            </a:pPr>
            <a:r>
              <a:rPr lang="en-US" sz="2004" b="0" i="0" spc="-36" baseline="0" dirty="0">
                <a:latin typeface="SegoeUI"/>
              </a:rPr>
              <a:t>ко</a:t>
            </a:r>
            <a:r>
              <a:rPr lang="en-US" sz="2004" b="0" i="0" spc="-40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оры</a:t>
            </a:r>
            <a:r>
              <a:rPr lang="en-US" sz="2004" b="0" i="0" spc="609" baseline="0" dirty="0">
                <a:latin typeface="SegoeUI"/>
              </a:rPr>
              <a:t>й</a:t>
            </a:r>
            <a:r>
              <a:rPr lang="en-US" sz="2004" b="0" i="0" spc="0" baseline="0" dirty="0">
                <a:latin typeface="SegoeUI"/>
              </a:rPr>
              <a:t>выполни</a:t>
            </a:r>
            <a:r>
              <a:rPr lang="en-US" sz="2004" b="0" i="0" spc="-36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с</a:t>
            </a:r>
            <a:r>
              <a:rPr lang="en-US" sz="2004" b="0" i="0" spc="610" baseline="0" dirty="0">
                <a:latin typeface="SegoeUI"/>
              </a:rPr>
              <a:t>я</a:t>
            </a:r>
            <a:r>
              <a:rPr lang="en-US" sz="2004" b="0" i="0" spc="0" baseline="0" dirty="0">
                <a:latin typeface="SegoeUI"/>
              </a:rPr>
              <a:t>од</a:t>
            </a:r>
            <a:r>
              <a:rPr lang="en-US" sz="2004" b="0" i="0" spc="-40" baseline="0" dirty="0">
                <a:latin typeface="SegoeUI"/>
              </a:rPr>
              <a:t>и</a:t>
            </a:r>
            <a:r>
              <a:rPr lang="en-US" sz="2004" b="0" i="0" spc="610" baseline="0" dirty="0">
                <a:latin typeface="SegoeUI"/>
              </a:rPr>
              <a:t>н</a:t>
            </a:r>
            <a:r>
              <a:rPr lang="en-US" sz="2004" b="0" i="0" spc="-40" baseline="0" dirty="0">
                <a:latin typeface="SegoeUI"/>
              </a:rPr>
              <a:t>р</a:t>
            </a:r>
            <a:r>
              <a:rPr lang="en-US" sz="2004" b="0" i="0" spc="0" baseline="0" dirty="0">
                <a:latin typeface="SegoeUI"/>
              </a:rPr>
              <a:t>а</a:t>
            </a:r>
            <a:r>
              <a:rPr lang="en-US" sz="2004" b="0" i="0" spc="607" baseline="0" dirty="0">
                <a:latin typeface="SegoeUI"/>
              </a:rPr>
              <a:t>з</a:t>
            </a:r>
            <a:r>
              <a:rPr lang="en-US" sz="2004" b="0" i="0" spc="0" baseline="0" dirty="0">
                <a:latin typeface="SegoeUI"/>
              </a:rPr>
              <a:t>пере</a:t>
            </a:r>
            <a:r>
              <a:rPr lang="en-US" sz="2004" b="0" i="0" spc="592" baseline="0" dirty="0">
                <a:latin typeface="SegoeUI"/>
              </a:rPr>
              <a:t>д</a:t>
            </a:r>
            <a:r>
              <a:rPr lang="en-US" sz="2004" b="0" i="0" spc="0" baseline="0" dirty="0">
                <a:latin typeface="SegoeUI"/>
              </a:rPr>
              <a:t>запус</a:t>
            </a:r>
            <a:r>
              <a:rPr lang="en-US" sz="2004" b="0" i="0" spc="-44" baseline="0" dirty="0">
                <a:latin typeface="SegoeUI"/>
              </a:rPr>
              <a:t>к</a:t>
            </a:r>
            <a:r>
              <a:rPr lang="en-US" sz="2004" b="0" i="0" spc="0" baseline="0" dirty="0">
                <a:latin typeface="SegoeUI"/>
              </a:rPr>
              <a:t>о</a:t>
            </a:r>
            <a:r>
              <a:rPr lang="en-US" sz="2004" b="0" i="0" spc="588" baseline="0" dirty="0">
                <a:latin typeface="SegoeUI"/>
              </a:rPr>
              <a:t>м</a:t>
            </a:r>
            <a:r>
              <a:rPr lang="en-US" sz="2004" b="0" i="0" spc="0" baseline="0" dirty="0">
                <a:latin typeface="SegoeUI"/>
              </a:rPr>
              <a:t>всех</a:t>
            </a:r>
          </a:p>
          <a:p>
            <a:pPr marL="286511">
              <a:lnSpc>
                <a:spcPts val="2400"/>
              </a:lnSpc>
            </a:pPr>
            <a:r>
              <a:rPr lang="en-US" sz="2004" b="0" i="0" spc="0" baseline="0" dirty="0">
                <a:latin typeface="SegoeUI"/>
              </a:rPr>
              <a:t>юнит</a:t>
            </a:r>
            <a:r>
              <a:rPr lang="en-US" sz="2004" b="0" i="0" spc="0" baseline="0" dirty="0">
                <a:latin typeface="Segoe UI"/>
              </a:rPr>
              <a:t>-</a:t>
            </a:r>
            <a:r>
              <a:rPr lang="en-US" sz="2004" b="0" i="0" spc="-42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ес</a:t>
            </a:r>
            <a:r>
              <a:rPr lang="en-US" sz="2004" b="0" i="0" spc="-48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о</a:t>
            </a:r>
            <a:r>
              <a:rPr lang="en-US" sz="2004" b="0" i="0" spc="575" baseline="0" dirty="0">
                <a:latin typeface="SegoeUI"/>
              </a:rPr>
              <a:t>в</a:t>
            </a:r>
            <a:r>
              <a:rPr lang="en-US" sz="2004" b="0" i="0" spc="545" baseline="0" dirty="0">
                <a:latin typeface="SegoeUI"/>
              </a:rPr>
              <a:t>в</a:t>
            </a:r>
            <a:r>
              <a:rPr lang="en-US" sz="2004" b="0" i="0" spc="0" baseline="0" dirty="0">
                <a:latin typeface="SegoeUI"/>
              </a:rPr>
              <a:t>класс</a:t>
            </a:r>
            <a:r>
              <a:rPr lang="en-US" sz="2004" b="0" i="0" spc="546" baseline="0" dirty="0">
                <a:latin typeface="SegoeUI"/>
              </a:rPr>
              <a:t>е</a:t>
            </a:r>
            <a:r>
              <a:rPr lang="en-US" sz="2004" b="0" i="0" spc="550" baseline="0" dirty="0">
                <a:latin typeface="SegoeUI"/>
              </a:rPr>
              <a:t>с</a:t>
            </a:r>
            <a:r>
              <a:rPr lang="en-US" sz="2004" b="0" i="0" spc="-40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естам</a:t>
            </a:r>
            <a:r>
              <a:rPr lang="en-US" sz="2004" b="0" i="0" spc="-14" baseline="0" dirty="0">
                <a:latin typeface="SegoeUI"/>
              </a:rPr>
              <a:t>и</a:t>
            </a:r>
            <a:r>
              <a:rPr lang="en-US" sz="2004" b="0" i="0" spc="0" baseline="0" dirty="0">
                <a:latin typeface="Segoe UI"/>
              </a:rPr>
              <a:t>.</a:t>
            </a:r>
          </a:p>
        </p:txBody>
      </p:sp>
      <p:sp>
        <p:nvSpPr>
          <p:cNvPr id="286" name="Rectangle 286"/>
          <p:cNvSpPr/>
          <p:nvPr/>
        </p:nvSpPr>
        <p:spPr>
          <a:xfrm>
            <a:off x="1387094" y="3706320"/>
            <a:ext cx="6372338" cy="10157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004" b="0" i="0" spc="1554" baseline="0" dirty="0">
                <a:latin typeface="Arial"/>
              </a:rPr>
              <a:t>•</a:t>
            </a:r>
            <a:r>
              <a:rPr lang="en-US" sz="2004" b="0" i="0" spc="0" baseline="0" dirty="0">
                <a:latin typeface="Segoe UI"/>
              </a:rPr>
              <a:t>[</a:t>
            </a:r>
            <a:r>
              <a:rPr lang="en-US" sz="2004" b="0" i="0" spc="-210" baseline="0" dirty="0">
                <a:solidFill>
                  <a:srgbClr val="3590A9"/>
                </a:solidFill>
                <a:latin typeface="Segoe UI"/>
              </a:rPr>
              <a:t>T</a:t>
            </a:r>
            <a:r>
              <a:rPr lang="en-US" sz="2004" b="0" i="0" spc="0" baseline="0" dirty="0">
                <a:solidFill>
                  <a:srgbClr val="3590A9"/>
                </a:solidFill>
                <a:latin typeface="Segoe UI"/>
              </a:rPr>
              <a:t>extFixtu</a:t>
            </a:r>
            <a:r>
              <a:rPr lang="en-US" sz="2004" b="0" i="0" spc="-30" baseline="0" dirty="0">
                <a:solidFill>
                  <a:srgbClr val="3590A9"/>
                </a:solidFill>
                <a:latin typeface="Segoe UI"/>
              </a:rPr>
              <a:t>r</a:t>
            </a:r>
            <a:r>
              <a:rPr lang="en-US" sz="2004" b="0" i="0" spc="0" baseline="0" dirty="0">
                <a:solidFill>
                  <a:srgbClr val="3590A9"/>
                </a:solidFill>
                <a:latin typeface="Segoe UI"/>
              </a:rPr>
              <a:t>e</a:t>
            </a:r>
            <a:r>
              <a:rPr lang="en-US" sz="2004" b="0" i="0" spc="-214" baseline="0" dirty="0">
                <a:solidFill>
                  <a:srgbClr val="3590A9"/>
                </a:solidFill>
                <a:latin typeface="Segoe UI"/>
              </a:rPr>
              <a:t>T</a:t>
            </a:r>
            <a:r>
              <a:rPr lang="en-US" sz="2004" b="0" i="0" spc="0" baseline="0" dirty="0">
                <a:solidFill>
                  <a:srgbClr val="3590A9"/>
                </a:solidFill>
                <a:latin typeface="Segoe UI"/>
              </a:rPr>
              <a:t>earDown</a:t>
            </a:r>
            <a:r>
              <a:rPr lang="en-US" sz="2004" b="0" i="0" spc="942" baseline="0" dirty="0">
                <a:latin typeface="Segoe UI"/>
              </a:rPr>
              <a:t>]</a:t>
            </a:r>
            <a:r>
              <a:rPr lang="en-US" sz="2004" b="0" i="0" spc="956" baseline="0" dirty="0">
                <a:latin typeface="Segoe UI"/>
              </a:rPr>
              <a:t>–</a:t>
            </a:r>
            <a:r>
              <a:rPr lang="en-US" sz="2004" b="0" i="0" spc="0" baseline="0" dirty="0">
                <a:latin typeface="SegoeUI"/>
              </a:rPr>
              <a:t>атрибу</a:t>
            </a:r>
            <a:r>
              <a:rPr lang="en-US" sz="2004" b="0" i="0" spc="955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определяе</a:t>
            </a:r>
            <a:r>
              <a:rPr lang="en-US" sz="2004" b="0" i="0" spc="935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ме</a:t>
            </a:r>
            <a:r>
              <a:rPr lang="en-US" sz="2004" b="0" i="0" spc="-50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о</a:t>
            </a:r>
            <a:r>
              <a:rPr lang="en-US" sz="2004" b="0" i="0" spc="-12" baseline="0" dirty="0">
                <a:latin typeface="SegoeUI"/>
              </a:rPr>
              <a:t>д</a:t>
            </a:r>
            <a:r>
              <a:rPr lang="en-US" sz="2004" b="0" i="0" spc="0" baseline="0" dirty="0">
                <a:latin typeface="Segoe UI"/>
              </a:rPr>
              <a:t>,</a:t>
            </a:r>
          </a:p>
          <a:p>
            <a:pPr marL="286511">
              <a:lnSpc>
                <a:spcPts val="2400"/>
              </a:lnSpc>
            </a:pPr>
            <a:r>
              <a:rPr lang="en-US" sz="2004" b="0" i="0" spc="-36" baseline="0" dirty="0">
                <a:latin typeface="SegoeUI"/>
              </a:rPr>
              <a:t>ко</a:t>
            </a:r>
            <a:r>
              <a:rPr lang="en-US" sz="2004" b="0" i="0" spc="-40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оры</a:t>
            </a:r>
            <a:r>
              <a:rPr lang="en-US" sz="2004" b="0" i="0" spc="597" baseline="0" dirty="0">
                <a:latin typeface="SegoeUI"/>
              </a:rPr>
              <a:t>й</a:t>
            </a:r>
            <a:r>
              <a:rPr lang="en-US" sz="2004" b="0" i="0" spc="0" baseline="0" dirty="0">
                <a:latin typeface="SegoeUI"/>
              </a:rPr>
              <a:t>выполни</a:t>
            </a:r>
            <a:r>
              <a:rPr lang="en-US" sz="2004" b="0" i="0" spc="-48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с</a:t>
            </a:r>
            <a:r>
              <a:rPr lang="en-US" sz="2004" b="0" i="0" spc="586" baseline="0" dirty="0">
                <a:latin typeface="SegoeUI"/>
              </a:rPr>
              <a:t>я</a:t>
            </a:r>
            <a:r>
              <a:rPr lang="en-US" sz="2004" b="0" i="0" spc="0" baseline="0" dirty="0">
                <a:latin typeface="SegoeUI"/>
              </a:rPr>
              <a:t>оди</a:t>
            </a:r>
            <a:r>
              <a:rPr lang="en-US" sz="2004" b="0" i="0" spc="558" baseline="0" dirty="0">
                <a:latin typeface="SegoeUI"/>
              </a:rPr>
              <a:t>н</a:t>
            </a:r>
            <a:r>
              <a:rPr lang="en-US" sz="2004" b="0" i="0" spc="0" baseline="0" dirty="0">
                <a:latin typeface="SegoeUI"/>
              </a:rPr>
              <a:t>ра</a:t>
            </a:r>
            <a:r>
              <a:rPr lang="en-US" sz="2004" b="0" i="0" spc="555" baseline="0" dirty="0">
                <a:latin typeface="SegoeUI"/>
              </a:rPr>
              <a:t>з</a:t>
            </a:r>
            <a:r>
              <a:rPr lang="en-US" sz="2004" b="0" i="0" spc="0" baseline="0" dirty="0">
                <a:latin typeface="SegoeUI"/>
              </a:rPr>
              <a:t>п</a:t>
            </a:r>
            <a:r>
              <a:rPr lang="en-US" sz="2004" b="0" i="0" spc="573" baseline="0" dirty="0">
                <a:latin typeface="SegoeUI"/>
              </a:rPr>
              <a:t>о</a:t>
            </a:r>
            <a:r>
              <a:rPr lang="en-US" sz="2004" b="0" i="0" spc="0" baseline="0" dirty="0">
                <a:latin typeface="SegoeUI"/>
              </a:rPr>
              <a:t>заве</a:t>
            </a:r>
            <a:r>
              <a:rPr lang="en-US" sz="2004" b="0" i="0" spc="-32" baseline="0" dirty="0">
                <a:latin typeface="SegoeUI"/>
              </a:rPr>
              <a:t>р</a:t>
            </a:r>
            <a:r>
              <a:rPr lang="en-US" sz="2004" b="0" i="0" spc="0" baseline="0" dirty="0">
                <a:latin typeface="SegoeUI"/>
              </a:rPr>
              <a:t>шени</a:t>
            </a:r>
            <a:r>
              <a:rPr lang="en-US" sz="2004" b="0" i="0" spc="591" baseline="0" dirty="0">
                <a:latin typeface="SegoeUI"/>
              </a:rPr>
              <a:t>ю</a:t>
            </a:r>
            <a:r>
              <a:rPr lang="en-US" sz="2004" b="0" i="0" spc="0" baseline="0" dirty="0">
                <a:latin typeface="SegoeUI"/>
              </a:rPr>
              <a:t>всех</a:t>
            </a:r>
          </a:p>
          <a:p>
            <a:pPr marL="286511">
              <a:lnSpc>
                <a:spcPts val="2400"/>
              </a:lnSpc>
            </a:pPr>
            <a:r>
              <a:rPr lang="en-US" sz="2004" b="0" i="0" spc="0" baseline="0" dirty="0">
                <a:latin typeface="SegoeUI"/>
              </a:rPr>
              <a:t>юнит</a:t>
            </a:r>
            <a:r>
              <a:rPr lang="en-US" sz="2004" b="0" i="0" spc="0" baseline="0" dirty="0">
                <a:latin typeface="Segoe UI"/>
              </a:rPr>
              <a:t>-</a:t>
            </a:r>
            <a:r>
              <a:rPr lang="en-US" sz="2004" b="0" i="0" spc="-42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ес</a:t>
            </a:r>
            <a:r>
              <a:rPr lang="en-US" sz="2004" b="0" i="0" spc="-48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о</a:t>
            </a:r>
            <a:r>
              <a:rPr lang="en-US" sz="2004" b="0" i="0" spc="575" baseline="0" dirty="0">
                <a:latin typeface="SegoeUI"/>
              </a:rPr>
              <a:t>в</a:t>
            </a:r>
            <a:r>
              <a:rPr lang="en-US" sz="2004" b="0" i="0" spc="545" baseline="0" dirty="0">
                <a:latin typeface="SegoeUI"/>
              </a:rPr>
              <a:t>в</a:t>
            </a:r>
            <a:r>
              <a:rPr lang="en-US" sz="2004" b="0" i="0" spc="0" baseline="0" dirty="0">
                <a:latin typeface="SegoeUI"/>
              </a:rPr>
              <a:t>класс</a:t>
            </a:r>
            <a:r>
              <a:rPr lang="en-US" sz="2004" b="0" i="0" spc="546" baseline="0" dirty="0">
                <a:latin typeface="SegoeUI"/>
              </a:rPr>
              <a:t>е</a:t>
            </a:r>
            <a:r>
              <a:rPr lang="en-US" sz="2004" b="0" i="0" spc="550" baseline="0" dirty="0">
                <a:latin typeface="SegoeUI"/>
              </a:rPr>
              <a:t>с</a:t>
            </a:r>
            <a:r>
              <a:rPr lang="en-US" sz="2004" b="0" i="0" spc="-40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естам</a:t>
            </a:r>
            <a:r>
              <a:rPr lang="en-US" sz="2004" b="0" i="0" spc="-14" baseline="0" dirty="0">
                <a:latin typeface="SegoeUI"/>
              </a:rPr>
              <a:t>и</a:t>
            </a:r>
            <a:r>
              <a:rPr lang="en-US" sz="2004" b="0" i="0" spc="0" baseline="0" dirty="0">
                <a:latin typeface="Segoe UI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Picture 28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3131"/>
            <a:ext cx="9144000" cy="644053"/>
          </a:xfrm>
          <a:prstGeom prst="rect">
            <a:avLst/>
          </a:prstGeom>
          <a:noFill/>
        </p:spPr>
      </p:pic>
      <p:sp>
        <p:nvSpPr>
          <p:cNvPr id="289" name="Freeform 289"/>
          <p:cNvSpPr/>
          <p:nvPr/>
        </p:nvSpPr>
        <p:spPr>
          <a:xfrm>
            <a:off x="0" y="228600"/>
            <a:ext cx="9144000" cy="533400"/>
          </a:xfrm>
          <a:custGeom>
            <a:avLst/>
            <a:gdLst/>
            <a:ahLst/>
            <a:cxnLst/>
            <a:rect l="0" t="0" r="0" b="0"/>
            <a:pathLst>
              <a:path w="9144000" h="533400">
                <a:moveTo>
                  <a:pt x="0" y="0"/>
                </a:moveTo>
                <a:lnTo>
                  <a:pt x="9144000" y="0"/>
                </a:lnTo>
                <a:lnTo>
                  <a:pt x="9144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0" name="Rectangle 290"/>
          <p:cNvSpPr/>
          <p:nvPr/>
        </p:nvSpPr>
        <p:spPr>
          <a:xfrm>
            <a:off x="548640" y="6428334"/>
            <a:ext cx="154533" cy="1860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898989"/>
                </a:solidFill>
                <a:latin typeface="Calibri"/>
              </a:rPr>
              <a:t>17</a:t>
            </a:r>
          </a:p>
        </p:txBody>
      </p:sp>
      <p:sp>
        <p:nvSpPr>
          <p:cNvPr id="291" name="Rectangle 291"/>
          <p:cNvSpPr/>
          <p:nvPr/>
        </p:nvSpPr>
        <p:spPr>
          <a:xfrm>
            <a:off x="3090976" y="170588"/>
            <a:ext cx="2961986" cy="649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204" b="0" i="0" spc="0" baseline="0" dirty="0">
                <a:solidFill>
                  <a:srgbClr val="FFFFFF"/>
                </a:solidFill>
                <a:latin typeface="SegoeUI"/>
              </a:rPr>
              <a:t>Атрибут</a:t>
            </a:r>
            <a:r>
              <a:rPr lang="en-US" sz="3204" b="0" i="0" spc="869" baseline="0" dirty="0">
                <a:solidFill>
                  <a:srgbClr val="FFFFFF"/>
                </a:solidFill>
                <a:latin typeface="SegoeUI"/>
              </a:rPr>
              <a:t>ы</a:t>
            </a:r>
            <a:r>
              <a:rPr lang="en-US" sz="3204" b="0" i="0" spc="0" baseline="0" dirty="0">
                <a:solidFill>
                  <a:srgbClr val="FFFFFF"/>
                </a:solidFill>
                <a:latin typeface="Segoe UI"/>
              </a:rPr>
              <a:t>NUnit</a:t>
            </a:r>
          </a:p>
        </p:txBody>
      </p:sp>
      <p:sp>
        <p:nvSpPr>
          <p:cNvPr id="292" name="Rectangle 292"/>
          <p:cNvSpPr/>
          <p:nvPr/>
        </p:nvSpPr>
        <p:spPr>
          <a:xfrm>
            <a:off x="1700789" y="855481"/>
            <a:ext cx="5742360" cy="567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Проверка</a:t>
            </a:r>
            <a:r>
              <a:rPr lang="en-US" sz="2798" b="0" i="0" spc="0" baseline="0" dirty="0">
                <a:solidFill>
                  <a:srgbClr val="7F7F7F"/>
                </a:solidFill>
                <a:latin typeface="Segoe UI"/>
              </a:rPr>
              <a:t> </a:t>
            </a:r>
            <a:r>
              <a:rPr lang="en-US" sz="2798" b="0" i="0" spc="-55" baseline="0" dirty="0">
                <a:solidFill>
                  <a:srgbClr val="7F7F7F"/>
                </a:solidFill>
                <a:latin typeface="SegoeUI"/>
              </a:rPr>
              <a:t>о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жидаемы</a:t>
            </a:r>
            <a:r>
              <a:rPr lang="en-US" sz="2798" b="0" i="0" spc="775" baseline="0" dirty="0">
                <a:solidFill>
                  <a:srgbClr val="7F7F7F"/>
                </a:solidFill>
                <a:latin typeface="SegoeUI"/>
              </a:rPr>
              <a:t>х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исключений</a:t>
            </a:r>
          </a:p>
        </p:txBody>
      </p:sp>
      <p:sp>
        <p:nvSpPr>
          <p:cNvPr id="293" name="Rectangle 293"/>
          <p:cNvSpPr/>
          <p:nvPr/>
        </p:nvSpPr>
        <p:spPr>
          <a:xfrm>
            <a:off x="1044244" y="2999184"/>
            <a:ext cx="7055451" cy="7109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004" b="0" i="0" spc="1554" baseline="0" dirty="0">
                <a:latin typeface="Arial"/>
              </a:rPr>
              <a:t>•</a:t>
            </a:r>
            <a:r>
              <a:rPr lang="en-US" sz="2004" b="0" i="0" spc="0" baseline="0" dirty="0">
                <a:latin typeface="Segoe UI"/>
              </a:rPr>
              <a:t>[</a:t>
            </a:r>
            <a:r>
              <a:rPr lang="en-US" sz="2004" b="0" i="0" spc="0" baseline="0" dirty="0">
                <a:solidFill>
                  <a:srgbClr val="3590A9"/>
                </a:solidFill>
                <a:latin typeface="Segoe UI"/>
              </a:rPr>
              <a:t>Expected</a:t>
            </a:r>
            <a:r>
              <a:rPr lang="en-US" sz="2004" b="0" i="0" spc="-44" baseline="0" dirty="0">
                <a:solidFill>
                  <a:srgbClr val="3590A9"/>
                </a:solidFill>
                <a:latin typeface="Segoe UI"/>
              </a:rPr>
              <a:t>E</a:t>
            </a:r>
            <a:r>
              <a:rPr lang="en-US" sz="2004" b="0" i="0" spc="0" baseline="0" dirty="0">
                <a:solidFill>
                  <a:srgbClr val="3590A9"/>
                </a:solidFill>
                <a:latin typeface="Segoe UI"/>
              </a:rPr>
              <a:t>xcept</a:t>
            </a:r>
            <a:r>
              <a:rPr lang="en-US" sz="2004" b="0" i="0" spc="-30" baseline="0" dirty="0">
                <a:solidFill>
                  <a:srgbClr val="3590A9"/>
                </a:solidFill>
                <a:latin typeface="Segoe UI"/>
              </a:rPr>
              <a:t>i</a:t>
            </a:r>
            <a:r>
              <a:rPr lang="en-US" sz="2004" b="0" i="0" spc="0" baseline="0" dirty="0">
                <a:solidFill>
                  <a:srgbClr val="3590A9"/>
                </a:solidFill>
                <a:latin typeface="Segoe UI"/>
              </a:rPr>
              <a:t>on</a:t>
            </a:r>
            <a:r>
              <a:rPr lang="en-US" sz="2004" b="0" i="0" spc="1110" baseline="0" dirty="0">
                <a:latin typeface="Segoe UI"/>
              </a:rPr>
              <a:t>]</a:t>
            </a:r>
            <a:r>
              <a:rPr lang="en-US" sz="2004" b="0" i="0" spc="1121" baseline="0" dirty="0">
                <a:latin typeface="Segoe UI"/>
              </a:rPr>
              <a:t>–</a:t>
            </a:r>
            <a:r>
              <a:rPr lang="en-US" sz="2004" b="0" i="0" spc="0" baseline="0" dirty="0">
                <a:latin typeface="SegoeUI"/>
              </a:rPr>
              <a:t>атрибу</a:t>
            </a:r>
            <a:r>
              <a:rPr lang="en-US" sz="2004" b="0" i="0" spc="1113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указывае</a:t>
            </a:r>
            <a:r>
              <a:rPr lang="en-US" sz="2004" b="0" i="0" spc="-72" baseline="0" dirty="0">
                <a:latin typeface="SegoeUI"/>
              </a:rPr>
              <a:t>т</a:t>
            </a:r>
            <a:r>
              <a:rPr lang="en-US" sz="2004" b="0" i="0" spc="1116" baseline="0" dirty="0">
                <a:latin typeface="Segoe UI"/>
              </a:rPr>
              <a:t>,</a:t>
            </a:r>
            <a:r>
              <a:rPr lang="en-US" sz="2004" b="0" i="0" spc="0" baseline="0" dirty="0">
                <a:latin typeface="SegoeUI"/>
              </a:rPr>
              <a:t>ч</a:t>
            </a:r>
            <a:r>
              <a:rPr lang="en-US" sz="2004" b="0" i="0" spc="-46" baseline="0" dirty="0">
                <a:latin typeface="SegoeUI"/>
              </a:rPr>
              <a:t>т</a:t>
            </a:r>
            <a:r>
              <a:rPr lang="en-US" sz="2004" b="0" i="0" spc="1117" baseline="0" dirty="0">
                <a:latin typeface="SegoeUI"/>
              </a:rPr>
              <a:t>о</a:t>
            </a:r>
            <a:r>
              <a:rPr lang="en-US" sz="2004" b="0" i="0" spc="0" baseline="0" dirty="0">
                <a:latin typeface="SegoeUI"/>
              </a:rPr>
              <a:t>юнит</a:t>
            </a:r>
            <a:r>
              <a:rPr lang="en-US" sz="2004" b="0" i="0" spc="0" baseline="0" dirty="0">
                <a:latin typeface="Segoe UI"/>
              </a:rPr>
              <a:t>-</a:t>
            </a:r>
            <a:r>
              <a:rPr lang="en-US" sz="2004" b="0" i="0" spc="-42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ест</a:t>
            </a:r>
          </a:p>
          <a:p>
            <a:pPr marL="286461">
              <a:lnSpc>
                <a:spcPts val="2400"/>
              </a:lnSpc>
            </a:pPr>
            <a:r>
              <a:rPr lang="en-US" sz="2004" b="0" i="0" spc="0" baseline="0" dirty="0">
                <a:latin typeface="SegoeUI"/>
              </a:rPr>
              <a:t>дол</a:t>
            </a:r>
            <a:r>
              <a:rPr lang="en-US" sz="2004" b="0" i="0" spc="-34" baseline="0" dirty="0">
                <a:latin typeface="SegoeUI"/>
              </a:rPr>
              <a:t>ж</a:t>
            </a:r>
            <a:r>
              <a:rPr lang="en-US" sz="2004" b="0" i="0" spc="0" baseline="0" dirty="0">
                <a:latin typeface="SegoeUI"/>
              </a:rPr>
              <a:t>е</a:t>
            </a:r>
            <a:r>
              <a:rPr lang="en-US" sz="2004" b="0" i="0" spc="532" baseline="0" dirty="0">
                <a:latin typeface="SegoeUI"/>
              </a:rPr>
              <a:t>н</a:t>
            </a:r>
            <a:r>
              <a:rPr lang="en-US" sz="2004" b="0" i="0" spc="0" baseline="0" dirty="0">
                <a:latin typeface="SegoeUI"/>
              </a:rPr>
              <a:t>выбросит</a:t>
            </a:r>
            <a:r>
              <a:rPr lang="en-US" sz="2004" b="0" i="0" spc="561" baseline="0" dirty="0">
                <a:latin typeface="SegoeUI"/>
              </a:rPr>
              <a:t>ь</a:t>
            </a:r>
            <a:r>
              <a:rPr lang="en-US" sz="2004" b="0" i="0" spc="0" baseline="0" dirty="0">
                <a:latin typeface="SegoeUI"/>
              </a:rPr>
              <a:t>исключени</a:t>
            </a:r>
            <a:r>
              <a:rPr lang="en-US" sz="2004" b="0" i="0" spc="541" baseline="0" dirty="0">
                <a:latin typeface="SegoeUI"/>
              </a:rPr>
              <a:t>е</a:t>
            </a:r>
            <a:r>
              <a:rPr lang="en-US" sz="2004" b="0" i="0" spc="0" baseline="0" dirty="0">
                <a:latin typeface="SegoeUI"/>
              </a:rPr>
              <a:t>определен</a:t>
            </a:r>
            <a:r>
              <a:rPr lang="en-US" sz="2004" b="0" i="0" spc="-32" baseline="0" dirty="0">
                <a:latin typeface="SegoeUI"/>
              </a:rPr>
              <a:t>н</a:t>
            </a:r>
            <a:r>
              <a:rPr lang="en-US" sz="2004" b="0" i="0" spc="0" baseline="0" dirty="0">
                <a:latin typeface="SegoeUI"/>
              </a:rPr>
              <a:t>о</a:t>
            </a:r>
            <a:r>
              <a:rPr lang="en-US" sz="2004" b="0" i="0" spc="-32" baseline="0" dirty="0">
                <a:latin typeface="SegoeUI"/>
              </a:rPr>
              <a:t>г</a:t>
            </a:r>
            <a:r>
              <a:rPr lang="en-US" sz="2004" b="0" i="0" spc="556" baseline="0" dirty="0">
                <a:latin typeface="SegoeUI"/>
              </a:rPr>
              <a:t>о</a:t>
            </a:r>
            <a:r>
              <a:rPr lang="en-US" sz="2004" b="0" i="0" spc="0" baseline="0" dirty="0">
                <a:latin typeface="SegoeUI"/>
              </a:rPr>
              <a:t>тип</a:t>
            </a:r>
            <a:r>
              <a:rPr lang="en-US" sz="2004" b="0" i="0" spc="-10" baseline="0" dirty="0">
                <a:latin typeface="SegoeUI"/>
              </a:rPr>
              <a:t>а</a:t>
            </a:r>
            <a:r>
              <a:rPr lang="en-US" sz="2004" b="0" i="0" spc="0" baseline="0" dirty="0">
                <a:latin typeface="Segoe UI"/>
              </a:rPr>
              <a:t>.</a:t>
            </a:r>
          </a:p>
        </p:txBody>
      </p:sp>
      <p:sp>
        <p:nvSpPr>
          <p:cNvPr id="294" name="Rectangle 294"/>
          <p:cNvSpPr/>
          <p:nvPr/>
        </p:nvSpPr>
        <p:spPr>
          <a:xfrm>
            <a:off x="1044244" y="3608784"/>
            <a:ext cx="7059496" cy="13209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004" b="0" i="0" spc="1554" baseline="0" dirty="0">
                <a:latin typeface="Arial"/>
              </a:rPr>
              <a:t>•</a:t>
            </a:r>
            <a:r>
              <a:rPr lang="en-US" sz="2004" b="0" i="0" spc="1443" baseline="0" dirty="0">
                <a:latin typeface="SegoeUI"/>
              </a:rPr>
              <a:t>В</a:t>
            </a:r>
            <a:r>
              <a:rPr lang="en-US" sz="2004" b="0" i="0" spc="-38" baseline="0" dirty="0">
                <a:latin typeface="SegoeUI"/>
              </a:rPr>
              <a:t>э</a:t>
            </a:r>
            <a:r>
              <a:rPr lang="en-US" sz="2004" b="0" i="0" spc="-42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о</a:t>
            </a:r>
            <a:r>
              <a:rPr lang="en-US" sz="2004" b="0" i="0" spc="1439" baseline="0" dirty="0">
                <a:latin typeface="SegoeUI"/>
              </a:rPr>
              <a:t>м</a:t>
            </a:r>
            <a:r>
              <a:rPr lang="en-US" sz="2004" b="0" i="0" spc="0" baseline="0" dirty="0">
                <a:latin typeface="SegoeUI"/>
              </a:rPr>
              <a:t>юни</a:t>
            </a:r>
            <a:r>
              <a:rPr lang="en-US" sz="2004" b="0" i="0" spc="-28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 UI"/>
              </a:rPr>
              <a:t>-</a:t>
            </a:r>
            <a:r>
              <a:rPr lang="en-US" sz="2004" b="0" i="0" spc="-30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ес</a:t>
            </a:r>
            <a:r>
              <a:rPr lang="en-US" sz="2004" b="0" i="0" spc="-36" baseline="0" dirty="0">
                <a:latin typeface="SegoeUI"/>
              </a:rPr>
              <a:t>т</a:t>
            </a:r>
            <a:r>
              <a:rPr lang="en-US" sz="2004" b="0" i="0" spc="1436" baseline="0" dirty="0">
                <a:latin typeface="SegoeUI"/>
              </a:rPr>
              <a:t>е</a:t>
            </a:r>
            <a:r>
              <a:rPr lang="en-US" sz="2004" b="0" i="0" spc="0" baseline="0" dirty="0">
                <a:latin typeface="SegoeUI"/>
              </a:rPr>
              <a:t>не</a:t>
            </a:r>
            <a:r>
              <a:rPr lang="en-US" sz="2004" b="0" i="0" spc="1439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смысл</a:t>
            </a:r>
            <a:r>
              <a:rPr lang="en-US" sz="2004" b="0" i="0" spc="1428" baseline="0" dirty="0">
                <a:latin typeface="SegoeUI"/>
              </a:rPr>
              <a:t>а</a:t>
            </a:r>
            <a:r>
              <a:rPr lang="en-US" sz="2004" b="0" i="0" spc="0" baseline="0" dirty="0">
                <a:latin typeface="SegoeUI"/>
              </a:rPr>
              <a:t>использо</a:t>
            </a:r>
            <a:r>
              <a:rPr lang="en-US" sz="2004" b="0" i="0" spc="-30" baseline="0" dirty="0">
                <a:latin typeface="SegoeUI"/>
              </a:rPr>
              <a:t>в</a:t>
            </a:r>
            <a:r>
              <a:rPr lang="en-US" sz="2004" b="0" i="0" spc="0" baseline="0" dirty="0">
                <a:latin typeface="SegoeUI"/>
              </a:rPr>
              <a:t>ат</a:t>
            </a:r>
            <a:r>
              <a:rPr lang="en-US" sz="2004" b="0" i="0" spc="1436" baseline="0" dirty="0">
                <a:latin typeface="SegoeUI"/>
              </a:rPr>
              <a:t>ь</a:t>
            </a:r>
            <a:r>
              <a:rPr lang="en-US" sz="2004" b="0" i="0" spc="0" baseline="0" dirty="0">
                <a:latin typeface="SegoeUI"/>
              </a:rPr>
              <a:t>ме</a:t>
            </a:r>
            <a:r>
              <a:rPr lang="en-US" sz="2004" b="0" i="0" spc="-50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оды</a:t>
            </a:r>
          </a:p>
          <a:p>
            <a:pPr marL="286461">
              <a:lnSpc>
                <a:spcPts val="2400"/>
              </a:lnSpc>
            </a:pPr>
            <a:r>
              <a:rPr lang="en-US" sz="2006" b="0" i="0" spc="0" baseline="0" dirty="0">
                <a:latin typeface="SegoeUI"/>
              </a:rPr>
              <a:t>класс</a:t>
            </a:r>
            <a:r>
              <a:rPr lang="en-US" sz="2006" b="0" i="0" spc="1922" baseline="0" dirty="0">
                <a:latin typeface="SegoeUI"/>
              </a:rPr>
              <a:t>а</a:t>
            </a:r>
            <a:r>
              <a:rPr lang="en-US" sz="2006" b="0" i="0" spc="0" baseline="0" dirty="0">
                <a:solidFill>
                  <a:srgbClr val="3590A9"/>
                </a:solidFill>
                <a:latin typeface="Segoe UI"/>
              </a:rPr>
              <a:t>Assert</a:t>
            </a:r>
            <a:r>
              <a:rPr lang="en-US" sz="2006" b="0" i="0" spc="1940" baseline="0" dirty="0">
                <a:latin typeface="Segoe UI"/>
              </a:rPr>
              <a:t>,</a:t>
            </a:r>
            <a:r>
              <a:rPr lang="en-US" sz="2006" b="0" i="0" spc="0" baseline="0" dirty="0">
                <a:latin typeface="SegoeUI"/>
              </a:rPr>
              <a:t>та</a:t>
            </a:r>
            <a:r>
              <a:rPr lang="en-US" sz="2006" b="0" i="0" spc="1934" baseline="0" dirty="0">
                <a:latin typeface="SegoeUI"/>
              </a:rPr>
              <a:t>к</a:t>
            </a:r>
            <a:r>
              <a:rPr lang="en-US" sz="2006" b="0" i="0" spc="0" baseline="0" dirty="0">
                <a:latin typeface="SegoeUI"/>
              </a:rPr>
              <a:t>ка</a:t>
            </a:r>
            <a:r>
              <a:rPr lang="en-US" sz="2006" b="0" i="0" spc="1930" baseline="0" dirty="0">
                <a:latin typeface="SegoeUI"/>
              </a:rPr>
              <a:t>к</a:t>
            </a:r>
            <a:r>
              <a:rPr lang="en-US" sz="2006" b="0" i="0" spc="0" baseline="0" dirty="0">
                <a:latin typeface="SegoeUI"/>
              </a:rPr>
              <a:t>проверк</a:t>
            </a:r>
            <a:r>
              <a:rPr lang="en-US" sz="2006" b="0" i="0" spc="1915" baseline="0" dirty="0">
                <a:latin typeface="SegoeUI"/>
              </a:rPr>
              <a:t>а</a:t>
            </a:r>
            <a:r>
              <a:rPr lang="en-US" sz="2006" b="0" i="0" spc="0" baseline="0" dirty="0">
                <a:latin typeface="SegoeUI"/>
              </a:rPr>
              <a:t>юни</a:t>
            </a:r>
            <a:r>
              <a:rPr lang="en-US" sz="2006" b="0" i="0" spc="-10" baseline="0" dirty="0">
                <a:latin typeface="SegoeUI"/>
              </a:rPr>
              <a:t>т</a:t>
            </a:r>
            <a:r>
              <a:rPr lang="en-US" sz="2006" b="0" i="0" spc="0" baseline="0" dirty="0">
                <a:latin typeface="Segoe UI"/>
              </a:rPr>
              <a:t>-</a:t>
            </a:r>
            <a:r>
              <a:rPr lang="en-US" sz="2006" b="0" i="0" spc="-44" baseline="0" dirty="0">
                <a:latin typeface="SegoeUI"/>
              </a:rPr>
              <a:t>т</a:t>
            </a:r>
            <a:r>
              <a:rPr lang="en-US" sz="2006" b="0" i="0" spc="0" baseline="0" dirty="0">
                <a:latin typeface="SegoeUI"/>
              </a:rPr>
              <a:t>ест</a:t>
            </a:r>
            <a:r>
              <a:rPr lang="en-US" sz="2006" b="0" i="0" spc="1929" baseline="0" dirty="0">
                <a:latin typeface="SegoeUI"/>
              </a:rPr>
              <a:t>а</a:t>
            </a:r>
            <a:r>
              <a:rPr lang="en-US" sz="2006" b="0" i="0" spc="0" baseline="0" dirty="0">
                <a:latin typeface="SegoeUI"/>
              </a:rPr>
              <a:t>б</a:t>
            </a:r>
            <a:r>
              <a:rPr lang="en-US" sz="2006" b="0" i="0" spc="-118" baseline="0" dirty="0">
                <a:latin typeface="SegoeUI"/>
              </a:rPr>
              <a:t>у</a:t>
            </a:r>
            <a:r>
              <a:rPr lang="en-US" sz="2006" b="0" i="0" spc="0" baseline="0" dirty="0">
                <a:latin typeface="SegoeUI"/>
              </a:rPr>
              <a:t>дет</a:t>
            </a:r>
          </a:p>
          <a:p>
            <a:pPr marL="286461">
              <a:lnSpc>
                <a:spcPts val="2402"/>
              </a:lnSpc>
            </a:pPr>
            <a:r>
              <a:rPr lang="en-US" sz="2004" b="0" i="0" spc="0" baseline="0" dirty="0">
                <a:latin typeface="SegoeUI"/>
              </a:rPr>
              <a:t>заключа</a:t>
            </a:r>
            <a:r>
              <a:rPr lang="en-US" sz="2004" b="0" i="0" spc="-56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с</a:t>
            </a:r>
            <a:r>
              <a:rPr lang="en-US" sz="2004" b="0" i="0" spc="2102" baseline="0" dirty="0">
                <a:latin typeface="SegoeUI"/>
              </a:rPr>
              <a:t>я</a:t>
            </a:r>
            <a:r>
              <a:rPr lang="en-US" sz="2004" b="0" i="0" spc="2105" baseline="0" dirty="0">
                <a:latin typeface="SegoeUI"/>
              </a:rPr>
              <a:t>в</a:t>
            </a:r>
            <a:r>
              <a:rPr lang="en-US" sz="2004" b="0" i="0" spc="0" baseline="0" dirty="0">
                <a:latin typeface="SegoeUI"/>
              </a:rPr>
              <a:t>провер</a:t>
            </a:r>
            <a:r>
              <a:rPr lang="en-US" sz="2004" b="0" i="0" spc="-54" baseline="0" dirty="0">
                <a:latin typeface="SegoeUI"/>
              </a:rPr>
              <a:t>к</a:t>
            </a:r>
            <a:r>
              <a:rPr lang="en-US" sz="2004" b="0" i="0" spc="2110" baseline="0" dirty="0">
                <a:latin typeface="SegoeUI"/>
              </a:rPr>
              <a:t>е</a:t>
            </a:r>
            <a:r>
              <a:rPr lang="en-US" sz="2004" b="0" i="0" spc="0" baseline="0" dirty="0">
                <a:latin typeface="SegoeUI"/>
              </a:rPr>
              <a:t>наличи</a:t>
            </a:r>
            <a:r>
              <a:rPr lang="en-US" sz="2004" b="0" i="0" spc="2078" baseline="0" dirty="0">
                <a:latin typeface="SegoeUI"/>
              </a:rPr>
              <a:t>я</a:t>
            </a:r>
            <a:r>
              <a:rPr lang="en-US" sz="2004" b="0" i="0" spc="0" baseline="0" dirty="0">
                <a:latin typeface="SegoeUI"/>
              </a:rPr>
              <a:t>исключени</a:t>
            </a:r>
            <a:r>
              <a:rPr lang="en-US" sz="2004" b="0" i="0" spc="2094" baseline="0" dirty="0">
                <a:latin typeface="SegoeUI"/>
              </a:rPr>
              <a:t>я</a:t>
            </a:r>
            <a:r>
              <a:rPr lang="en-US" sz="2004" b="0" i="0" spc="0" baseline="0" dirty="0">
                <a:latin typeface="SegoeUI"/>
              </a:rPr>
              <a:t>при</a:t>
            </a:r>
          </a:p>
          <a:p>
            <a:pPr marL="286461">
              <a:lnSpc>
                <a:spcPts val="2400"/>
              </a:lnSpc>
            </a:pPr>
            <a:r>
              <a:rPr lang="en-US" sz="2004" b="0" i="0" spc="0" baseline="0" dirty="0">
                <a:latin typeface="SegoeUI"/>
              </a:rPr>
              <a:t>выполнени</a:t>
            </a:r>
            <a:r>
              <a:rPr lang="en-US" sz="2004" b="0" i="0" spc="-24" baseline="0" dirty="0">
                <a:latin typeface="SegoeUI"/>
              </a:rPr>
              <a:t>и</a:t>
            </a:r>
            <a:r>
              <a:rPr lang="en-US" sz="2004" b="0" i="0" spc="0" baseline="0" dirty="0">
                <a:latin typeface="Segoe UI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Picture 29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3131"/>
            <a:ext cx="9144000" cy="644053"/>
          </a:xfrm>
          <a:prstGeom prst="rect">
            <a:avLst/>
          </a:prstGeom>
          <a:noFill/>
        </p:spPr>
      </p:pic>
      <p:sp>
        <p:nvSpPr>
          <p:cNvPr id="297" name="Freeform 297"/>
          <p:cNvSpPr/>
          <p:nvPr/>
        </p:nvSpPr>
        <p:spPr>
          <a:xfrm>
            <a:off x="0" y="228600"/>
            <a:ext cx="9144000" cy="533400"/>
          </a:xfrm>
          <a:custGeom>
            <a:avLst/>
            <a:gdLst/>
            <a:ahLst/>
            <a:cxnLst/>
            <a:rect l="0" t="0" r="0" b="0"/>
            <a:pathLst>
              <a:path w="9144000" h="533400">
                <a:moveTo>
                  <a:pt x="0" y="0"/>
                </a:moveTo>
                <a:lnTo>
                  <a:pt x="9144000" y="0"/>
                </a:lnTo>
                <a:lnTo>
                  <a:pt x="9144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" name="Rectangle 298"/>
          <p:cNvSpPr/>
          <p:nvPr/>
        </p:nvSpPr>
        <p:spPr>
          <a:xfrm>
            <a:off x="548640" y="6428334"/>
            <a:ext cx="154533" cy="1860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898989"/>
                </a:solidFill>
                <a:latin typeface="Calibri"/>
              </a:rPr>
              <a:t>18</a:t>
            </a:r>
          </a:p>
        </p:txBody>
      </p:sp>
      <p:sp>
        <p:nvSpPr>
          <p:cNvPr id="299" name="Rectangle 299"/>
          <p:cNvSpPr/>
          <p:nvPr/>
        </p:nvSpPr>
        <p:spPr>
          <a:xfrm>
            <a:off x="2699427" y="228600"/>
            <a:ext cx="3745146" cy="11705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90144"/>
            <a:r>
              <a:rPr lang="en-US" sz="3204" b="0" i="0" spc="0" baseline="0" dirty="0">
                <a:solidFill>
                  <a:srgbClr val="FFFFFF"/>
                </a:solidFill>
                <a:latin typeface="SegoeUI"/>
              </a:rPr>
              <a:t>Атрибут</a:t>
            </a:r>
            <a:r>
              <a:rPr lang="en-US" sz="3204" b="0" i="0" spc="869" baseline="0" dirty="0">
                <a:solidFill>
                  <a:srgbClr val="FFFFFF"/>
                </a:solidFill>
                <a:latin typeface="SegoeUI"/>
              </a:rPr>
              <a:t>ы</a:t>
            </a:r>
            <a:r>
              <a:rPr lang="en-US" sz="3204" b="0" i="0" spc="0" baseline="0" dirty="0">
                <a:solidFill>
                  <a:srgbClr val="FFFFFF"/>
                </a:solidFill>
                <a:latin typeface="Segoe UI"/>
              </a:rPr>
              <a:t>NUnit</a:t>
            </a:r>
          </a:p>
          <a:p>
            <a:pPr marL="0">
              <a:lnSpc>
                <a:spcPts val="4102"/>
              </a:lnSpc>
            </a:pP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Игнорировани</a:t>
            </a:r>
            <a:r>
              <a:rPr lang="en-US" sz="2798" b="0" i="0" spc="-22" baseline="0" dirty="0">
                <a:solidFill>
                  <a:srgbClr val="7F7F7F"/>
                </a:solidFill>
                <a:latin typeface="SegoeUI"/>
              </a:rPr>
              <a:t>е</a:t>
            </a:r>
            <a:r>
              <a:rPr lang="en-US" sz="2798" b="0" i="0" spc="0" baseline="0" dirty="0">
                <a:solidFill>
                  <a:srgbClr val="7F7F7F"/>
                </a:solidFill>
                <a:latin typeface="Segoe UI"/>
              </a:rPr>
              <a:t> </a:t>
            </a:r>
            <a:r>
              <a:rPr lang="en-US" sz="2798" b="0" i="0" spc="-44" baseline="0" dirty="0">
                <a:solidFill>
                  <a:srgbClr val="7F7F7F"/>
                </a:solidFill>
                <a:latin typeface="SegoeUI"/>
              </a:rPr>
              <a:t>т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естов</a:t>
            </a:r>
          </a:p>
        </p:txBody>
      </p:sp>
      <p:sp>
        <p:nvSpPr>
          <p:cNvPr id="300" name="Rectangle 300"/>
          <p:cNvSpPr/>
          <p:nvPr/>
        </p:nvSpPr>
        <p:spPr>
          <a:xfrm>
            <a:off x="1691505" y="3121223"/>
            <a:ext cx="5760990" cy="615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004" b="0" i="0" spc="1998" baseline="0" dirty="0">
                <a:latin typeface="Arial"/>
              </a:rPr>
              <a:t>•</a:t>
            </a:r>
            <a:r>
              <a:rPr lang="en-US" sz="2004" b="0" i="0" spc="0" baseline="0" dirty="0">
                <a:latin typeface="Calibri"/>
              </a:rPr>
              <a:t>[</a:t>
            </a:r>
            <a:r>
              <a:rPr lang="en-US" sz="2004" b="0" i="0" spc="0" baseline="0" dirty="0">
                <a:solidFill>
                  <a:srgbClr val="3590A9"/>
                </a:solidFill>
                <a:latin typeface="Calibri"/>
              </a:rPr>
              <a:t>Igno</a:t>
            </a:r>
            <a:r>
              <a:rPr lang="en-US" sz="2004" b="0" i="0" spc="-34" baseline="0" dirty="0">
                <a:solidFill>
                  <a:srgbClr val="3590A9"/>
                </a:solidFill>
                <a:latin typeface="Calibri"/>
              </a:rPr>
              <a:t>r</a:t>
            </a:r>
            <a:r>
              <a:rPr lang="en-US" sz="2004" b="0" i="0" spc="0" baseline="0" dirty="0">
                <a:solidFill>
                  <a:srgbClr val="3590A9"/>
                </a:solidFill>
                <a:latin typeface="Calibri"/>
              </a:rPr>
              <a:t>e</a:t>
            </a:r>
            <a:r>
              <a:rPr lang="en-US" sz="2004" b="0" i="0" spc="1064" baseline="0" dirty="0">
                <a:latin typeface="Calibri"/>
              </a:rPr>
              <a:t>]</a:t>
            </a:r>
            <a:r>
              <a:rPr lang="en-US" sz="2004" b="0" i="0" spc="1054" baseline="0" dirty="0">
                <a:latin typeface="Calibri"/>
              </a:rPr>
              <a:t>-</a:t>
            </a:r>
            <a:r>
              <a:rPr lang="en-US" sz="2004" b="0" i="0" spc="0" baseline="0" dirty="0">
                <a:latin typeface="Calibri"/>
              </a:rPr>
              <a:t>применя</a:t>
            </a:r>
            <a:r>
              <a:rPr lang="en-US" sz="2004" b="0" i="0" spc="-34" baseline="0" dirty="0">
                <a:latin typeface="Calibri"/>
              </a:rPr>
              <a:t>е</a:t>
            </a:r>
            <a:r>
              <a:rPr lang="en-US" sz="2004" b="0" i="0" spc="0" baseline="0" dirty="0">
                <a:latin typeface="Calibri"/>
              </a:rPr>
              <a:t>тс</a:t>
            </a:r>
            <a:r>
              <a:rPr lang="en-US" sz="2004" b="0" i="0" spc="1053" baseline="0" dirty="0">
                <a:latin typeface="Calibri"/>
              </a:rPr>
              <a:t>я</a:t>
            </a:r>
            <a:r>
              <a:rPr lang="en-US" sz="2004" b="0" i="0" spc="1062" baseline="0" dirty="0">
                <a:latin typeface="Calibri"/>
              </a:rPr>
              <a:t>к</a:t>
            </a:r>
            <a:r>
              <a:rPr lang="en-US" sz="2004" b="0" i="0" spc="0" baseline="0" dirty="0">
                <a:latin typeface="Calibri"/>
              </a:rPr>
              <a:t>ме</a:t>
            </a:r>
            <a:r>
              <a:rPr lang="en-US" sz="2004" b="0" i="0" spc="-34" baseline="0" dirty="0">
                <a:latin typeface="Calibri"/>
              </a:rPr>
              <a:t>т</a:t>
            </a:r>
            <a:r>
              <a:rPr lang="en-US" sz="2004" b="0" i="0" spc="-60" baseline="0" dirty="0">
                <a:latin typeface="Calibri"/>
              </a:rPr>
              <a:t>о</a:t>
            </a:r>
            <a:r>
              <a:rPr lang="en-US" sz="2004" b="0" i="0" spc="0" baseline="0" dirty="0">
                <a:latin typeface="Calibri"/>
              </a:rPr>
              <a:t>дам</a:t>
            </a:r>
            <a:r>
              <a:rPr lang="en-US" sz="2004" b="0" i="0" spc="1058" baseline="0" dirty="0">
                <a:latin typeface="Calibri"/>
              </a:rPr>
              <a:t>,</a:t>
            </a:r>
            <a:r>
              <a:rPr lang="en-US" sz="2004" b="0" i="0" spc="-40" baseline="0" dirty="0">
                <a:latin typeface="Calibri"/>
              </a:rPr>
              <a:t>к</a:t>
            </a:r>
            <a:r>
              <a:rPr lang="en-US" sz="2004" b="0" i="0" spc="0" baseline="0" dirty="0">
                <a:latin typeface="Calibri"/>
              </a:rPr>
              <a:t>о</a:t>
            </a:r>
            <a:r>
              <a:rPr lang="en-US" sz="2004" b="0" i="0" spc="-40" baseline="0" dirty="0">
                <a:latin typeface="Calibri"/>
              </a:rPr>
              <a:t>т</a:t>
            </a:r>
            <a:r>
              <a:rPr lang="en-US" sz="2004" b="0" i="0" spc="0" baseline="0" dirty="0">
                <a:latin typeface="Calibri"/>
              </a:rPr>
              <a:t>оры</a:t>
            </a:r>
            <a:r>
              <a:rPr lang="en-US" sz="2004" b="0" i="0" spc="1064" baseline="0" dirty="0">
                <a:latin typeface="Calibri"/>
              </a:rPr>
              <a:t>е</a:t>
            </a:r>
            <a:r>
              <a:rPr lang="en-US" sz="2004" b="0" i="0" spc="0" baseline="0" dirty="0">
                <a:latin typeface="Calibri"/>
              </a:rPr>
              <a:t>не</a:t>
            </a:r>
          </a:p>
          <a:p>
            <a:pPr marL="342900">
              <a:lnSpc>
                <a:spcPts val="2400"/>
              </a:lnSpc>
            </a:pPr>
            <a:r>
              <a:rPr lang="en-US" sz="2004" b="0" i="0" spc="0" baseline="0" dirty="0">
                <a:latin typeface="Calibri"/>
              </a:rPr>
              <a:t>б</a:t>
            </a:r>
            <a:r>
              <a:rPr lang="en-US" sz="2004" b="0" i="0" spc="-80" baseline="0" dirty="0">
                <a:latin typeface="Calibri"/>
              </a:rPr>
              <a:t>у</a:t>
            </a:r>
            <a:r>
              <a:rPr lang="en-US" sz="2004" b="0" i="0" spc="0" baseline="0" dirty="0">
                <a:latin typeface="Calibri"/>
              </a:rPr>
              <a:t>ду</a:t>
            </a:r>
            <a:r>
              <a:rPr lang="en-US" sz="2004" b="0" i="0" spc="393" baseline="0" dirty="0">
                <a:latin typeface="Calibri"/>
              </a:rPr>
              <a:t>т</a:t>
            </a:r>
            <a:r>
              <a:rPr lang="en-US" sz="2004" b="0" i="0" spc="0" baseline="0" dirty="0">
                <a:latin typeface="Calibri"/>
              </a:rPr>
              <a:t>вып</a:t>
            </a:r>
            <a:r>
              <a:rPr lang="en-US" sz="2004" b="0" i="0" spc="-40" baseline="0" dirty="0">
                <a:latin typeface="Calibri"/>
              </a:rPr>
              <a:t>о</a:t>
            </a:r>
            <a:r>
              <a:rPr lang="en-US" sz="2004" b="0" i="0" spc="0" baseline="0" dirty="0">
                <a:latin typeface="Calibri"/>
              </a:rPr>
              <a:t>лнятс</a:t>
            </a:r>
            <a:r>
              <a:rPr lang="en-US" sz="2004" b="0" i="0" spc="444" baseline="0" dirty="0">
                <a:latin typeface="Calibri"/>
              </a:rPr>
              <a:t>я</a:t>
            </a:r>
            <a:r>
              <a:rPr lang="en-US" sz="2004" b="0" i="0" spc="0" baseline="0" dirty="0">
                <a:latin typeface="Calibri"/>
              </a:rPr>
              <a:t>пр</a:t>
            </a:r>
            <a:r>
              <a:rPr lang="en-US" sz="2004" b="0" i="0" spc="433" baseline="0" dirty="0">
                <a:latin typeface="Calibri"/>
              </a:rPr>
              <a:t>и</a:t>
            </a:r>
            <a:r>
              <a:rPr lang="en-US" sz="2004" b="0" i="0" spc="0" baseline="0" dirty="0">
                <a:latin typeface="Calibri"/>
              </a:rPr>
              <a:t>запус</a:t>
            </a:r>
            <a:r>
              <a:rPr lang="en-US" sz="2004" b="0" i="0" spc="-30" baseline="0" dirty="0">
                <a:latin typeface="Calibri"/>
              </a:rPr>
              <a:t>к</a:t>
            </a:r>
            <a:r>
              <a:rPr lang="en-US" sz="2004" b="0" i="0" spc="431" baseline="0" dirty="0">
                <a:latin typeface="Calibri"/>
              </a:rPr>
              <a:t>е</a:t>
            </a:r>
            <a:r>
              <a:rPr lang="en-US" sz="2004" b="0" i="0" spc="0" baseline="0" dirty="0">
                <a:latin typeface="Calibri"/>
              </a:rPr>
              <a:t>все</a:t>
            </a:r>
            <a:r>
              <a:rPr lang="en-US" sz="2004" b="0" i="0" spc="442" baseline="0" dirty="0">
                <a:latin typeface="Calibri"/>
              </a:rPr>
              <a:t>х</a:t>
            </a:r>
            <a:r>
              <a:rPr lang="en-US" sz="2004" b="0" i="0" spc="0" baseline="0" dirty="0">
                <a:latin typeface="Calibri"/>
              </a:rPr>
              <a:t>юнит-тесто</a:t>
            </a:r>
            <a:r>
              <a:rPr lang="en-US" sz="2004" b="0" i="0" spc="-24" baseline="0" dirty="0">
                <a:latin typeface="Calibri"/>
              </a:rPr>
              <a:t>в</a:t>
            </a:r>
            <a:r>
              <a:rPr lang="en-US" sz="2004" b="0" i="0" spc="0" baseline="0" dirty="0"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Picture 30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3131"/>
            <a:ext cx="9144000" cy="644053"/>
          </a:xfrm>
          <a:prstGeom prst="rect">
            <a:avLst/>
          </a:prstGeom>
          <a:noFill/>
        </p:spPr>
      </p:pic>
      <p:sp>
        <p:nvSpPr>
          <p:cNvPr id="303" name="Freeform 303"/>
          <p:cNvSpPr/>
          <p:nvPr/>
        </p:nvSpPr>
        <p:spPr>
          <a:xfrm>
            <a:off x="0" y="248457"/>
            <a:ext cx="9144000" cy="533400"/>
          </a:xfrm>
          <a:custGeom>
            <a:avLst/>
            <a:gdLst/>
            <a:ahLst/>
            <a:cxnLst/>
            <a:rect l="0" t="0" r="0" b="0"/>
            <a:pathLst>
              <a:path w="9144000" h="533400">
                <a:moveTo>
                  <a:pt x="0" y="0"/>
                </a:moveTo>
                <a:lnTo>
                  <a:pt x="9144000" y="0"/>
                </a:lnTo>
                <a:lnTo>
                  <a:pt x="9144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4" name="Rectangle 304"/>
          <p:cNvSpPr/>
          <p:nvPr/>
        </p:nvSpPr>
        <p:spPr>
          <a:xfrm>
            <a:off x="548640" y="6428334"/>
            <a:ext cx="154533" cy="1860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898989"/>
                </a:solidFill>
                <a:latin typeface="Calibri"/>
              </a:rPr>
              <a:t>19</a:t>
            </a:r>
          </a:p>
        </p:txBody>
      </p:sp>
      <p:sp>
        <p:nvSpPr>
          <p:cNvPr id="305" name="Rectangle 305"/>
          <p:cNvSpPr/>
          <p:nvPr/>
        </p:nvSpPr>
        <p:spPr>
          <a:xfrm>
            <a:off x="2268414" y="287400"/>
            <a:ext cx="4607171" cy="968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768096"/>
            <a:r>
              <a:rPr lang="en-US" sz="3204" b="0" i="0" spc="0" baseline="0" dirty="0">
                <a:solidFill>
                  <a:srgbClr val="FFFFFF"/>
                </a:solidFill>
                <a:latin typeface="SegoeUI"/>
              </a:rPr>
              <a:t>Атрибут</a:t>
            </a:r>
            <a:r>
              <a:rPr lang="en-US" sz="3204" b="0" i="0" spc="869" baseline="0" dirty="0">
                <a:solidFill>
                  <a:srgbClr val="FFFFFF"/>
                </a:solidFill>
                <a:latin typeface="SegoeUI"/>
              </a:rPr>
              <a:t>ы</a:t>
            </a:r>
            <a:r>
              <a:rPr lang="en-US" sz="3204" b="0" i="0" spc="0" baseline="0" dirty="0">
                <a:solidFill>
                  <a:srgbClr val="FFFFFF"/>
                </a:solidFill>
                <a:latin typeface="Segoe UI"/>
              </a:rPr>
              <a:t>NUnit</a:t>
            </a:r>
          </a:p>
          <a:p>
            <a:pPr marL="0">
              <a:lnSpc>
                <a:spcPts val="4102"/>
              </a:lnSpc>
            </a:pPr>
            <a:r>
              <a:rPr lang="en-US" sz="2798" b="0" i="0" spc="-159" baseline="0" dirty="0">
                <a:solidFill>
                  <a:srgbClr val="7F7F7F"/>
                </a:solidFill>
                <a:latin typeface="SegoeUI"/>
              </a:rPr>
              <a:t>У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становка</a:t>
            </a:r>
            <a:r>
              <a:rPr lang="en-US" sz="2798" b="0" i="0" spc="-10" baseline="0" dirty="0">
                <a:solidFill>
                  <a:srgbClr val="7F7F7F"/>
                </a:solidFill>
                <a:latin typeface="Segoe UI"/>
              </a:rPr>
              <a:t> 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кате</a:t>
            </a:r>
            <a:r>
              <a:rPr lang="en-US" sz="2798" b="0" i="0" spc="-92" baseline="0" dirty="0">
                <a:solidFill>
                  <a:srgbClr val="7F7F7F"/>
                </a:solidFill>
                <a:latin typeface="SegoeUI"/>
              </a:rPr>
              <a:t>г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ори</a:t>
            </a:r>
            <a:r>
              <a:rPr lang="en-US" sz="2798" b="0" i="0" spc="763" baseline="0" dirty="0">
                <a:solidFill>
                  <a:srgbClr val="7F7F7F"/>
                </a:solidFill>
                <a:latin typeface="SegoeUI"/>
              </a:rPr>
              <a:t>й</a:t>
            </a:r>
            <a:r>
              <a:rPr lang="en-US" sz="2798" b="0" i="0" spc="-41" baseline="0" dirty="0">
                <a:solidFill>
                  <a:srgbClr val="7F7F7F"/>
                </a:solidFill>
                <a:latin typeface="SegoeUI"/>
              </a:rPr>
              <a:t>т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естов</a:t>
            </a:r>
          </a:p>
        </p:txBody>
      </p:sp>
      <p:sp>
        <p:nvSpPr>
          <p:cNvPr id="306" name="Rectangle 306"/>
          <p:cNvSpPr/>
          <p:nvPr/>
        </p:nvSpPr>
        <p:spPr>
          <a:xfrm>
            <a:off x="1003580" y="2646486"/>
            <a:ext cx="7136535" cy="540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US" sz="1800" b="0" i="0" spc="1625" baseline="0" dirty="0">
                <a:latin typeface="Arial"/>
              </a:rPr>
              <a:t>•</a:t>
            </a:r>
            <a:r>
              <a:rPr lang="en-US" sz="1800" b="0" i="0" spc="745" baseline="0" dirty="0">
                <a:latin typeface="SegoeUI"/>
              </a:rPr>
              <a:t>С</a:t>
            </a:r>
            <a:r>
              <a:rPr lang="en-US" sz="1800" b="0" i="0" spc="0" baseline="0" dirty="0">
                <a:latin typeface="SegoeUI"/>
              </a:rPr>
              <a:t>помощь</a:t>
            </a:r>
            <a:r>
              <a:rPr lang="en-US" sz="1800" b="0" i="0" spc="737" baseline="0" dirty="0">
                <a:latin typeface="SegoeUI"/>
              </a:rPr>
              <a:t>ю</a:t>
            </a:r>
            <a:r>
              <a:rPr lang="en-US" sz="1800" b="0" i="0" spc="0" baseline="0" dirty="0">
                <a:latin typeface="SegoeUI"/>
              </a:rPr>
              <a:t>атрибут</a:t>
            </a:r>
            <a:r>
              <a:rPr lang="en-US" sz="1800" b="0" i="0" spc="746" baseline="0" dirty="0">
                <a:latin typeface="SegoeUI"/>
              </a:rPr>
              <a:t>а</a:t>
            </a:r>
            <a:r>
              <a:rPr lang="en-US" sz="1800" b="0" i="0" spc="-15" baseline="0" dirty="0">
                <a:latin typeface="Segoe UI"/>
              </a:rPr>
              <a:t>[</a:t>
            </a:r>
            <a:r>
              <a:rPr lang="en-US" sz="1800" b="0" i="0" spc="0" baseline="0" dirty="0">
                <a:solidFill>
                  <a:srgbClr val="3590A9"/>
                </a:solidFill>
                <a:latin typeface="Segoe UI"/>
              </a:rPr>
              <a:t>Cat</a:t>
            </a:r>
            <a:r>
              <a:rPr lang="en-US" sz="1800" b="0" i="0" spc="-30" baseline="0" dirty="0">
                <a:solidFill>
                  <a:srgbClr val="3590A9"/>
                </a:solidFill>
                <a:latin typeface="Segoe UI"/>
              </a:rPr>
              <a:t>e</a:t>
            </a:r>
            <a:r>
              <a:rPr lang="en-US" sz="1800" b="0" i="0" spc="0" baseline="0" dirty="0">
                <a:solidFill>
                  <a:srgbClr val="3590A9"/>
                </a:solidFill>
                <a:latin typeface="Segoe UI"/>
              </a:rPr>
              <a:t>gory</a:t>
            </a:r>
            <a:r>
              <a:rPr lang="en-US" sz="1800" b="0" i="0" spc="740" baseline="0" dirty="0">
                <a:latin typeface="Segoe UI"/>
              </a:rPr>
              <a:t>]</a:t>
            </a:r>
            <a:r>
              <a:rPr lang="en-US" sz="1800" b="0" i="0" spc="0" baseline="0" dirty="0">
                <a:latin typeface="SegoeUI"/>
              </a:rPr>
              <a:t>м</a:t>
            </a:r>
            <a:r>
              <a:rPr lang="en-US" sz="1800" b="0" i="0" spc="-50" baseline="0" dirty="0">
                <a:latin typeface="SegoeUI"/>
              </a:rPr>
              <a:t>о</a:t>
            </a:r>
            <a:r>
              <a:rPr lang="en-US" sz="1800" b="0" i="0" spc="0" baseline="0" dirty="0">
                <a:latin typeface="SegoeUI"/>
              </a:rPr>
              <a:t>жн</a:t>
            </a:r>
            <a:r>
              <a:rPr lang="en-US" sz="1800" b="0" i="0" spc="727" baseline="0" dirty="0">
                <a:latin typeface="SegoeUI"/>
              </a:rPr>
              <a:t>о</a:t>
            </a:r>
            <a:r>
              <a:rPr lang="en-US" sz="1800" b="0" i="0" spc="-27" baseline="0" dirty="0">
                <a:latin typeface="SegoeUI"/>
              </a:rPr>
              <a:t>р</a:t>
            </a:r>
            <a:r>
              <a:rPr lang="en-US" sz="1800" b="0" i="0" spc="0" baseline="0" dirty="0">
                <a:latin typeface="SegoeUI"/>
              </a:rPr>
              <a:t>аспределит</a:t>
            </a:r>
            <a:r>
              <a:rPr lang="en-US" sz="1800" b="0" i="0" spc="763" baseline="0" dirty="0">
                <a:latin typeface="SegoeUI"/>
              </a:rPr>
              <a:t>ь</a:t>
            </a:r>
            <a:r>
              <a:rPr lang="en-US" sz="1800" b="0" i="0" spc="-30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ест</a:t>
            </a:r>
            <a:r>
              <a:rPr lang="en-US" sz="1800" b="0" i="0" spc="737" baseline="0" dirty="0">
                <a:latin typeface="SegoeUI"/>
              </a:rPr>
              <a:t>ы</a:t>
            </a:r>
            <a:r>
              <a:rPr lang="en-US" sz="1800" b="0" i="0" spc="0" baseline="0" dirty="0">
                <a:latin typeface="SegoeUI"/>
              </a:rPr>
              <a:t>по</a:t>
            </a:r>
          </a:p>
          <a:p>
            <a:pPr marL="286461">
              <a:lnSpc>
                <a:spcPts val="2160"/>
              </a:lnSpc>
            </a:pPr>
            <a:r>
              <a:rPr lang="en-US" sz="1800" b="0" i="0" spc="-26" baseline="0" dirty="0">
                <a:latin typeface="SegoeUI"/>
              </a:rPr>
              <a:t>р</a:t>
            </a:r>
            <a:r>
              <a:rPr lang="en-US" sz="1800" b="0" i="0" spc="0" baseline="0" dirty="0">
                <a:latin typeface="SegoeUI"/>
              </a:rPr>
              <a:t>азличны</a:t>
            </a:r>
            <a:r>
              <a:rPr lang="en-US" sz="1800" b="0" i="0" spc="487" baseline="0" dirty="0">
                <a:latin typeface="SegoeUI"/>
              </a:rPr>
              <a:t>м</a:t>
            </a:r>
            <a:r>
              <a:rPr lang="en-US" sz="1800" b="0" i="0" spc="0" baseline="0" dirty="0">
                <a:latin typeface="SegoeUI"/>
              </a:rPr>
              <a:t>кате</a:t>
            </a:r>
            <a:r>
              <a:rPr lang="en-US" sz="1800" b="0" i="0" spc="-64" baseline="0" dirty="0">
                <a:latin typeface="SegoeUI"/>
              </a:rPr>
              <a:t>г</a:t>
            </a:r>
            <a:r>
              <a:rPr lang="en-US" sz="1800" b="0" i="0" spc="0" baseline="0" dirty="0">
                <a:latin typeface="SegoeUI"/>
              </a:rPr>
              <a:t>ория</a:t>
            </a:r>
            <a:r>
              <a:rPr lang="en-US" sz="1800" b="0" i="0" spc="484" baseline="0" dirty="0">
                <a:latin typeface="SegoeUI"/>
              </a:rPr>
              <a:t>м</a:t>
            </a:r>
            <a:r>
              <a:rPr lang="en-US" sz="1800" b="0" i="0" spc="0" baseline="0" dirty="0">
                <a:latin typeface="SegoeUI"/>
              </a:rPr>
              <a:t>дл</a:t>
            </a:r>
            <a:r>
              <a:rPr lang="en-US" sz="1800" b="0" i="0" spc="497" baseline="0" dirty="0">
                <a:latin typeface="SegoeUI"/>
              </a:rPr>
              <a:t>я</a:t>
            </a:r>
            <a:r>
              <a:rPr lang="en-US" sz="1800" b="0" i="0" spc="0" baseline="0" dirty="0">
                <a:latin typeface="SegoeUI"/>
              </a:rPr>
              <a:t>упрощени</a:t>
            </a:r>
            <a:r>
              <a:rPr lang="en-US" sz="1800" b="0" i="0" spc="488" baseline="0" dirty="0">
                <a:latin typeface="SegoeUI"/>
              </a:rPr>
              <a:t>я</a:t>
            </a:r>
            <a:r>
              <a:rPr lang="en-US" sz="1800" b="0" i="0" spc="0" baseline="0" dirty="0">
                <a:latin typeface="SegoeUI"/>
              </a:rPr>
              <a:t>анализ</a:t>
            </a:r>
            <a:r>
              <a:rPr lang="en-US" sz="1800" b="0" i="0" spc="486" baseline="0" dirty="0">
                <a:latin typeface="SegoeUI"/>
              </a:rPr>
              <a:t>а</a:t>
            </a:r>
            <a:r>
              <a:rPr lang="en-US" sz="1800" b="0" i="0" spc="0" baseline="0" dirty="0">
                <a:latin typeface="SegoeUI"/>
              </a:rPr>
              <a:t>рез</a:t>
            </a:r>
            <a:r>
              <a:rPr lang="en-US" sz="1800" b="0" i="0" spc="-99" baseline="0" dirty="0">
                <a:latin typeface="SegoeUI"/>
              </a:rPr>
              <a:t>у</a:t>
            </a:r>
            <a:r>
              <a:rPr lang="en-US" sz="1800" b="0" i="0" spc="0" baseline="0" dirty="0">
                <a:latin typeface="SegoeUI"/>
              </a:rPr>
              <a:t>л</a:t>
            </a:r>
            <a:r>
              <a:rPr lang="en-US" sz="1800" b="0" i="0" spc="-66" baseline="0" dirty="0">
                <a:latin typeface="SegoeUI"/>
              </a:rPr>
              <a:t>ь</a:t>
            </a:r>
            <a:r>
              <a:rPr lang="en-US" sz="1800" b="0" i="0" spc="0" baseline="0" dirty="0">
                <a:latin typeface="SegoeUI"/>
              </a:rPr>
              <a:t>та</a:t>
            </a:r>
            <a:r>
              <a:rPr lang="en-US" sz="1800" b="0" i="0" spc="-28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ов</a:t>
            </a:r>
            <a:r>
              <a:rPr lang="en-US" sz="1800" b="0" i="0" spc="0" baseline="0" dirty="0">
                <a:latin typeface="Segoe UI"/>
              </a:rPr>
              <a:t>.</a:t>
            </a:r>
          </a:p>
        </p:txBody>
      </p:sp>
      <p:sp>
        <p:nvSpPr>
          <p:cNvPr id="307" name="Rectangle 307"/>
          <p:cNvSpPr/>
          <p:nvPr/>
        </p:nvSpPr>
        <p:spPr>
          <a:xfrm>
            <a:off x="1003580" y="3464776"/>
            <a:ext cx="7134276" cy="6391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1625" baseline="0" dirty="0">
                <a:latin typeface="Arial"/>
              </a:rPr>
              <a:t>•</a:t>
            </a:r>
            <a:r>
              <a:rPr lang="en-US" sz="1800" b="0" i="0" spc="0" baseline="0" dirty="0">
                <a:latin typeface="SegoeUI"/>
              </a:rPr>
              <a:t>В</a:t>
            </a:r>
            <a:r>
              <a:rPr lang="en-US" sz="1800" b="0" i="0" spc="716" baseline="0" dirty="0">
                <a:latin typeface="SegoeUI"/>
              </a:rPr>
              <a:t>ы</a:t>
            </a:r>
            <a:r>
              <a:rPr lang="en-US" sz="1800" b="0" i="0" spc="0" baseline="0" dirty="0">
                <a:latin typeface="SegoeUI"/>
              </a:rPr>
              <a:t>м</a:t>
            </a:r>
            <a:r>
              <a:rPr lang="en-US" sz="1800" b="0" i="0" spc="-39" baseline="0" dirty="0">
                <a:latin typeface="SegoeUI"/>
              </a:rPr>
              <a:t>о</a:t>
            </a:r>
            <a:r>
              <a:rPr lang="en-US" sz="1800" b="0" i="0" spc="-34" baseline="0" dirty="0">
                <a:latin typeface="SegoeUI"/>
              </a:rPr>
              <a:t>ж</a:t>
            </a:r>
            <a:r>
              <a:rPr lang="en-US" sz="1800" b="0" i="0" spc="0" baseline="0" dirty="0">
                <a:latin typeface="SegoeUI"/>
              </a:rPr>
              <a:t>е</a:t>
            </a:r>
            <a:r>
              <a:rPr lang="en-US" sz="1800" b="0" i="0" spc="-36" baseline="0" dirty="0">
                <a:latin typeface="SegoeUI"/>
              </a:rPr>
              <a:t>т</a:t>
            </a:r>
            <a:r>
              <a:rPr lang="en-US" sz="1800" b="0" i="0" spc="715" baseline="0" dirty="0">
                <a:latin typeface="SegoeUI"/>
              </a:rPr>
              <a:t>е</a:t>
            </a:r>
            <a:r>
              <a:rPr lang="en-US" sz="1800" b="0" i="0" spc="0" baseline="0" dirty="0">
                <a:latin typeface="SegoeUI"/>
              </a:rPr>
              <a:t>создат</a:t>
            </a:r>
            <a:r>
              <a:rPr lang="en-US" sz="1800" b="0" i="0" spc="727" baseline="0" dirty="0">
                <a:latin typeface="SegoeUI"/>
              </a:rPr>
              <a:t>ь</a:t>
            </a:r>
            <a:r>
              <a:rPr lang="en-US" sz="1800" b="0" i="0" spc="0" baseline="0" dirty="0">
                <a:latin typeface="SegoeUI"/>
              </a:rPr>
              <a:t>нес</a:t>
            </a:r>
            <a:r>
              <a:rPr lang="en-US" sz="1800" b="0" i="0" spc="-34" baseline="0" dirty="0">
                <a:latin typeface="SegoeUI"/>
              </a:rPr>
              <a:t>к</a:t>
            </a:r>
            <a:r>
              <a:rPr lang="en-US" sz="1800" b="0" i="0" spc="0" baseline="0" dirty="0">
                <a:latin typeface="SegoeUI"/>
              </a:rPr>
              <a:t>ольк</a:t>
            </a:r>
            <a:r>
              <a:rPr lang="en-US" sz="1800" b="0" i="0" spc="710" baseline="0" dirty="0">
                <a:latin typeface="SegoeUI"/>
              </a:rPr>
              <a:t>о</a:t>
            </a:r>
            <a:r>
              <a:rPr lang="en-US" sz="1800" b="0" i="0" spc="0" baseline="0" dirty="0">
                <a:latin typeface="SegoeUI"/>
              </a:rPr>
              <a:t>ка</a:t>
            </a:r>
            <a:r>
              <a:rPr lang="en-US" sz="1800" b="0" i="0" spc="-41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е</a:t>
            </a:r>
            <a:r>
              <a:rPr lang="en-US" sz="1800" b="0" i="0" spc="-46" baseline="0" dirty="0">
                <a:latin typeface="SegoeUI"/>
              </a:rPr>
              <a:t>г</a:t>
            </a:r>
            <a:r>
              <a:rPr lang="en-US" sz="1800" b="0" i="0" spc="0" baseline="0" dirty="0">
                <a:latin typeface="SegoeUI"/>
              </a:rPr>
              <a:t>ори</a:t>
            </a:r>
            <a:r>
              <a:rPr lang="en-US" sz="1800" b="0" i="0" spc="727" baseline="0" dirty="0">
                <a:latin typeface="SegoeUI"/>
              </a:rPr>
              <a:t>й</a:t>
            </a:r>
            <a:r>
              <a:rPr lang="en-US" sz="1800" b="0" i="0" spc="-30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ес</a:t>
            </a:r>
            <a:r>
              <a:rPr lang="en-US" sz="1800" b="0" i="0" spc="-39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о</a:t>
            </a:r>
            <a:r>
              <a:rPr lang="en-US" sz="1800" b="0" i="0" spc="731" baseline="0" dirty="0">
                <a:latin typeface="SegoeUI"/>
              </a:rPr>
              <a:t>в</a:t>
            </a:r>
            <a:r>
              <a:rPr lang="en-US" sz="1800" b="0" i="0" spc="725" baseline="0" dirty="0">
                <a:latin typeface="SegoeUI"/>
              </a:rPr>
              <a:t>в</a:t>
            </a:r>
            <a:r>
              <a:rPr lang="en-US" sz="1800" b="0" i="0" spc="-43" baseline="0" dirty="0">
                <a:latin typeface="SegoeUI"/>
              </a:rPr>
              <a:t>к</a:t>
            </a:r>
            <a:r>
              <a:rPr lang="en-US" sz="1800" b="0" i="0" spc="0" baseline="0" dirty="0">
                <a:latin typeface="SegoeUI"/>
              </a:rPr>
              <a:t>од</a:t>
            </a:r>
            <a:r>
              <a:rPr lang="en-US" sz="1800" b="0" i="0" spc="-28" baseline="0" dirty="0">
                <a:latin typeface="SegoeUI"/>
              </a:rPr>
              <a:t>е</a:t>
            </a:r>
            <a:r>
              <a:rPr lang="en-US" sz="1800" b="0" i="0" spc="725" baseline="0" dirty="0">
                <a:latin typeface="Segoe UI"/>
              </a:rPr>
              <a:t>,</a:t>
            </a:r>
            <a:r>
              <a:rPr lang="en-US" sz="1800" b="0" i="0" spc="715" baseline="0" dirty="0">
                <a:latin typeface="SegoeUI"/>
              </a:rPr>
              <a:t>а</a:t>
            </a:r>
            <a:r>
              <a:rPr lang="en-US" sz="1800" b="0" i="0" spc="0" baseline="0" dirty="0">
                <a:latin typeface="SegoeUI"/>
              </a:rPr>
              <a:t>за</a:t>
            </a:r>
            <a:r>
              <a:rPr lang="en-US" sz="1800" b="0" i="0" spc="-34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ем</a:t>
            </a:r>
          </a:p>
          <a:p>
            <a:pPr marL="286461">
              <a:lnSpc>
                <a:spcPts val="2160"/>
              </a:lnSpc>
            </a:pPr>
            <a:r>
              <a:rPr lang="en-US" sz="1800" b="0" i="0" spc="0" baseline="0" dirty="0">
                <a:latin typeface="SegoeUI"/>
              </a:rPr>
              <a:t>выб</a:t>
            </a:r>
            <a:r>
              <a:rPr lang="en-US" sz="1800" b="0" i="0" spc="-36" baseline="0" dirty="0">
                <a:latin typeface="SegoeUI"/>
              </a:rPr>
              <a:t>р</a:t>
            </a:r>
            <a:r>
              <a:rPr lang="en-US" sz="1800" b="0" i="0" spc="0" baseline="0" dirty="0">
                <a:latin typeface="SegoeUI"/>
              </a:rPr>
              <a:t>ат</a:t>
            </a:r>
            <a:r>
              <a:rPr lang="en-US" sz="1800" b="0" i="0" spc="499" baseline="0" dirty="0">
                <a:latin typeface="SegoeUI"/>
              </a:rPr>
              <a:t>ь</a:t>
            </a:r>
            <a:r>
              <a:rPr lang="en-US" sz="1800" b="0" i="0" spc="-30" baseline="0" dirty="0">
                <a:latin typeface="SegoeUI"/>
              </a:rPr>
              <a:t>к</a:t>
            </a:r>
            <a:r>
              <a:rPr lang="en-US" sz="1800" b="0" i="0" spc="0" baseline="0" dirty="0">
                <a:latin typeface="SegoeUI"/>
              </a:rPr>
              <a:t>онкретну</a:t>
            </a:r>
            <a:r>
              <a:rPr lang="en-US" sz="1800" b="0" i="0" spc="492" baseline="0" dirty="0">
                <a:latin typeface="SegoeUI"/>
              </a:rPr>
              <a:t>ю</a:t>
            </a:r>
            <a:r>
              <a:rPr lang="en-US" sz="1800" b="0" i="0" spc="0" baseline="0" dirty="0">
                <a:latin typeface="SegoeUI"/>
              </a:rPr>
              <a:t>ка</a:t>
            </a:r>
            <a:r>
              <a:rPr lang="en-US" sz="1800" b="0" i="0" spc="-28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е</a:t>
            </a:r>
            <a:r>
              <a:rPr lang="en-US" sz="1800" b="0" i="0" spc="-46" baseline="0" dirty="0">
                <a:latin typeface="SegoeUI"/>
              </a:rPr>
              <a:t>г</a:t>
            </a:r>
            <a:r>
              <a:rPr lang="en-US" sz="1800" b="0" i="0" spc="0" baseline="0" dirty="0">
                <a:latin typeface="SegoeUI"/>
              </a:rPr>
              <a:t>ори</a:t>
            </a:r>
            <a:r>
              <a:rPr lang="en-US" sz="1800" b="0" i="0" spc="491" baseline="0" dirty="0">
                <a:latin typeface="SegoeUI"/>
              </a:rPr>
              <a:t>ю</a:t>
            </a:r>
            <a:r>
              <a:rPr lang="en-US" sz="1800" b="0" i="0" spc="0" baseline="0" dirty="0">
                <a:latin typeface="SegoeUI"/>
              </a:rPr>
              <a:t>дл</a:t>
            </a:r>
            <a:r>
              <a:rPr lang="en-US" sz="1800" b="0" i="0" spc="509" baseline="0" dirty="0">
                <a:latin typeface="SegoeUI"/>
              </a:rPr>
              <a:t>я</a:t>
            </a:r>
            <a:r>
              <a:rPr lang="en-US" sz="1800" b="0" i="0" spc="0" baseline="0" dirty="0">
                <a:latin typeface="SegoeUI"/>
              </a:rPr>
              <a:t>запуск</a:t>
            </a:r>
            <a:r>
              <a:rPr lang="en-US" sz="1800" b="0" i="0" spc="472" baseline="0" dirty="0">
                <a:latin typeface="SegoeUI"/>
              </a:rPr>
              <a:t>а</a:t>
            </a:r>
            <a:r>
              <a:rPr lang="en-US" sz="1800" b="0" i="0" spc="486" baseline="0" dirty="0">
                <a:latin typeface="SegoeUI"/>
              </a:rPr>
              <a:t>в</a:t>
            </a:r>
            <a:r>
              <a:rPr lang="en-US" sz="1800" b="0" i="0" spc="0" baseline="0" dirty="0">
                <a:latin typeface="SegoeUI"/>
              </a:rPr>
              <a:t>сред</a:t>
            </a:r>
            <a:r>
              <a:rPr lang="en-US" sz="1800" b="0" i="0" spc="501" baseline="0" dirty="0">
                <a:latin typeface="SegoeUI"/>
              </a:rPr>
              <a:t>е</a:t>
            </a:r>
            <a:r>
              <a:rPr lang="en-US" sz="1800" b="0" i="0" spc="0" baseline="0" dirty="0">
                <a:latin typeface="Segoe UI"/>
              </a:rPr>
              <a:t>NUnit.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3131"/>
            <a:ext cx="9144000" cy="644053"/>
          </a:xfrm>
          <a:prstGeom prst="rect">
            <a:avLst/>
          </a:prstGeom>
          <a:noFill/>
        </p:spPr>
      </p:pic>
      <p:sp>
        <p:nvSpPr>
          <p:cNvPr id="108" name="Freeform 108"/>
          <p:cNvSpPr/>
          <p:nvPr/>
        </p:nvSpPr>
        <p:spPr>
          <a:xfrm>
            <a:off x="0" y="228600"/>
            <a:ext cx="9144000" cy="533400"/>
          </a:xfrm>
          <a:custGeom>
            <a:avLst/>
            <a:gdLst/>
            <a:ahLst/>
            <a:cxnLst/>
            <a:rect l="0" t="0" r="0" b="0"/>
            <a:pathLst>
              <a:path w="9144000" h="533400">
                <a:moveTo>
                  <a:pt x="0" y="0"/>
                </a:moveTo>
                <a:lnTo>
                  <a:pt x="9144000" y="0"/>
                </a:lnTo>
                <a:lnTo>
                  <a:pt x="9144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Rectangle 109"/>
          <p:cNvSpPr/>
          <p:nvPr/>
        </p:nvSpPr>
        <p:spPr>
          <a:xfrm>
            <a:off x="548640" y="6428334"/>
            <a:ext cx="77266" cy="1860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898989"/>
                </a:solidFill>
                <a:latin typeface="Calibri"/>
              </a:rPr>
              <a:t>2</a:t>
            </a:r>
          </a:p>
        </p:txBody>
      </p:sp>
      <p:sp>
        <p:nvSpPr>
          <p:cNvPr id="110" name="Rectangle 110"/>
          <p:cNvSpPr/>
          <p:nvPr/>
        </p:nvSpPr>
        <p:spPr>
          <a:xfrm>
            <a:off x="2629819" y="251931"/>
            <a:ext cx="3674031" cy="11705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204" b="0" i="0" spc="0" baseline="0" dirty="0">
                <a:solidFill>
                  <a:srgbClr val="FFFFFF"/>
                </a:solidFill>
                <a:latin typeface="Segoe UI"/>
              </a:rPr>
              <a:t>Ч</a:t>
            </a:r>
            <a:r>
              <a:rPr lang="en-US" sz="3204" b="0" i="0" spc="-48" baseline="0" dirty="0">
                <a:solidFill>
                  <a:srgbClr val="FFFFFF"/>
                </a:solidFill>
                <a:latin typeface="Segoe UI"/>
              </a:rPr>
              <a:t>т</a:t>
            </a:r>
            <a:r>
              <a:rPr lang="en-US" sz="3204" b="0" i="0" spc="0" baseline="0" dirty="0">
                <a:solidFill>
                  <a:srgbClr val="FFFFFF"/>
                </a:solidFill>
                <a:latin typeface="Segoe UI"/>
              </a:rPr>
              <a:t>о</a:t>
            </a:r>
            <a:r>
              <a:rPr lang="en-US" sz="3204" b="0" i="0" spc="-13" baseline="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sz="3204" b="0" i="0" spc="0" baseline="0" dirty="0">
                <a:solidFill>
                  <a:srgbClr val="FFFFFF"/>
                </a:solidFill>
                <a:latin typeface="Segoe UI"/>
              </a:rPr>
              <a:t>та</a:t>
            </a:r>
            <a:r>
              <a:rPr lang="en-US" sz="3204" b="0" i="0" spc="-51" baseline="0" dirty="0">
                <a:solidFill>
                  <a:srgbClr val="FFFFFF"/>
                </a:solidFill>
                <a:latin typeface="Segoe UI"/>
              </a:rPr>
              <a:t>к</a:t>
            </a:r>
            <a:r>
              <a:rPr lang="en-US" sz="3204" b="0" i="0" spc="0" baseline="0" dirty="0">
                <a:solidFill>
                  <a:srgbClr val="FFFFFF"/>
                </a:solidFill>
                <a:latin typeface="Segoe UI"/>
              </a:rPr>
              <a:t>о</a:t>
            </a:r>
            <a:r>
              <a:rPr lang="en-US" sz="3204" b="0" i="0" spc="843" baseline="0" dirty="0">
                <a:solidFill>
                  <a:srgbClr val="FFFFFF"/>
                </a:solidFill>
                <a:latin typeface="Segoe UI"/>
              </a:rPr>
              <a:t>е</a:t>
            </a:r>
            <a:r>
              <a:rPr lang="en-US" sz="3204" b="0" i="0" spc="0" baseline="0" dirty="0">
                <a:solidFill>
                  <a:srgbClr val="FFFFFF"/>
                </a:solidFill>
                <a:latin typeface="Segoe UI"/>
              </a:rPr>
              <a:t>Uni</a:t>
            </a:r>
            <a:r>
              <a:rPr lang="en-US" sz="3204" b="0" i="0" spc="879" baseline="0" dirty="0">
                <a:solidFill>
                  <a:srgbClr val="FFFFFF"/>
                </a:solidFill>
                <a:latin typeface="Segoe UI"/>
              </a:rPr>
              <a:t>t</a:t>
            </a:r>
            <a:r>
              <a:rPr lang="en-US" sz="3204" b="0" i="0" spc="-54" baseline="0" dirty="0">
                <a:solidFill>
                  <a:srgbClr val="FFFFFF"/>
                </a:solidFill>
                <a:latin typeface="Segoe UI"/>
              </a:rPr>
              <a:t>т</a:t>
            </a:r>
            <a:r>
              <a:rPr lang="en-US" sz="3204" b="0" i="0" spc="0" baseline="0" dirty="0">
                <a:solidFill>
                  <a:srgbClr val="FFFFFF"/>
                </a:solidFill>
                <a:latin typeface="Segoe UI"/>
              </a:rPr>
              <a:t>ест?</a:t>
            </a:r>
          </a:p>
          <a:p>
            <a:pPr marL="728471">
              <a:lnSpc>
                <a:spcPts val="4102"/>
              </a:lnSpc>
            </a:pP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Определение</a:t>
            </a:r>
          </a:p>
        </p:txBody>
      </p:sp>
      <p:sp>
        <p:nvSpPr>
          <p:cNvPr id="112" name="Rectangle 112"/>
          <p:cNvSpPr/>
          <p:nvPr/>
        </p:nvSpPr>
        <p:spPr>
          <a:xfrm>
            <a:off x="1233854" y="2313384"/>
            <a:ext cx="6676292" cy="16257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004" b="0" i="0" spc="1998" baseline="0" dirty="0">
                <a:latin typeface="Arial"/>
              </a:rPr>
              <a:t>•</a:t>
            </a:r>
            <a:r>
              <a:rPr lang="en-US" sz="2004" b="0" i="0" spc="0" baseline="0" dirty="0">
                <a:latin typeface="Segoe UI"/>
              </a:rPr>
              <a:t>Uni</a:t>
            </a:r>
            <a:r>
              <a:rPr lang="en-US" sz="2004" b="0" i="0" spc="1556" baseline="0" dirty="0">
                <a:latin typeface="Segoe UI"/>
              </a:rPr>
              <a:t>t</a:t>
            </a:r>
            <a:r>
              <a:rPr lang="en-US" sz="2004" b="0" i="0" spc="-42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ес</a:t>
            </a:r>
            <a:r>
              <a:rPr lang="en-US" sz="2004" b="0" i="0" spc="1539" baseline="0" dirty="0">
                <a:latin typeface="SegoeUI"/>
              </a:rPr>
              <a:t>т</a:t>
            </a:r>
            <a:r>
              <a:rPr lang="en-US" sz="2004" b="0" i="0" spc="1553" baseline="0" dirty="0">
                <a:latin typeface="Segoe UI"/>
              </a:rPr>
              <a:t>–</a:t>
            </a:r>
            <a:r>
              <a:rPr lang="en-US" sz="2004" b="0" i="0" spc="0" baseline="0" dirty="0">
                <a:latin typeface="SegoeUI"/>
              </a:rPr>
              <a:t>бло</a:t>
            </a:r>
            <a:r>
              <a:rPr lang="en-US" sz="2004" b="0" i="0" spc="1553" baseline="0" dirty="0">
                <a:latin typeface="SegoeUI"/>
              </a:rPr>
              <a:t>к</a:t>
            </a:r>
            <a:r>
              <a:rPr lang="en-US" sz="2004" b="0" i="0" spc="-36" baseline="0" dirty="0">
                <a:latin typeface="SegoeUI"/>
              </a:rPr>
              <a:t>к</a:t>
            </a:r>
            <a:r>
              <a:rPr lang="en-US" sz="2004" b="0" i="0" spc="0" baseline="0" dirty="0">
                <a:latin typeface="SegoeUI"/>
              </a:rPr>
              <a:t>од</a:t>
            </a:r>
            <a:r>
              <a:rPr lang="en-US" sz="2004" b="0" i="0" spc="1511" baseline="0" dirty="0">
                <a:latin typeface="SegoeUI"/>
              </a:rPr>
              <a:t>а</a:t>
            </a:r>
            <a:r>
              <a:rPr lang="en-US" sz="2004" b="0" i="0" spc="0" baseline="0" dirty="0">
                <a:latin typeface="Segoe UI"/>
              </a:rPr>
              <a:t>(</a:t>
            </a:r>
            <a:r>
              <a:rPr lang="en-US" sz="2004" b="0" i="0" spc="0" baseline="0" dirty="0">
                <a:latin typeface="SegoeUI"/>
              </a:rPr>
              <a:t>обычн</a:t>
            </a:r>
            <a:r>
              <a:rPr lang="en-US" sz="2004" b="0" i="0" spc="1529" baseline="0" dirty="0">
                <a:latin typeface="SegoeUI"/>
              </a:rPr>
              <a:t>о</a:t>
            </a:r>
            <a:r>
              <a:rPr lang="en-US" sz="2004" b="0" i="0" spc="0" baseline="0" dirty="0">
                <a:latin typeface="SegoeUI"/>
              </a:rPr>
              <a:t>ме</a:t>
            </a:r>
            <a:r>
              <a:rPr lang="en-US" sz="2004" b="0" i="0" spc="-50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о</a:t>
            </a:r>
            <a:r>
              <a:rPr lang="en-US" sz="2004" b="0" i="0" spc="-24" baseline="0" dirty="0">
                <a:latin typeface="SegoeUI"/>
              </a:rPr>
              <a:t>д</a:t>
            </a:r>
            <a:r>
              <a:rPr lang="en-US" sz="2004" b="0" i="0" spc="0" baseline="0" dirty="0">
                <a:latin typeface="Segoe UI"/>
              </a:rPr>
              <a:t>)</a:t>
            </a:r>
            <a:r>
              <a:rPr lang="en-US" sz="2004" b="0" i="0" spc="1554" baseline="0" dirty="0">
                <a:latin typeface="Segoe UI"/>
              </a:rPr>
              <a:t>,</a:t>
            </a:r>
            <a:r>
              <a:rPr lang="en-US" sz="2004" b="0" i="0" spc="-36" baseline="0" dirty="0">
                <a:latin typeface="SegoeUI"/>
              </a:rPr>
              <a:t>ко</a:t>
            </a:r>
            <a:r>
              <a:rPr lang="en-US" sz="2004" b="0" i="0" spc="-40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орый</a:t>
            </a:r>
          </a:p>
          <a:p>
            <a:pPr marL="342849">
              <a:lnSpc>
                <a:spcPts val="2400"/>
              </a:lnSpc>
            </a:pPr>
            <a:r>
              <a:rPr lang="en-US" sz="2004" b="0" i="0" spc="0" baseline="0" dirty="0">
                <a:latin typeface="SegoeUI"/>
              </a:rPr>
              <a:t>вызывае</a:t>
            </a:r>
            <a:r>
              <a:rPr lang="en-US" sz="2004" b="0" i="0" spc="1129" baseline="0" dirty="0">
                <a:latin typeface="SegoeUI"/>
              </a:rPr>
              <a:t>т</a:t>
            </a:r>
            <a:r>
              <a:rPr lang="en-US" sz="2004" b="0" i="0" spc="-30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естируемы</a:t>
            </a:r>
            <a:r>
              <a:rPr lang="en-US" sz="2004" b="0" i="0" spc="1118" baseline="0" dirty="0">
                <a:latin typeface="SegoeUI"/>
              </a:rPr>
              <a:t>й</a:t>
            </a:r>
            <a:r>
              <a:rPr lang="en-US" sz="2004" b="0" i="0" spc="0" baseline="0" dirty="0">
                <a:latin typeface="SegoeUI"/>
              </a:rPr>
              <a:t>бло</a:t>
            </a:r>
            <a:r>
              <a:rPr lang="en-US" sz="2004" b="0" i="0" spc="1145" baseline="0" dirty="0">
                <a:latin typeface="SegoeUI"/>
              </a:rPr>
              <a:t>к</a:t>
            </a:r>
            <a:r>
              <a:rPr lang="en-US" sz="2004" b="0" i="0" spc="-36" baseline="0" dirty="0">
                <a:latin typeface="SegoeUI"/>
              </a:rPr>
              <a:t>к</a:t>
            </a:r>
            <a:r>
              <a:rPr lang="en-US" sz="2004" b="0" i="0" spc="0" baseline="0" dirty="0">
                <a:latin typeface="SegoeUI"/>
              </a:rPr>
              <a:t>од</a:t>
            </a:r>
            <a:r>
              <a:rPr lang="en-US" sz="2004" b="0" i="0" spc="1101" baseline="0" dirty="0">
                <a:latin typeface="SegoeUI"/>
              </a:rPr>
              <a:t>а</a:t>
            </a:r>
            <a:r>
              <a:rPr lang="en-US" sz="2004" b="0" i="0" spc="1127" baseline="0" dirty="0">
                <a:latin typeface="SegoeUI"/>
              </a:rPr>
              <a:t>и</a:t>
            </a:r>
            <a:r>
              <a:rPr lang="en-US" sz="2004" b="0" i="0" spc="0" baseline="0" dirty="0">
                <a:latin typeface="SegoeUI"/>
              </a:rPr>
              <a:t>проверяе</a:t>
            </a:r>
            <a:r>
              <a:rPr lang="en-US" sz="2004" b="0" i="0" spc="1115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е</a:t>
            </a:r>
            <a:r>
              <a:rPr lang="en-US" sz="2004" b="0" i="0" spc="-40" baseline="0" dirty="0">
                <a:latin typeface="SegoeUI"/>
              </a:rPr>
              <a:t>г</a:t>
            </a:r>
            <a:r>
              <a:rPr lang="en-US" sz="2004" b="0" i="0" spc="0" baseline="0" dirty="0">
                <a:latin typeface="SegoeUI"/>
              </a:rPr>
              <a:t>о</a:t>
            </a:r>
          </a:p>
          <a:p>
            <a:pPr marL="342849">
              <a:lnSpc>
                <a:spcPts val="2400"/>
              </a:lnSpc>
            </a:pPr>
            <a:r>
              <a:rPr lang="en-US" sz="2004" b="0" i="0" spc="0" baseline="0" dirty="0">
                <a:latin typeface="SegoeUI"/>
              </a:rPr>
              <a:t>п</a:t>
            </a:r>
            <a:r>
              <a:rPr lang="en-US" sz="2004" b="0" i="0" spc="-32" baseline="0" dirty="0">
                <a:latin typeface="SegoeUI"/>
              </a:rPr>
              <a:t>р</a:t>
            </a:r>
            <a:r>
              <a:rPr lang="en-US" sz="2004" b="0" i="0" spc="0" baseline="0" dirty="0">
                <a:latin typeface="SegoeUI"/>
              </a:rPr>
              <a:t>авильност</a:t>
            </a:r>
            <a:r>
              <a:rPr lang="en-US" sz="2004" b="0" i="0" spc="967" baseline="0" dirty="0">
                <a:latin typeface="SegoeUI"/>
              </a:rPr>
              <a:t>ь</a:t>
            </a:r>
            <a:r>
              <a:rPr lang="en-US" sz="2004" b="0" i="0" spc="0" baseline="0" dirty="0">
                <a:latin typeface="SegoeUI"/>
              </a:rPr>
              <a:t>раб</a:t>
            </a:r>
            <a:r>
              <a:rPr lang="en-US" sz="2004" b="0" i="0" spc="-58" baseline="0" dirty="0">
                <a:latin typeface="SegoeUI"/>
              </a:rPr>
              <a:t>о</a:t>
            </a:r>
            <a:r>
              <a:rPr lang="en-US" sz="2004" b="0" i="0" spc="0" baseline="0" dirty="0">
                <a:latin typeface="SegoeUI"/>
              </a:rPr>
              <a:t>ты</a:t>
            </a:r>
            <a:r>
              <a:rPr lang="en-US" sz="2004" b="0" i="0" spc="981" baseline="0" dirty="0">
                <a:latin typeface="Segoe UI"/>
              </a:rPr>
              <a:t>.</a:t>
            </a:r>
            <a:r>
              <a:rPr lang="en-US" sz="2004" b="0" i="0" spc="0" baseline="0" dirty="0">
                <a:latin typeface="SegoeUI"/>
              </a:rPr>
              <a:t>Есл</a:t>
            </a:r>
            <a:r>
              <a:rPr lang="en-US" sz="2004" b="0" i="0" spc="989" baseline="0" dirty="0">
                <a:latin typeface="SegoeUI"/>
              </a:rPr>
              <a:t>и</a:t>
            </a:r>
            <a:r>
              <a:rPr lang="en-US" sz="2004" b="0" i="0" spc="0" baseline="0" dirty="0">
                <a:latin typeface="SegoeUI"/>
              </a:rPr>
              <a:t>рез</a:t>
            </a:r>
            <a:r>
              <a:rPr lang="en-US" sz="2004" b="0" i="0" spc="-130" baseline="0" dirty="0">
                <a:latin typeface="SegoeUI"/>
              </a:rPr>
              <a:t>у</a:t>
            </a:r>
            <a:r>
              <a:rPr lang="en-US" sz="2004" b="0" i="0" spc="0" baseline="0" dirty="0">
                <a:latin typeface="SegoeUI"/>
              </a:rPr>
              <a:t>л</a:t>
            </a:r>
            <a:r>
              <a:rPr lang="en-US" sz="2004" b="0" i="0" spc="-86" baseline="0" dirty="0">
                <a:latin typeface="SegoeUI"/>
              </a:rPr>
              <a:t>ь</a:t>
            </a:r>
            <a:r>
              <a:rPr lang="en-US" sz="2004" b="0" i="0" spc="0" baseline="0" dirty="0">
                <a:latin typeface="SegoeUI"/>
              </a:rPr>
              <a:t>та</a:t>
            </a:r>
            <a:r>
              <a:rPr lang="en-US" sz="2004" b="0" i="0" spc="975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юнит</a:t>
            </a:r>
            <a:r>
              <a:rPr lang="en-US" sz="2004" b="0" i="0" spc="0" baseline="0" dirty="0">
                <a:latin typeface="Segoe UI"/>
              </a:rPr>
              <a:t>-</a:t>
            </a:r>
            <a:r>
              <a:rPr lang="en-US" sz="2004" b="0" i="0" spc="-42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ест</a:t>
            </a:r>
            <a:r>
              <a:rPr lang="en-US" sz="2004" b="0" i="0" spc="972" baseline="0" dirty="0">
                <a:latin typeface="SegoeUI"/>
              </a:rPr>
              <a:t>а</a:t>
            </a:r>
            <a:r>
              <a:rPr lang="en-US" sz="2004" b="0" i="0" spc="0" baseline="0" dirty="0">
                <a:latin typeface="SegoeUI"/>
              </a:rPr>
              <a:t>не</a:t>
            </a:r>
          </a:p>
          <a:p>
            <a:pPr marL="342849">
              <a:lnSpc>
                <a:spcPts val="2400"/>
              </a:lnSpc>
            </a:pPr>
            <a:r>
              <a:rPr lang="en-US" sz="2004" b="0" i="0" spc="0" baseline="0" dirty="0">
                <a:latin typeface="SegoeUI"/>
              </a:rPr>
              <a:t>совпадае</a:t>
            </a:r>
            <a:r>
              <a:rPr lang="en-US" sz="2004" b="0" i="0" spc="866" baseline="0" dirty="0">
                <a:latin typeface="SegoeUI"/>
              </a:rPr>
              <a:t>т</a:t>
            </a:r>
            <a:r>
              <a:rPr lang="en-US" sz="2004" b="0" i="0" spc="910" baseline="0" dirty="0">
                <a:latin typeface="SegoeUI"/>
              </a:rPr>
              <a:t>с</a:t>
            </a:r>
            <a:r>
              <a:rPr lang="en-US" sz="2004" b="0" i="0" spc="-36" baseline="0" dirty="0">
                <a:latin typeface="SegoeUI"/>
              </a:rPr>
              <a:t>о</a:t>
            </a:r>
            <a:r>
              <a:rPr lang="en-US" sz="2004" b="0" i="0" spc="0" baseline="0" dirty="0">
                <a:latin typeface="SegoeUI"/>
              </a:rPr>
              <a:t>жидаемы</a:t>
            </a:r>
            <a:r>
              <a:rPr lang="en-US" sz="2004" b="0" i="0" spc="865" baseline="0" dirty="0">
                <a:latin typeface="SegoeUI"/>
              </a:rPr>
              <a:t>м</a:t>
            </a:r>
            <a:r>
              <a:rPr lang="en-US" sz="2004" b="0" i="0" spc="0" baseline="0" dirty="0">
                <a:latin typeface="SegoeUI"/>
              </a:rPr>
              <a:t>рез</a:t>
            </a:r>
            <a:r>
              <a:rPr lang="en-US" sz="2004" b="0" i="0" spc="-118" baseline="0" dirty="0">
                <a:latin typeface="SegoeUI"/>
              </a:rPr>
              <a:t>у</a:t>
            </a:r>
            <a:r>
              <a:rPr lang="en-US" sz="2004" b="0" i="0" spc="0" baseline="0" dirty="0">
                <a:latin typeface="SegoeUI"/>
              </a:rPr>
              <a:t>л</a:t>
            </a:r>
            <a:r>
              <a:rPr lang="en-US" sz="2004" b="0" i="0" spc="-86" baseline="0" dirty="0">
                <a:latin typeface="SegoeUI"/>
              </a:rPr>
              <a:t>ь</a:t>
            </a:r>
            <a:r>
              <a:rPr lang="en-US" sz="2004" b="0" i="0" spc="0" baseline="0" dirty="0">
                <a:latin typeface="SegoeUI"/>
              </a:rPr>
              <a:t>та</a:t>
            </a:r>
            <a:r>
              <a:rPr lang="en-US" sz="2004" b="0" i="0" spc="-48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ом</a:t>
            </a:r>
            <a:r>
              <a:rPr lang="en-US" sz="2004" b="0" i="0" spc="888" baseline="0" dirty="0">
                <a:latin typeface="Segoe UI"/>
              </a:rPr>
              <a:t>,</a:t>
            </a:r>
            <a:r>
              <a:rPr lang="en-US" sz="2004" b="0" i="0" spc="-42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ес</a:t>
            </a:r>
            <a:r>
              <a:rPr lang="en-US" sz="2004" b="0" i="0" spc="900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считае</a:t>
            </a:r>
            <a:r>
              <a:rPr lang="en-US" sz="2004" b="0" i="0" spc="-34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ся</a:t>
            </a:r>
          </a:p>
          <a:p>
            <a:pPr marL="342849">
              <a:lnSpc>
                <a:spcPts val="2403"/>
              </a:lnSpc>
            </a:pPr>
            <a:r>
              <a:rPr lang="en-US" sz="2004" b="0" i="0" spc="0" baseline="0" dirty="0">
                <a:latin typeface="SegoeUI"/>
              </a:rPr>
              <a:t>н</a:t>
            </a:r>
            <a:r>
              <a:rPr lang="en-US" sz="2004" b="0" i="0" spc="543" baseline="0" dirty="0">
                <a:latin typeface="SegoeUI"/>
              </a:rPr>
              <a:t>е</a:t>
            </a:r>
            <a:r>
              <a:rPr lang="en-US" sz="2004" b="0" i="0" spc="0" baseline="0" dirty="0">
                <a:latin typeface="SegoeUI"/>
              </a:rPr>
              <a:t>пройдены</a:t>
            </a:r>
            <a:r>
              <a:rPr lang="en-US" sz="2004" b="0" i="0" spc="-22" baseline="0" dirty="0">
                <a:latin typeface="SegoeUI"/>
              </a:rPr>
              <a:t>м</a:t>
            </a:r>
            <a:r>
              <a:rPr lang="en-US" sz="2004" b="0" i="0" spc="0" baseline="0" dirty="0">
                <a:latin typeface="Segoe UI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Rectangle 309"/>
          <p:cNvSpPr/>
          <p:nvPr/>
        </p:nvSpPr>
        <p:spPr>
          <a:xfrm>
            <a:off x="3381502" y="2077867"/>
            <a:ext cx="2457155" cy="17833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8798" b="0" i="0" spc="0" baseline="0" dirty="0">
                <a:solidFill>
                  <a:srgbClr val="00CC99"/>
                </a:solidFill>
                <a:latin typeface="Segoe UI"/>
              </a:rPr>
              <a:t>Q&amp;A</a:t>
            </a:r>
          </a:p>
        </p:txBody>
      </p:sp>
      <p:sp>
        <p:nvSpPr>
          <p:cNvPr id="310" name="Rectangle 310"/>
          <p:cNvSpPr/>
          <p:nvPr/>
        </p:nvSpPr>
        <p:spPr>
          <a:xfrm>
            <a:off x="548640" y="6428334"/>
            <a:ext cx="154533" cy="1860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898989"/>
                </a:solidFill>
                <a:latin typeface="Calibri"/>
              </a:rPr>
              <a:t>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3131"/>
            <a:ext cx="9144000" cy="644053"/>
          </a:xfrm>
          <a:prstGeom prst="rect">
            <a:avLst/>
          </a:prstGeom>
          <a:noFill/>
        </p:spPr>
      </p:pic>
      <p:sp>
        <p:nvSpPr>
          <p:cNvPr id="115" name="Freeform 115"/>
          <p:cNvSpPr/>
          <p:nvPr/>
        </p:nvSpPr>
        <p:spPr>
          <a:xfrm>
            <a:off x="0" y="228600"/>
            <a:ext cx="9144000" cy="533400"/>
          </a:xfrm>
          <a:custGeom>
            <a:avLst/>
            <a:gdLst/>
            <a:ahLst/>
            <a:cxnLst/>
            <a:rect l="0" t="0" r="0" b="0"/>
            <a:pathLst>
              <a:path w="9144000" h="533400">
                <a:moveTo>
                  <a:pt x="0" y="0"/>
                </a:moveTo>
                <a:lnTo>
                  <a:pt x="9144000" y="0"/>
                </a:lnTo>
                <a:lnTo>
                  <a:pt x="9144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Rectangle 116"/>
          <p:cNvSpPr/>
          <p:nvPr/>
        </p:nvSpPr>
        <p:spPr>
          <a:xfrm>
            <a:off x="548640" y="6428334"/>
            <a:ext cx="77266" cy="1860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898989"/>
                </a:solidFill>
                <a:latin typeface="Calibri"/>
              </a:rPr>
              <a:t>3</a:t>
            </a:r>
          </a:p>
        </p:txBody>
      </p:sp>
      <p:sp>
        <p:nvSpPr>
          <p:cNvPr id="117" name="Rectangle 117"/>
          <p:cNvSpPr/>
          <p:nvPr/>
        </p:nvSpPr>
        <p:spPr>
          <a:xfrm>
            <a:off x="1757352" y="205740"/>
            <a:ext cx="5557848" cy="11705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204" b="0" i="0" spc="0" baseline="0" dirty="0">
                <a:solidFill>
                  <a:srgbClr val="FFFFFF"/>
                </a:solidFill>
                <a:latin typeface="SegoeUI"/>
              </a:rPr>
              <a:t>Свойств</a:t>
            </a:r>
            <a:r>
              <a:rPr lang="en-US" sz="3204" b="0" i="0" spc="-19" baseline="0" dirty="0">
                <a:solidFill>
                  <a:srgbClr val="FFFFFF"/>
                </a:solidFill>
                <a:latin typeface="SegoeUI"/>
              </a:rPr>
              <a:t>а</a:t>
            </a:r>
            <a:r>
              <a:rPr lang="en-US" sz="3204" b="0" i="0" spc="0" baseline="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sz="3204" b="0" i="0" spc="0" baseline="0" dirty="0">
                <a:solidFill>
                  <a:srgbClr val="FFFFFF"/>
                </a:solidFill>
                <a:latin typeface="SegoeUI"/>
              </a:rPr>
              <a:t>хороше</a:t>
            </a:r>
            <a:r>
              <a:rPr lang="en-US" sz="3204" b="0" i="0" spc="-86" baseline="0" dirty="0">
                <a:solidFill>
                  <a:srgbClr val="FFFFFF"/>
                </a:solidFill>
                <a:latin typeface="SegoeUI"/>
              </a:rPr>
              <a:t>г</a:t>
            </a:r>
            <a:r>
              <a:rPr lang="en-US" sz="3204" b="0" i="0" spc="878" baseline="0" dirty="0">
                <a:solidFill>
                  <a:srgbClr val="FFFFFF"/>
                </a:solidFill>
                <a:latin typeface="SegoeUI"/>
              </a:rPr>
              <a:t>о</a:t>
            </a:r>
            <a:r>
              <a:rPr lang="en-US" sz="3204" b="0" i="0" spc="0" baseline="0" dirty="0">
                <a:solidFill>
                  <a:srgbClr val="FFFFFF"/>
                </a:solidFill>
                <a:latin typeface="Segoe UI"/>
              </a:rPr>
              <a:t>Uni</a:t>
            </a:r>
            <a:r>
              <a:rPr lang="en-US" sz="3204" b="0" i="0" spc="869" baseline="0" dirty="0">
                <a:solidFill>
                  <a:srgbClr val="FFFFFF"/>
                </a:solidFill>
                <a:latin typeface="Segoe UI"/>
              </a:rPr>
              <a:t>t</a:t>
            </a:r>
            <a:r>
              <a:rPr lang="en-US" sz="3204" b="0" i="0" spc="-54" baseline="0" dirty="0">
                <a:solidFill>
                  <a:srgbClr val="FFFFFF"/>
                </a:solidFill>
                <a:latin typeface="SegoeUI"/>
              </a:rPr>
              <a:t>т</a:t>
            </a:r>
            <a:r>
              <a:rPr lang="en-US" sz="3204" b="0" i="0" spc="0" baseline="0" dirty="0">
                <a:solidFill>
                  <a:srgbClr val="FFFFFF"/>
                </a:solidFill>
                <a:latin typeface="SegoeUI"/>
              </a:rPr>
              <a:t>еста</a:t>
            </a:r>
          </a:p>
          <a:p>
            <a:pPr marL="980313">
              <a:lnSpc>
                <a:spcPts val="4102"/>
              </a:lnSpc>
            </a:pPr>
            <a:r>
              <a:rPr lang="en-US" sz="2798" b="0" i="0" spc="0" baseline="0" dirty="0">
                <a:solidFill>
                  <a:srgbClr val="7F7F7F"/>
                </a:solidFill>
                <a:latin typeface="Segoe UI"/>
              </a:rPr>
              <a:t>Uni</a:t>
            </a:r>
            <a:r>
              <a:rPr lang="en-US" sz="2798" b="0" i="0" spc="771" baseline="0" dirty="0">
                <a:solidFill>
                  <a:srgbClr val="7F7F7F"/>
                </a:solidFill>
                <a:latin typeface="Segoe UI"/>
              </a:rPr>
              <a:t>t</a:t>
            </a:r>
            <a:r>
              <a:rPr lang="en-US" sz="2798" b="0" i="0" spc="-44" baseline="0" dirty="0">
                <a:solidFill>
                  <a:srgbClr val="7F7F7F"/>
                </a:solidFill>
                <a:latin typeface="SegoeUI"/>
              </a:rPr>
              <a:t>т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ест</a:t>
            </a:r>
            <a:r>
              <a:rPr lang="en-US" sz="2798" b="0" i="0" spc="-22" baseline="0" dirty="0">
                <a:solidFill>
                  <a:srgbClr val="7F7F7F"/>
                </a:solidFill>
                <a:latin typeface="Segoe UI"/>
              </a:rPr>
              <a:t> 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дол</a:t>
            </a:r>
            <a:r>
              <a:rPr lang="en-US" sz="2798" b="0" i="0" spc="-61" baseline="0" dirty="0">
                <a:solidFill>
                  <a:srgbClr val="7F7F7F"/>
                </a:solidFill>
                <a:latin typeface="SegoeUI"/>
              </a:rPr>
              <a:t>ж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ен</a:t>
            </a:r>
            <a:r>
              <a:rPr lang="en-US" sz="2798" b="0" i="0" spc="0" baseline="0" dirty="0">
                <a:solidFill>
                  <a:srgbClr val="7F7F7F"/>
                </a:solidFill>
                <a:latin typeface="Segoe UI"/>
              </a:rPr>
              <a:t> 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быть</a:t>
            </a:r>
          </a:p>
        </p:txBody>
      </p:sp>
      <p:sp>
        <p:nvSpPr>
          <p:cNvPr id="118" name="Rectangle 118"/>
          <p:cNvSpPr/>
          <p:nvPr/>
        </p:nvSpPr>
        <p:spPr>
          <a:xfrm>
            <a:off x="1768094" y="2149271"/>
            <a:ext cx="5200824" cy="101658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006" b="0" i="0" spc="1997" baseline="0" dirty="0">
                <a:latin typeface="Arial"/>
              </a:rPr>
              <a:t>•</a:t>
            </a:r>
            <a:r>
              <a:rPr lang="en-US" sz="2006" b="0" i="0" spc="0" baseline="0" dirty="0">
                <a:latin typeface="SegoeUI"/>
              </a:rPr>
              <a:t>Ав</a:t>
            </a:r>
            <a:r>
              <a:rPr lang="en-US" sz="2006" b="0" i="0" spc="-60" baseline="0" dirty="0">
                <a:latin typeface="SegoeUI"/>
              </a:rPr>
              <a:t>т</a:t>
            </a:r>
            <a:r>
              <a:rPr lang="en-US" sz="2006" b="0" i="0" spc="0" baseline="0" dirty="0">
                <a:latin typeface="SegoeUI"/>
              </a:rPr>
              <a:t>оматизиро</a:t>
            </a:r>
            <a:r>
              <a:rPr lang="en-US" sz="2006" b="0" i="0" spc="-34" baseline="0" dirty="0">
                <a:latin typeface="SegoeUI"/>
              </a:rPr>
              <a:t>в</a:t>
            </a:r>
            <a:r>
              <a:rPr lang="en-US" sz="2006" b="0" i="0" spc="0" baseline="0" dirty="0">
                <a:latin typeface="SegoeUI"/>
              </a:rPr>
              <a:t>анны</a:t>
            </a:r>
            <a:r>
              <a:rPr lang="en-US" sz="2006" b="0" i="0" spc="522" baseline="0" dirty="0">
                <a:latin typeface="SegoeUI"/>
              </a:rPr>
              <a:t>м</a:t>
            </a:r>
            <a:r>
              <a:rPr lang="en-US" sz="2006" b="0" i="0" spc="0" baseline="0" dirty="0">
                <a:latin typeface="SegoeUI"/>
              </a:rPr>
              <a:t>и</a:t>
            </a:r>
            <a:r>
              <a:rPr lang="en-US" sz="2006" b="0" i="0" spc="0" baseline="0" dirty="0">
                <a:latin typeface="Segoe UI"/>
              </a:rPr>
              <a:t> </a:t>
            </a:r>
            <a:r>
              <a:rPr lang="en-US" sz="2006" b="0" i="0" spc="0" baseline="0" dirty="0">
                <a:latin typeface="SegoeUI"/>
              </a:rPr>
              <a:t>пов</a:t>
            </a:r>
            <a:r>
              <a:rPr lang="en-US" sz="2006" b="0" i="0" spc="-68" baseline="0" dirty="0">
                <a:latin typeface="SegoeUI"/>
              </a:rPr>
              <a:t>т</a:t>
            </a:r>
            <a:r>
              <a:rPr lang="en-US" sz="2006" b="0" i="0" spc="0" baseline="0" dirty="0">
                <a:latin typeface="SegoeUI"/>
              </a:rPr>
              <a:t>оряемы</a:t>
            </a:r>
            <a:r>
              <a:rPr lang="en-US" sz="2006" b="0" i="0" spc="-24" baseline="0" dirty="0">
                <a:latin typeface="SegoeUI"/>
              </a:rPr>
              <a:t>м</a:t>
            </a:r>
            <a:r>
              <a:rPr lang="en-US" sz="2006" b="0" i="0" spc="0" baseline="0" dirty="0">
                <a:latin typeface="Segoe UI"/>
              </a:rPr>
              <a:t>.</a:t>
            </a:r>
          </a:p>
          <a:p>
            <a:pPr marL="0">
              <a:lnSpc>
                <a:spcPts val="2402"/>
              </a:lnSpc>
            </a:pPr>
            <a:r>
              <a:rPr lang="en-US" sz="2004" b="0" i="0" spc="1998" baseline="0" dirty="0">
                <a:latin typeface="Arial"/>
              </a:rPr>
              <a:t>•</a:t>
            </a:r>
            <a:r>
              <a:rPr lang="en-US" sz="2004" b="0" i="0" spc="0" baseline="0" dirty="0">
                <a:latin typeface="SegoeUI"/>
              </a:rPr>
              <a:t>Просты</a:t>
            </a:r>
            <a:r>
              <a:rPr lang="en-US" sz="2004" b="0" i="0" spc="550" baseline="0" dirty="0">
                <a:latin typeface="SegoeUI"/>
              </a:rPr>
              <a:t>м</a:t>
            </a:r>
            <a:r>
              <a:rPr lang="en-US" sz="2004" b="0" i="0" spc="545" baseline="0" dirty="0">
                <a:latin typeface="SegoeUI"/>
              </a:rPr>
              <a:t>в</a:t>
            </a:r>
            <a:r>
              <a:rPr lang="en-US" sz="2004" b="0" i="0" spc="0" baseline="0" dirty="0">
                <a:latin typeface="SegoeUI"/>
              </a:rPr>
              <a:t>реализаци</a:t>
            </a:r>
            <a:r>
              <a:rPr lang="en-US" sz="2004" b="0" i="0" spc="-15" baseline="0" dirty="0">
                <a:latin typeface="SegoeUI"/>
              </a:rPr>
              <a:t>и</a:t>
            </a:r>
            <a:r>
              <a:rPr lang="en-US" sz="2004" b="0" i="0" spc="0" baseline="0" dirty="0">
                <a:latin typeface="Segoe UI"/>
              </a:rPr>
              <a:t>.</a:t>
            </a:r>
          </a:p>
          <a:p>
            <a:pPr marL="0">
              <a:lnSpc>
                <a:spcPts val="2400"/>
              </a:lnSpc>
            </a:pPr>
            <a:r>
              <a:rPr lang="en-US" sz="2004" b="0" i="0" spc="1998" baseline="0" dirty="0">
                <a:latin typeface="Arial"/>
              </a:rPr>
              <a:t>•</a:t>
            </a:r>
            <a:r>
              <a:rPr lang="en-US" sz="2004" b="0" i="0" spc="0" baseline="0" dirty="0">
                <a:latin typeface="SegoeUI"/>
              </a:rPr>
              <a:t>Посл</a:t>
            </a:r>
            <a:r>
              <a:rPr lang="en-US" sz="2004" b="0" i="0" spc="549" baseline="0" dirty="0">
                <a:latin typeface="SegoeUI"/>
              </a:rPr>
              <a:t>е</a:t>
            </a:r>
            <a:r>
              <a:rPr lang="en-US" sz="2004" b="0" i="0" spc="0" baseline="0" dirty="0">
                <a:latin typeface="SegoeUI"/>
              </a:rPr>
              <a:t>написани</a:t>
            </a:r>
            <a:r>
              <a:rPr lang="en-US" sz="2004" b="0" i="0" spc="-15" baseline="0" dirty="0">
                <a:latin typeface="SegoeUI"/>
              </a:rPr>
              <a:t>я</a:t>
            </a:r>
            <a:r>
              <a:rPr lang="en-US" sz="2004" b="0" i="0" spc="-33" baseline="0" dirty="0">
                <a:latin typeface="Segoe UI"/>
              </a:rPr>
              <a:t> </a:t>
            </a:r>
            <a:r>
              <a:rPr lang="en-US" sz="2004" b="0" i="0" spc="0" baseline="0" dirty="0">
                <a:latin typeface="SegoeUI"/>
              </a:rPr>
              <a:t>он</a:t>
            </a:r>
            <a:r>
              <a:rPr lang="en-US" sz="2004" b="0" i="0" spc="0" baseline="0" dirty="0">
                <a:latin typeface="Segoe UI"/>
              </a:rPr>
              <a:t> </a:t>
            </a:r>
            <a:r>
              <a:rPr lang="en-US" sz="2004" b="0" i="0" spc="0" baseline="0" dirty="0">
                <a:latin typeface="SegoeUI"/>
              </a:rPr>
              <a:t>дол</a:t>
            </a:r>
            <a:r>
              <a:rPr lang="en-US" sz="2004" b="0" i="0" spc="-34" baseline="0" dirty="0">
                <a:latin typeface="SegoeUI"/>
              </a:rPr>
              <a:t>ж</a:t>
            </a:r>
            <a:r>
              <a:rPr lang="en-US" sz="2004" b="0" i="0" spc="0" baseline="0" dirty="0">
                <a:latin typeface="SegoeUI"/>
              </a:rPr>
              <a:t>ен</a:t>
            </a:r>
            <a:r>
              <a:rPr lang="en-US" sz="2004" b="0" i="0" spc="0" baseline="0" dirty="0">
                <a:latin typeface="Segoe UI"/>
              </a:rPr>
              <a:t> </a:t>
            </a:r>
            <a:r>
              <a:rPr lang="en-US" sz="2004" b="0" i="0" spc="0" baseline="0" dirty="0">
                <a:latin typeface="SegoeUI"/>
              </a:rPr>
              <a:t>остатьс</a:t>
            </a:r>
            <a:r>
              <a:rPr lang="en-US" sz="2004" b="0" i="0" spc="-27" baseline="0" dirty="0">
                <a:latin typeface="SegoeUI"/>
              </a:rPr>
              <a:t>я</a:t>
            </a:r>
            <a:r>
              <a:rPr lang="en-US" sz="2004" b="0" i="0" spc="0" baseline="0" dirty="0">
                <a:latin typeface="Segoe UI"/>
              </a:rPr>
              <a:t> </a:t>
            </a:r>
            <a:r>
              <a:rPr lang="en-US" sz="2004" b="0" i="0" spc="0" baseline="0" dirty="0">
                <a:latin typeface="SegoeUI"/>
              </a:rPr>
              <a:t>для</a:t>
            </a:r>
          </a:p>
        </p:txBody>
      </p:sp>
      <p:sp>
        <p:nvSpPr>
          <p:cNvPr id="119" name="Rectangle 119"/>
          <p:cNvSpPr/>
          <p:nvPr/>
        </p:nvSpPr>
        <p:spPr>
          <a:xfrm>
            <a:off x="2110994" y="3064462"/>
            <a:ext cx="3627489" cy="4061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004" b="0" i="0" spc="0" baseline="0" dirty="0">
                <a:latin typeface="SegoeUI"/>
              </a:rPr>
              <a:t>последующе</a:t>
            </a:r>
            <a:r>
              <a:rPr lang="en-US" sz="2004" b="0" i="0" spc="-44" baseline="0" dirty="0">
                <a:latin typeface="SegoeUI"/>
              </a:rPr>
              <a:t>г</a:t>
            </a:r>
            <a:r>
              <a:rPr lang="en-US" sz="2004" b="0" i="0" spc="0" baseline="0" dirty="0">
                <a:latin typeface="SegoeUI"/>
              </a:rPr>
              <a:t>о</a:t>
            </a:r>
            <a:r>
              <a:rPr lang="en-US" sz="2004" b="0" i="0" spc="-21" baseline="0" dirty="0">
                <a:latin typeface="Segoe UI"/>
              </a:rPr>
              <a:t> </a:t>
            </a:r>
            <a:r>
              <a:rPr lang="en-US" sz="2004" b="0" i="0" spc="0" baseline="0" dirty="0">
                <a:latin typeface="SegoeUI"/>
              </a:rPr>
              <a:t>использовани</a:t>
            </a:r>
            <a:r>
              <a:rPr lang="en-US" sz="2004" b="0" i="0" spc="-21" baseline="0" dirty="0">
                <a:latin typeface="SegoeUI"/>
              </a:rPr>
              <a:t>я</a:t>
            </a:r>
            <a:r>
              <a:rPr lang="en-US" sz="2004" b="0" i="0" spc="0" baseline="0" dirty="0">
                <a:latin typeface="Segoe UI"/>
              </a:rPr>
              <a:t>.</a:t>
            </a:r>
          </a:p>
        </p:txBody>
      </p:sp>
      <p:sp>
        <p:nvSpPr>
          <p:cNvPr id="120" name="Rectangle 120"/>
          <p:cNvSpPr/>
          <p:nvPr/>
        </p:nvSpPr>
        <p:spPr>
          <a:xfrm>
            <a:off x="1768094" y="3368852"/>
            <a:ext cx="6230248" cy="40668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006" b="0" i="0" spc="1997" baseline="0" dirty="0">
                <a:latin typeface="Arial"/>
              </a:rPr>
              <a:t>•</a:t>
            </a:r>
            <a:r>
              <a:rPr lang="en-US" sz="2006" b="0" i="0" spc="0" baseline="0" dirty="0">
                <a:latin typeface="SegoeUI"/>
              </a:rPr>
              <a:t>К</a:t>
            </a:r>
            <a:r>
              <a:rPr lang="en-US" sz="2006" b="0" i="0" spc="-44" baseline="0" dirty="0">
                <a:latin typeface="SegoeUI"/>
              </a:rPr>
              <a:t>т</a:t>
            </a:r>
            <a:r>
              <a:rPr lang="en-US" sz="2006" b="0" i="0" spc="554" baseline="0" dirty="0">
                <a:latin typeface="SegoeUI"/>
              </a:rPr>
              <a:t>о</a:t>
            </a:r>
            <a:r>
              <a:rPr lang="en-US" sz="2006" b="0" i="0" spc="0" baseline="0" dirty="0">
                <a:latin typeface="SegoeUI"/>
              </a:rPr>
              <a:t>у</a:t>
            </a:r>
            <a:r>
              <a:rPr lang="en-US" sz="2006" b="0" i="0" spc="-32" baseline="0" dirty="0">
                <a:latin typeface="SegoeUI"/>
              </a:rPr>
              <a:t>г</a:t>
            </a:r>
            <a:r>
              <a:rPr lang="en-US" sz="2006" b="0" i="0" spc="0" baseline="0" dirty="0">
                <a:latin typeface="SegoeUI"/>
              </a:rPr>
              <a:t>одн</a:t>
            </a:r>
            <a:r>
              <a:rPr lang="en-US" sz="2006" b="0" i="0" spc="-23" baseline="0" dirty="0">
                <a:latin typeface="SegoeUI"/>
              </a:rPr>
              <a:t>о</a:t>
            </a:r>
            <a:r>
              <a:rPr lang="en-US" sz="2006" b="0" i="0" spc="0" baseline="0" dirty="0">
                <a:latin typeface="Segoe UI"/>
              </a:rPr>
              <a:t> </a:t>
            </a:r>
            <a:r>
              <a:rPr lang="en-US" sz="2006" b="0" i="0" spc="0" baseline="0" dirty="0">
                <a:latin typeface="SegoeUI"/>
              </a:rPr>
              <a:t>в</a:t>
            </a:r>
            <a:r>
              <a:rPr lang="en-US" sz="2006" b="0" i="0" spc="0" baseline="0" dirty="0">
                <a:latin typeface="Segoe UI"/>
              </a:rPr>
              <a:t> </a:t>
            </a:r>
            <a:r>
              <a:rPr lang="en-US" sz="2006" b="0" i="0" spc="-36" baseline="0" dirty="0">
                <a:latin typeface="SegoeUI"/>
              </a:rPr>
              <a:t>к</a:t>
            </a:r>
            <a:r>
              <a:rPr lang="en-US" sz="2006" b="0" i="0" spc="0" baseline="0" dirty="0">
                <a:latin typeface="SegoeUI"/>
              </a:rPr>
              <a:t>оманде</a:t>
            </a:r>
            <a:r>
              <a:rPr lang="en-US" sz="2006" b="0" i="0" spc="0" baseline="0" dirty="0">
                <a:latin typeface="Segoe UI"/>
              </a:rPr>
              <a:t> </a:t>
            </a:r>
            <a:r>
              <a:rPr lang="en-US" sz="2006" b="0" i="0" spc="0" baseline="0" dirty="0">
                <a:latin typeface="SegoeUI"/>
              </a:rPr>
              <a:t>дол</a:t>
            </a:r>
            <a:r>
              <a:rPr lang="en-US" sz="2006" b="0" i="0" spc="-30" baseline="0" dirty="0">
                <a:latin typeface="SegoeUI"/>
              </a:rPr>
              <a:t>ж</a:t>
            </a:r>
            <a:r>
              <a:rPr lang="en-US" sz="2006" b="0" i="0" spc="0" baseline="0" dirty="0">
                <a:latin typeface="SegoeUI"/>
              </a:rPr>
              <a:t>ен</a:t>
            </a:r>
            <a:r>
              <a:rPr lang="en-US" sz="2006" b="0" i="0" spc="0" baseline="0" dirty="0">
                <a:latin typeface="Segoe UI"/>
              </a:rPr>
              <a:t> </a:t>
            </a:r>
            <a:r>
              <a:rPr lang="en-US" sz="2006" b="0" i="0" spc="0" baseline="0" dirty="0">
                <a:latin typeface="SegoeUI"/>
              </a:rPr>
              <a:t>иметь</a:t>
            </a:r>
            <a:r>
              <a:rPr lang="en-US" sz="2006" b="0" i="0" spc="0" baseline="0" dirty="0">
                <a:latin typeface="Segoe UI"/>
              </a:rPr>
              <a:t> </a:t>
            </a:r>
            <a:r>
              <a:rPr lang="en-US" sz="2006" b="0" i="0" spc="0" baseline="0" dirty="0">
                <a:latin typeface="SegoeUI"/>
              </a:rPr>
              <a:t>возм</a:t>
            </a:r>
            <a:r>
              <a:rPr lang="en-US" sz="2006" b="0" i="0" spc="-44" baseline="0" dirty="0">
                <a:latin typeface="SegoeUI"/>
              </a:rPr>
              <a:t>о</a:t>
            </a:r>
            <a:r>
              <a:rPr lang="en-US" sz="2006" b="0" i="0" spc="0" baseline="0" dirty="0">
                <a:latin typeface="SegoeUI"/>
              </a:rPr>
              <a:t>жность</a:t>
            </a:r>
          </a:p>
        </p:txBody>
      </p:sp>
      <p:sp>
        <p:nvSpPr>
          <p:cNvPr id="121" name="Rectangle 121"/>
          <p:cNvSpPr/>
          <p:nvPr/>
        </p:nvSpPr>
        <p:spPr>
          <a:xfrm>
            <a:off x="2110994" y="3674316"/>
            <a:ext cx="2214736" cy="4061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004" b="0" i="0" spc="0" baseline="0" dirty="0">
                <a:latin typeface="SegoeUI"/>
              </a:rPr>
              <a:t>запусти</a:t>
            </a:r>
            <a:r>
              <a:rPr lang="en-US" sz="2004" b="0" i="0" spc="-34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ь</a:t>
            </a:r>
            <a:r>
              <a:rPr lang="en-US" sz="2004" b="0" i="0" spc="0" baseline="0" dirty="0">
                <a:latin typeface="Segoe UI"/>
              </a:rPr>
              <a:t> Unit </a:t>
            </a:r>
            <a:r>
              <a:rPr lang="en-US" sz="2004" b="0" i="0" spc="-42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ес</a:t>
            </a:r>
            <a:r>
              <a:rPr lang="en-US" sz="2004" b="0" i="0" spc="-95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 UI"/>
              </a:rPr>
              <a:t>.</a:t>
            </a:r>
          </a:p>
        </p:txBody>
      </p:sp>
      <p:sp>
        <p:nvSpPr>
          <p:cNvPr id="122" name="Rectangle 122"/>
          <p:cNvSpPr/>
          <p:nvPr/>
        </p:nvSpPr>
        <p:spPr>
          <a:xfrm>
            <a:off x="1768094" y="3979116"/>
            <a:ext cx="5714225" cy="4061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004" b="0" i="0" spc="1998" baseline="0" dirty="0">
                <a:latin typeface="Arial"/>
              </a:rPr>
              <a:t>•</a:t>
            </a:r>
            <a:r>
              <a:rPr lang="en-US" sz="2004" b="0" i="0" spc="0" baseline="0" dirty="0">
                <a:latin typeface="SegoeUI"/>
              </a:rPr>
              <a:t>Долж</a:t>
            </a:r>
            <a:r>
              <a:rPr lang="en-US" sz="2004" b="0" i="0" spc="-32" baseline="0" dirty="0">
                <a:latin typeface="SegoeUI"/>
              </a:rPr>
              <a:t>е</a:t>
            </a:r>
            <a:r>
              <a:rPr lang="en-US" sz="2004" b="0" i="0" spc="528" baseline="0" dirty="0">
                <a:latin typeface="SegoeUI"/>
              </a:rPr>
              <a:t>н</a:t>
            </a:r>
            <a:r>
              <a:rPr lang="en-US" sz="2004" b="0" i="0" spc="0" baseline="0" dirty="0">
                <a:latin typeface="SegoeUI"/>
              </a:rPr>
              <a:t>запускат</a:t>
            </a:r>
            <a:r>
              <a:rPr lang="en-US" sz="2004" b="0" i="0" spc="-42" baseline="0" dirty="0">
                <a:latin typeface="SegoeUI"/>
              </a:rPr>
              <a:t>ь</a:t>
            </a:r>
            <a:r>
              <a:rPr lang="en-US" sz="2004" b="0" i="0" spc="0" baseline="0" dirty="0">
                <a:latin typeface="SegoeUI"/>
              </a:rPr>
              <a:t>ся</a:t>
            </a:r>
            <a:r>
              <a:rPr lang="en-US" sz="2004" b="0" i="0" spc="0" baseline="0" dirty="0">
                <a:latin typeface="Segoe UI"/>
              </a:rPr>
              <a:t> </a:t>
            </a:r>
            <a:r>
              <a:rPr lang="en-US" sz="2004" b="0" i="0" spc="0" baseline="0" dirty="0">
                <a:latin typeface="SegoeUI"/>
              </a:rPr>
              <a:t>од</a:t>
            </a:r>
            <a:r>
              <a:rPr lang="en-US" sz="2004" b="0" i="0" spc="-32" baseline="0" dirty="0">
                <a:latin typeface="SegoeUI"/>
              </a:rPr>
              <a:t>н</a:t>
            </a:r>
            <a:r>
              <a:rPr lang="en-US" sz="2004" b="0" i="0" spc="0" baseline="0" dirty="0">
                <a:latin typeface="SegoeUI"/>
              </a:rPr>
              <a:t>им</a:t>
            </a:r>
            <a:r>
              <a:rPr lang="en-US" sz="2004" b="0" i="0" spc="0" baseline="0" dirty="0">
                <a:latin typeface="Segoe UI"/>
              </a:rPr>
              <a:t> </a:t>
            </a:r>
            <a:r>
              <a:rPr lang="en-US" sz="2004" b="0" i="0" spc="0" baseline="0" dirty="0">
                <a:latin typeface="SegoeUI"/>
              </a:rPr>
              <a:t>нажатие</a:t>
            </a:r>
            <a:r>
              <a:rPr lang="en-US" sz="2004" b="0" i="0" spc="-12" baseline="0" dirty="0">
                <a:latin typeface="SegoeUI"/>
              </a:rPr>
              <a:t>м</a:t>
            </a:r>
            <a:r>
              <a:rPr lang="en-US" sz="2004" b="0" i="0" spc="0" baseline="0" dirty="0">
                <a:latin typeface="Segoe UI"/>
              </a:rPr>
              <a:t> </a:t>
            </a:r>
            <a:r>
              <a:rPr lang="en-US" sz="2004" b="0" i="0" spc="0" baseline="0" dirty="0">
                <a:latin typeface="SegoeUI"/>
              </a:rPr>
              <a:t>кнопки</a:t>
            </a:r>
            <a:r>
              <a:rPr lang="en-US" sz="2004" b="0" i="0" spc="0" baseline="0" dirty="0">
                <a:latin typeface="Segoe UI"/>
              </a:rPr>
              <a:t>.</a:t>
            </a:r>
          </a:p>
        </p:txBody>
      </p:sp>
      <p:sp>
        <p:nvSpPr>
          <p:cNvPr id="123" name="Rectangle 123"/>
          <p:cNvSpPr/>
          <p:nvPr/>
        </p:nvSpPr>
        <p:spPr>
          <a:xfrm>
            <a:off x="1768094" y="4283916"/>
            <a:ext cx="3670544" cy="4061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004" b="0" i="0" spc="1998" baseline="0" dirty="0">
                <a:latin typeface="Arial"/>
              </a:rPr>
              <a:t>•</a:t>
            </a:r>
            <a:r>
              <a:rPr lang="en-US" sz="2004" b="0" i="0" spc="0" baseline="0" dirty="0">
                <a:latin typeface="SegoeUI"/>
              </a:rPr>
              <a:t>Долж</a:t>
            </a:r>
            <a:r>
              <a:rPr lang="en-US" sz="2004" b="0" i="0" spc="-32" baseline="0" dirty="0">
                <a:latin typeface="SegoeUI"/>
              </a:rPr>
              <a:t>е</a:t>
            </a:r>
            <a:r>
              <a:rPr lang="en-US" sz="2004" b="0" i="0" spc="528" baseline="0" dirty="0">
                <a:latin typeface="SegoeUI"/>
              </a:rPr>
              <a:t>н</a:t>
            </a:r>
            <a:r>
              <a:rPr lang="en-US" sz="2004" b="0" i="0" spc="0" baseline="0" dirty="0">
                <a:latin typeface="SegoeUI"/>
              </a:rPr>
              <a:t>выполня</a:t>
            </a:r>
            <a:r>
              <a:rPr lang="en-US" sz="2004" b="0" i="0" spc="-60" baseline="0" dirty="0">
                <a:latin typeface="SegoeUI"/>
              </a:rPr>
              <a:t>т</a:t>
            </a:r>
            <a:r>
              <a:rPr lang="en-US" sz="2004" b="0" i="0" spc="0" baseline="0" dirty="0">
                <a:latin typeface="SegoeUI"/>
              </a:rPr>
              <a:t>ся</a:t>
            </a:r>
            <a:r>
              <a:rPr lang="en-US" sz="2004" b="0" i="0" spc="0" baseline="0" dirty="0">
                <a:latin typeface="Segoe UI"/>
              </a:rPr>
              <a:t> </a:t>
            </a:r>
            <a:r>
              <a:rPr lang="en-US" sz="2004" b="0" i="0" spc="0" baseline="0" dirty="0">
                <a:latin typeface="SegoeUI"/>
              </a:rPr>
              <a:t>быстро</a:t>
            </a:r>
            <a:r>
              <a:rPr lang="en-US" sz="2004" b="0" i="0" spc="0" baseline="0" dirty="0">
                <a:latin typeface="Segoe UI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3131"/>
            <a:ext cx="9144000" cy="644053"/>
          </a:xfrm>
          <a:prstGeom prst="rect">
            <a:avLst/>
          </a:prstGeom>
          <a:noFill/>
        </p:spPr>
      </p:pic>
      <p:sp>
        <p:nvSpPr>
          <p:cNvPr id="126" name="Freeform 126"/>
          <p:cNvSpPr/>
          <p:nvPr/>
        </p:nvSpPr>
        <p:spPr>
          <a:xfrm>
            <a:off x="0" y="228600"/>
            <a:ext cx="9144000" cy="533400"/>
          </a:xfrm>
          <a:custGeom>
            <a:avLst/>
            <a:gdLst/>
            <a:ahLst/>
            <a:cxnLst/>
            <a:rect l="0" t="0" r="0" b="0"/>
            <a:pathLst>
              <a:path w="9144000" h="533400">
                <a:moveTo>
                  <a:pt x="0" y="0"/>
                </a:moveTo>
                <a:lnTo>
                  <a:pt x="9144000" y="0"/>
                </a:lnTo>
                <a:lnTo>
                  <a:pt x="9144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Rectangle 127"/>
          <p:cNvSpPr/>
          <p:nvPr/>
        </p:nvSpPr>
        <p:spPr>
          <a:xfrm>
            <a:off x="548640" y="6428334"/>
            <a:ext cx="77266" cy="1860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898989"/>
                </a:solidFill>
                <a:latin typeface="Calibri"/>
              </a:rPr>
              <a:t>4</a:t>
            </a:r>
          </a:p>
        </p:txBody>
      </p:sp>
      <p:sp>
        <p:nvSpPr>
          <p:cNvPr id="128" name="Rectangle 128"/>
          <p:cNvSpPr/>
          <p:nvPr/>
        </p:nvSpPr>
        <p:spPr>
          <a:xfrm>
            <a:off x="2408049" y="228600"/>
            <a:ext cx="4326172" cy="11705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204" b="0" i="0" spc="0" baseline="0" dirty="0">
                <a:solidFill>
                  <a:srgbClr val="FFFFFF"/>
                </a:solidFill>
                <a:latin typeface="SegoeUI"/>
              </a:rPr>
              <a:t>Ин</a:t>
            </a:r>
            <a:r>
              <a:rPr lang="en-US" sz="3204" b="0" i="0" spc="-54" baseline="0" dirty="0">
                <a:solidFill>
                  <a:srgbClr val="FFFFFF"/>
                </a:solidFill>
                <a:latin typeface="SegoeUI"/>
              </a:rPr>
              <a:t>т</a:t>
            </a:r>
            <a:r>
              <a:rPr lang="en-US" sz="3204" b="0" i="0" spc="0" baseline="0" dirty="0">
                <a:solidFill>
                  <a:srgbClr val="FFFFFF"/>
                </a:solidFill>
                <a:latin typeface="SegoeUI"/>
              </a:rPr>
              <a:t>еграционн</a:t>
            </a:r>
            <a:r>
              <a:rPr lang="en-US" sz="3204" b="0" i="0" spc="-48" baseline="0" dirty="0">
                <a:solidFill>
                  <a:srgbClr val="FFFFFF"/>
                </a:solidFill>
                <a:latin typeface="SegoeUI"/>
              </a:rPr>
              <a:t>ы</a:t>
            </a:r>
            <a:r>
              <a:rPr lang="en-US" sz="3204" b="0" i="0" spc="0" baseline="0" dirty="0">
                <a:solidFill>
                  <a:srgbClr val="FFFFFF"/>
                </a:solidFill>
                <a:latin typeface="SegoeUI"/>
              </a:rPr>
              <a:t>е</a:t>
            </a:r>
            <a:r>
              <a:rPr lang="en-US" sz="3204" b="0" i="0" spc="0" baseline="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sz="3204" b="0" i="0" spc="-54" baseline="0" dirty="0">
                <a:solidFill>
                  <a:srgbClr val="FFFFFF"/>
                </a:solidFill>
                <a:latin typeface="SegoeUI"/>
              </a:rPr>
              <a:t>т</a:t>
            </a:r>
            <a:r>
              <a:rPr lang="en-US" sz="3204" b="0" i="0" spc="0" baseline="0" dirty="0">
                <a:solidFill>
                  <a:srgbClr val="FFFFFF"/>
                </a:solidFill>
                <a:latin typeface="SegoeUI"/>
              </a:rPr>
              <a:t>есты</a:t>
            </a:r>
          </a:p>
          <a:p>
            <a:pPr marL="1054607">
              <a:lnSpc>
                <a:spcPts val="4102"/>
              </a:lnSpc>
            </a:pP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Определение</a:t>
            </a:r>
          </a:p>
        </p:txBody>
      </p:sp>
      <p:sp>
        <p:nvSpPr>
          <p:cNvPr id="129" name="Rectangle 129"/>
          <p:cNvSpPr/>
          <p:nvPr/>
        </p:nvSpPr>
        <p:spPr>
          <a:xfrm>
            <a:off x="1101242" y="3162047"/>
            <a:ext cx="6939787" cy="8229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latin typeface="SegoeUI"/>
              </a:rPr>
              <a:t>Ин</a:t>
            </a:r>
            <a:r>
              <a:rPr lang="en-US" sz="1800" b="0" i="0" spc="-30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ег</a:t>
            </a:r>
            <a:r>
              <a:rPr lang="en-US" sz="1800" b="0" i="0" spc="-35" baseline="0" dirty="0">
                <a:latin typeface="SegoeUI"/>
              </a:rPr>
              <a:t>р</a:t>
            </a:r>
            <a:r>
              <a:rPr lang="en-US" sz="1800" b="0" i="0" spc="0" baseline="0" dirty="0">
                <a:latin typeface="SegoeUI"/>
              </a:rPr>
              <a:t>ационны</a:t>
            </a:r>
            <a:r>
              <a:rPr lang="en-US" sz="1800" b="0" i="0" spc="1899" baseline="0" dirty="0">
                <a:latin typeface="SegoeUI"/>
              </a:rPr>
              <a:t>й</a:t>
            </a:r>
            <a:r>
              <a:rPr lang="en-US" sz="1800" b="0" i="0" spc="-30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естировани</a:t>
            </a:r>
            <a:r>
              <a:rPr lang="en-US" sz="1800" b="0" i="0" spc="1904" baseline="0" dirty="0">
                <a:latin typeface="SegoeUI"/>
              </a:rPr>
              <a:t>е</a:t>
            </a:r>
            <a:r>
              <a:rPr lang="en-US" sz="1800" b="0" i="0" spc="1907" baseline="0" dirty="0">
                <a:latin typeface="Segoe UI"/>
              </a:rPr>
              <a:t>–</a:t>
            </a:r>
            <a:r>
              <a:rPr lang="en-US" sz="1800" b="0" i="0" spc="-30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естиров</a:t>
            </a:r>
            <a:r>
              <a:rPr lang="en-US" sz="1800" b="0" i="0" spc="-28" baseline="0" dirty="0">
                <a:latin typeface="SegoeUI"/>
              </a:rPr>
              <a:t>а</a:t>
            </a:r>
            <a:r>
              <a:rPr lang="en-US" sz="1800" b="0" i="0" spc="0" baseline="0" dirty="0">
                <a:latin typeface="SegoeUI"/>
              </a:rPr>
              <a:t>ни</a:t>
            </a:r>
            <a:r>
              <a:rPr lang="en-US" sz="1800" b="0" i="0" spc="1909" baseline="0" dirty="0">
                <a:latin typeface="SegoeUI"/>
              </a:rPr>
              <a:t>е</a:t>
            </a:r>
            <a:r>
              <a:rPr lang="en-US" sz="1800" b="0" i="0" spc="0" baseline="0" dirty="0">
                <a:latin typeface="SegoeUI"/>
              </a:rPr>
              <a:t>нес</a:t>
            </a:r>
            <a:r>
              <a:rPr lang="en-US" sz="1800" b="0" i="0" spc="-34" baseline="0" dirty="0">
                <a:latin typeface="SegoeUI"/>
              </a:rPr>
              <a:t>к</a:t>
            </a:r>
            <a:r>
              <a:rPr lang="en-US" sz="1800" b="0" i="0" spc="0" baseline="0" dirty="0">
                <a:latin typeface="SegoeUI"/>
              </a:rPr>
              <a:t>ольких</a:t>
            </a:r>
          </a:p>
          <a:p>
            <a:pPr marL="0">
              <a:lnSpc>
                <a:spcPts val="2159"/>
              </a:lnSpc>
            </a:pPr>
            <a:r>
              <a:rPr lang="en-US" sz="1800" b="0" i="0" spc="0" baseline="0" dirty="0">
                <a:latin typeface="SegoeUI"/>
              </a:rPr>
              <a:t>связанны</a:t>
            </a:r>
            <a:r>
              <a:rPr lang="en-US" sz="1800" b="0" i="0" spc="1337" baseline="0" dirty="0">
                <a:latin typeface="SegoeUI"/>
              </a:rPr>
              <a:t>х</a:t>
            </a:r>
            <a:r>
              <a:rPr lang="en-US" sz="1800" b="0" i="0" spc="0" baseline="0" dirty="0">
                <a:latin typeface="SegoeUI"/>
              </a:rPr>
              <a:t>м</a:t>
            </a:r>
            <a:r>
              <a:rPr lang="en-US" sz="1800" b="0" i="0" spc="-39" baseline="0" dirty="0">
                <a:latin typeface="SegoeUI"/>
              </a:rPr>
              <a:t>о</a:t>
            </a:r>
            <a:r>
              <a:rPr lang="en-US" sz="1800" b="0" i="0" spc="0" baseline="0" dirty="0">
                <a:latin typeface="SegoeUI"/>
              </a:rPr>
              <a:t>д</a:t>
            </a:r>
            <a:r>
              <a:rPr lang="en-US" sz="1800" b="0" i="0" spc="-91" baseline="0" dirty="0">
                <a:latin typeface="SegoeUI"/>
              </a:rPr>
              <a:t>у</a:t>
            </a:r>
            <a:r>
              <a:rPr lang="en-US" sz="1800" b="0" i="0" spc="0" baseline="0" dirty="0">
                <a:latin typeface="SegoeUI"/>
              </a:rPr>
              <a:t>ле</a:t>
            </a:r>
            <a:r>
              <a:rPr lang="en-US" sz="1800" b="0" i="0" spc="1337" baseline="0" dirty="0">
                <a:latin typeface="SegoeUI"/>
              </a:rPr>
              <a:t>й</a:t>
            </a:r>
            <a:r>
              <a:rPr lang="en-US" sz="1800" b="0" i="0" spc="0" baseline="0" dirty="0">
                <a:latin typeface="SegoeUI"/>
              </a:rPr>
              <a:t>программно</a:t>
            </a:r>
            <a:r>
              <a:rPr lang="en-US" sz="1800" b="0" i="0" spc="-35" baseline="0" dirty="0">
                <a:latin typeface="SegoeUI"/>
              </a:rPr>
              <a:t>г</a:t>
            </a:r>
            <a:r>
              <a:rPr lang="en-US" sz="1800" b="0" i="0" spc="1321" baseline="0" dirty="0">
                <a:latin typeface="SegoeUI"/>
              </a:rPr>
              <a:t>о</a:t>
            </a:r>
            <a:r>
              <a:rPr lang="en-US" sz="1800" b="0" i="0" spc="0" baseline="0" dirty="0">
                <a:latin typeface="SegoeUI"/>
              </a:rPr>
              <a:t>обеспечени</a:t>
            </a:r>
            <a:r>
              <a:rPr lang="en-US" sz="1800" b="0" i="0" spc="1323" baseline="0" dirty="0">
                <a:latin typeface="SegoeUI"/>
              </a:rPr>
              <a:t>я</a:t>
            </a:r>
            <a:r>
              <a:rPr lang="en-US" sz="1800" b="0" i="0" spc="0" baseline="0" dirty="0">
                <a:latin typeface="SegoeUI"/>
              </a:rPr>
              <a:t>ка</a:t>
            </a:r>
            <a:r>
              <a:rPr lang="en-US" sz="1800" b="0" i="0" spc="1341" baseline="0" dirty="0">
                <a:latin typeface="SegoeUI"/>
              </a:rPr>
              <a:t>к</a:t>
            </a:r>
            <a:r>
              <a:rPr lang="en-US" sz="1800" b="0" i="0" spc="0" baseline="0" dirty="0">
                <a:latin typeface="SegoeUI"/>
              </a:rPr>
              <a:t>едино</a:t>
            </a:r>
            <a:r>
              <a:rPr lang="en-US" sz="1800" b="0" i="0" spc="-43" baseline="0" dirty="0">
                <a:latin typeface="SegoeUI"/>
              </a:rPr>
              <a:t>г</a:t>
            </a:r>
            <a:r>
              <a:rPr lang="en-US" sz="1800" b="0" i="0" spc="0" baseline="0" dirty="0">
                <a:latin typeface="SegoeUI"/>
              </a:rPr>
              <a:t>о</a:t>
            </a:r>
          </a:p>
          <a:p>
            <a:pPr marL="0">
              <a:lnSpc>
                <a:spcPts val="2160"/>
              </a:lnSpc>
            </a:pPr>
            <a:r>
              <a:rPr lang="en-US" sz="1800" b="0" i="0" spc="0" baseline="0" dirty="0">
                <a:latin typeface="SegoeUI"/>
              </a:rPr>
              <a:t>цело</a:t>
            </a:r>
            <a:r>
              <a:rPr lang="en-US" sz="1800" b="0" i="0" spc="-46" baseline="0" dirty="0">
                <a:latin typeface="SegoeUI"/>
              </a:rPr>
              <a:t>г</a:t>
            </a:r>
            <a:r>
              <a:rPr lang="en-US" sz="1800" b="0" i="0" spc="0" baseline="0" dirty="0">
                <a:latin typeface="SegoeUI"/>
              </a:rPr>
              <a:t>о</a:t>
            </a:r>
            <a:r>
              <a:rPr lang="en-US" sz="1800" b="0" i="0" spc="0" baseline="0" dirty="0">
                <a:latin typeface="Segoe UI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13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3131"/>
            <a:ext cx="9144000" cy="644053"/>
          </a:xfrm>
          <a:prstGeom prst="rect">
            <a:avLst/>
          </a:prstGeom>
          <a:noFill/>
        </p:spPr>
      </p:pic>
      <p:sp>
        <p:nvSpPr>
          <p:cNvPr id="132" name="Freeform 132"/>
          <p:cNvSpPr/>
          <p:nvPr/>
        </p:nvSpPr>
        <p:spPr>
          <a:xfrm>
            <a:off x="0" y="228600"/>
            <a:ext cx="9144000" cy="533400"/>
          </a:xfrm>
          <a:custGeom>
            <a:avLst/>
            <a:gdLst/>
            <a:ahLst/>
            <a:cxnLst/>
            <a:rect l="0" t="0" r="0" b="0"/>
            <a:pathLst>
              <a:path w="9144000" h="533400">
                <a:moveTo>
                  <a:pt x="0" y="0"/>
                </a:moveTo>
                <a:lnTo>
                  <a:pt x="9144000" y="0"/>
                </a:lnTo>
                <a:lnTo>
                  <a:pt x="9144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3" name="Picture 13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530097"/>
            <a:ext cx="1143000" cy="925067"/>
          </a:xfrm>
          <a:prstGeom prst="rect">
            <a:avLst/>
          </a:prstGeom>
          <a:noFill/>
        </p:spPr>
      </p:pic>
      <p:sp>
        <p:nvSpPr>
          <p:cNvPr id="134" name="Freeform 134"/>
          <p:cNvSpPr/>
          <p:nvPr/>
        </p:nvSpPr>
        <p:spPr>
          <a:xfrm>
            <a:off x="1524761" y="2734818"/>
            <a:ext cx="2438400" cy="1071373"/>
          </a:xfrm>
          <a:custGeom>
            <a:avLst/>
            <a:gdLst/>
            <a:ahLst/>
            <a:cxnLst/>
            <a:rect l="0" t="0" r="0" b="0"/>
            <a:pathLst>
              <a:path w="2438400" h="1071373">
                <a:moveTo>
                  <a:pt x="0" y="178562"/>
                </a:moveTo>
                <a:cubicBezTo>
                  <a:pt x="0" y="79884"/>
                  <a:pt x="79883" y="0"/>
                  <a:pt x="178562" y="0"/>
                </a:cubicBezTo>
                <a:lnTo>
                  <a:pt x="2259839" y="0"/>
                </a:lnTo>
                <a:cubicBezTo>
                  <a:pt x="2358391" y="0"/>
                  <a:pt x="2438400" y="79884"/>
                  <a:pt x="2438400" y="178562"/>
                </a:cubicBezTo>
                <a:lnTo>
                  <a:pt x="2438400" y="892811"/>
                </a:lnTo>
                <a:cubicBezTo>
                  <a:pt x="2438400" y="991362"/>
                  <a:pt x="2358391" y="1071373"/>
                  <a:pt x="2259839" y="1071373"/>
                </a:cubicBezTo>
                <a:lnTo>
                  <a:pt x="178562" y="1071373"/>
                </a:lnTo>
                <a:cubicBezTo>
                  <a:pt x="79883" y="1071373"/>
                  <a:pt x="0" y="991362"/>
                  <a:pt x="0" y="892811"/>
                </a:cubicBezTo>
                <a:close/>
              </a:path>
            </a:pathLst>
          </a:custGeom>
          <a:noFill/>
          <a:ln w="19811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Freeform 135"/>
          <p:cNvSpPr/>
          <p:nvPr/>
        </p:nvSpPr>
        <p:spPr>
          <a:xfrm>
            <a:off x="1677161" y="2888742"/>
            <a:ext cx="838200" cy="762000"/>
          </a:xfrm>
          <a:custGeom>
            <a:avLst/>
            <a:gdLst/>
            <a:ahLst/>
            <a:cxnLst/>
            <a:rect l="0" t="0" r="0" b="0"/>
            <a:pathLst>
              <a:path w="838200" h="762000">
                <a:moveTo>
                  <a:pt x="0" y="381000"/>
                </a:moveTo>
                <a:cubicBezTo>
                  <a:pt x="0" y="170561"/>
                  <a:pt x="187580" y="0"/>
                  <a:pt x="419100" y="0"/>
                </a:cubicBezTo>
                <a:cubicBezTo>
                  <a:pt x="650621" y="0"/>
                  <a:pt x="838200" y="170561"/>
                  <a:pt x="838200" y="381000"/>
                </a:cubicBezTo>
                <a:cubicBezTo>
                  <a:pt x="838200" y="591439"/>
                  <a:pt x="650621" y="762000"/>
                  <a:pt x="419100" y="762000"/>
                </a:cubicBezTo>
                <a:cubicBezTo>
                  <a:pt x="187580" y="762000"/>
                  <a:pt x="0" y="591439"/>
                  <a:pt x="0" y="381000"/>
                </a:cubicBezTo>
                <a:close/>
              </a:path>
            </a:pathLst>
          </a:custGeom>
          <a:noFill/>
          <a:ln w="25907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Freeform 136"/>
          <p:cNvSpPr/>
          <p:nvPr/>
        </p:nvSpPr>
        <p:spPr>
          <a:xfrm>
            <a:off x="2972561" y="2888742"/>
            <a:ext cx="838200" cy="762000"/>
          </a:xfrm>
          <a:custGeom>
            <a:avLst/>
            <a:gdLst/>
            <a:ahLst/>
            <a:cxnLst/>
            <a:rect l="0" t="0" r="0" b="0"/>
            <a:pathLst>
              <a:path w="838200" h="762000">
                <a:moveTo>
                  <a:pt x="0" y="381000"/>
                </a:moveTo>
                <a:cubicBezTo>
                  <a:pt x="0" y="170561"/>
                  <a:pt x="187580" y="0"/>
                  <a:pt x="419100" y="0"/>
                </a:cubicBezTo>
                <a:cubicBezTo>
                  <a:pt x="650622" y="0"/>
                  <a:pt x="838200" y="170561"/>
                  <a:pt x="838200" y="381000"/>
                </a:cubicBezTo>
                <a:cubicBezTo>
                  <a:pt x="838200" y="591439"/>
                  <a:pt x="650622" y="762000"/>
                  <a:pt x="419100" y="762000"/>
                </a:cubicBezTo>
                <a:cubicBezTo>
                  <a:pt x="187580" y="762000"/>
                  <a:pt x="0" y="591439"/>
                  <a:pt x="0" y="381000"/>
                </a:cubicBezTo>
                <a:close/>
              </a:path>
            </a:pathLst>
          </a:custGeom>
          <a:noFill/>
          <a:ln w="25907" cap="flat" cmpd="sng">
            <a:solidFill>
              <a:srgbClr val="000000">
                <a:alpha val="100000"/>
              </a:srgb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7" name="Picture 13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2661" y="3213608"/>
            <a:ext cx="482600" cy="112268"/>
          </a:xfrm>
          <a:prstGeom prst="rect">
            <a:avLst/>
          </a:prstGeom>
          <a:noFill/>
        </p:spPr>
      </p:pic>
      <p:sp>
        <p:nvSpPr>
          <p:cNvPr id="138" name="Freeform 138"/>
          <p:cNvSpPr/>
          <p:nvPr/>
        </p:nvSpPr>
        <p:spPr>
          <a:xfrm>
            <a:off x="1676400" y="2569465"/>
            <a:ext cx="1295400" cy="307847"/>
          </a:xfrm>
          <a:custGeom>
            <a:avLst/>
            <a:gdLst/>
            <a:ahLst/>
            <a:cxnLst/>
            <a:rect l="0" t="0" r="0" b="0"/>
            <a:pathLst>
              <a:path w="1295400" h="307847">
                <a:moveTo>
                  <a:pt x="0" y="0"/>
                </a:moveTo>
                <a:lnTo>
                  <a:pt x="1295400" y="0"/>
                </a:lnTo>
                <a:lnTo>
                  <a:pt x="1295400" y="307847"/>
                </a:lnTo>
                <a:lnTo>
                  <a:pt x="0" y="3078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259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Freeform 139"/>
          <p:cNvSpPr/>
          <p:nvPr/>
        </p:nvSpPr>
        <p:spPr>
          <a:xfrm>
            <a:off x="1524761" y="4264915"/>
            <a:ext cx="2438400" cy="1071371"/>
          </a:xfrm>
          <a:custGeom>
            <a:avLst/>
            <a:gdLst/>
            <a:ahLst/>
            <a:cxnLst/>
            <a:rect l="0" t="0" r="0" b="0"/>
            <a:pathLst>
              <a:path w="2438400" h="1071371">
                <a:moveTo>
                  <a:pt x="0" y="178562"/>
                </a:moveTo>
                <a:cubicBezTo>
                  <a:pt x="0" y="79882"/>
                  <a:pt x="79883" y="0"/>
                  <a:pt x="178562" y="0"/>
                </a:cubicBezTo>
                <a:lnTo>
                  <a:pt x="2259839" y="0"/>
                </a:lnTo>
                <a:cubicBezTo>
                  <a:pt x="2358391" y="0"/>
                  <a:pt x="2438400" y="79882"/>
                  <a:pt x="2438400" y="178562"/>
                </a:cubicBezTo>
                <a:lnTo>
                  <a:pt x="2438400" y="892809"/>
                </a:lnTo>
                <a:cubicBezTo>
                  <a:pt x="2438400" y="991362"/>
                  <a:pt x="2358391" y="1071371"/>
                  <a:pt x="2259839" y="1071371"/>
                </a:cubicBezTo>
                <a:lnTo>
                  <a:pt x="178562" y="1071371"/>
                </a:lnTo>
                <a:cubicBezTo>
                  <a:pt x="79883" y="1071371"/>
                  <a:pt x="0" y="991362"/>
                  <a:pt x="0" y="892809"/>
                </a:cubicBezTo>
                <a:close/>
              </a:path>
            </a:pathLst>
          </a:custGeom>
          <a:noFill/>
          <a:ln w="19811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Freeform 140"/>
          <p:cNvSpPr/>
          <p:nvPr/>
        </p:nvSpPr>
        <p:spPr>
          <a:xfrm>
            <a:off x="1676400" y="4099560"/>
            <a:ext cx="1295400" cy="307849"/>
          </a:xfrm>
          <a:custGeom>
            <a:avLst/>
            <a:gdLst/>
            <a:ahLst/>
            <a:cxnLst/>
            <a:rect l="0" t="0" r="0" b="0"/>
            <a:pathLst>
              <a:path w="1295400" h="307849">
                <a:moveTo>
                  <a:pt x="0" y="0"/>
                </a:moveTo>
                <a:lnTo>
                  <a:pt x="1295400" y="0"/>
                </a:lnTo>
                <a:lnTo>
                  <a:pt x="1295400" y="307849"/>
                </a:lnTo>
                <a:lnTo>
                  <a:pt x="0" y="3078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981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Freeform 141"/>
          <p:cNvSpPr/>
          <p:nvPr/>
        </p:nvSpPr>
        <p:spPr>
          <a:xfrm>
            <a:off x="2388870" y="4420362"/>
            <a:ext cx="1421891" cy="762000"/>
          </a:xfrm>
          <a:custGeom>
            <a:avLst/>
            <a:gdLst/>
            <a:ahLst/>
            <a:cxnLst/>
            <a:rect l="0" t="0" r="0" b="0"/>
            <a:pathLst>
              <a:path w="1421891" h="762000">
                <a:moveTo>
                  <a:pt x="0" y="381000"/>
                </a:moveTo>
                <a:cubicBezTo>
                  <a:pt x="0" y="170561"/>
                  <a:pt x="318262" y="0"/>
                  <a:pt x="710946" y="0"/>
                </a:cubicBezTo>
                <a:cubicBezTo>
                  <a:pt x="1103630" y="0"/>
                  <a:pt x="1421891" y="170561"/>
                  <a:pt x="1421891" y="381000"/>
                </a:cubicBezTo>
                <a:cubicBezTo>
                  <a:pt x="1421891" y="591440"/>
                  <a:pt x="1103630" y="762000"/>
                  <a:pt x="710946" y="762000"/>
                </a:cubicBezTo>
                <a:cubicBezTo>
                  <a:pt x="318262" y="762000"/>
                  <a:pt x="0" y="591440"/>
                  <a:pt x="0" y="381000"/>
                </a:cubicBezTo>
                <a:close/>
              </a:path>
            </a:pathLst>
          </a:custGeom>
          <a:noFill/>
          <a:ln w="25907" cap="flat" cmpd="sng">
            <a:solidFill>
              <a:srgbClr val="000000">
                <a:alpha val="100000"/>
              </a:srgb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2" name="Picture 14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98061" y="3242565"/>
            <a:ext cx="719201" cy="1613789"/>
          </a:xfrm>
          <a:prstGeom prst="rect">
            <a:avLst/>
          </a:prstGeom>
          <a:noFill/>
        </p:spPr>
      </p:pic>
      <p:pic>
        <p:nvPicPr>
          <p:cNvPr id="143" name="Picture 14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9891" y="1966977"/>
            <a:ext cx="729970" cy="1360170"/>
          </a:xfrm>
          <a:prstGeom prst="rect">
            <a:avLst/>
          </a:prstGeom>
          <a:noFill/>
        </p:spPr>
      </p:pic>
      <p:sp>
        <p:nvSpPr>
          <p:cNvPr id="144" name="Freeform 144"/>
          <p:cNvSpPr/>
          <p:nvPr/>
        </p:nvSpPr>
        <p:spPr>
          <a:xfrm>
            <a:off x="5106161" y="3420618"/>
            <a:ext cx="1447800" cy="230124"/>
          </a:xfrm>
          <a:custGeom>
            <a:avLst/>
            <a:gdLst/>
            <a:ahLst/>
            <a:cxnLst/>
            <a:rect l="0" t="0" r="0" b="0"/>
            <a:pathLst>
              <a:path w="1447800" h="230124">
                <a:moveTo>
                  <a:pt x="0" y="0"/>
                </a:moveTo>
                <a:lnTo>
                  <a:pt x="1447800" y="0"/>
                </a:lnTo>
                <a:lnTo>
                  <a:pt x="1447800" y="230124"/>
                </a:lnTo>
                <a:lnTo>
                  <a:pt x="0" y="230124"/>
                </a:lnTo>
                <a:lnTo>
                  <a:pt x="0" y="0"/>
                </a:lnTo>
                <a:close/>
              </a:path>
            </a:pathLst>
          </a:custGeom>
          <a:noFill/>
          <a:ln w="28955" cap="flat" cmpd="sng">
            <a:solidFill>
              <a:srgbClr val="FF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Freeform 145"/>
          <p:cNvSpPr/>
          <p:nvPr/>
        </p:nvSpPr>
        <p:spPr>
          <a:xfrm>
            <a:off x="3391661" y="3536442"/>
            <a:ext cx="1714500" cy="0"/>
          </a:xfrm>
          <a:custGeom>
            <a:avLst/>
            <a:gdLst/>
            <a:ahLst/>
            <a:cxnLst/>
            <a:rect l="0" t="0" r="0" b="0"/>
            <a:pathLst>
              <a:path w="1714500">
                <a:moveTo>
                  <a:pt x="0" y="0"/>
                </a:moveTo>
                <a:lnTo>
                  <a:pt x="1714500" y="0"/>
                </a:lnTo>
              </a:path>
            </a:pathLst>
          </a:custGeom>
          <a:noFill/>
          <a:ln w="19811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Freeform 146"/>
          <p:cNvSpPr/>
          <p:nvPr/>
        </p:nvSpPr>
        <p:spPr>
          <a:xfrm>
            <a:off x="5106161" y="4865371"/>
            <a:ext cx="1447800" cy="231647"/>
          </a:xfrm>
          <a:custGeom>
            <a:avLst/>
            <a:gdLst/>
            <a:ahLst/>
            <a:cxnLst/>
            <a:rect l="0" t="0" r="0" b="0"/>
            <a:pathLst>
              <a:path w="1447800" h="231647">
                <a:moveTo>
                  <a:pt x="0" y="0"/>
                </a:moveTo>
                <a:lnTo>
                  <a:pt x="1447800" y="0"/>
                </a:lnTo>
                <a:lnTo>
                  <a:pt x="1447800" y="231647"/>
                </a:lnTo>
                <a:lnTo>
                  <a:pt x="0" y="231647"/>
                </a:lnTo>
                <a:lnTo>
                  <a:pt x="0" y="0"/>
                </a:lnTo>
                <a:close/>
              </a:path>
            </a:pathLst>
          </a:custGeom>
          <a:noFill/>
          <a:ln w="28955" cap="flat" cmpd="sng">
            <a:solidFill>
              <a:srgbClr val="FF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Freeform 147"/>
          <p:cNvSpPr/>
          <p:nvPr/>
        </p:nvSpPr>
        <p:spPr>
          <a:xfrm>
            <a:off x="3391661" y="4981195"/>
            <a:ext cx="1714500" cy="0"/>
          </a:xfrm>
          <a:custGeom>
            <a:avLst/>
            <a:gdLst/>
            <a:ahLst/>
            <a:cxnLst/>
            <a:rect l="0" t="0" r="0" b="0"/>
            <a:pathLst>
              <a:path w="1714500">
                <a:moveTo>
                  <a:pt x="0" y="0"/>
                </a:moveTo>
                <a:lnTo>
                  <a:pt x="1714500" y="0"/>
                </a:lnTo>
              </a:path>
            </a:pathLst>
          </a:custGeom>
          <a:noFill/>
          <a:ln w="19811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Freeform 148"/>
          <p:cNvSpPr/>
          <p:nvPr/>
        </p:nvSpPr>
        <p:spPr>
          <a:xfrm>
            <a:off x="2794254" y="5697474"/>
            <a:ext cx="609599" cy="780288"/>
          </a:xfrm>
          <a:custGeom>
            <a:avLst/>
            <a:gdLst/>
            <a:ahLst/>
            <a:cxnLst/>
            <a:rect l="0" t="0" r="0" b="0"/>
            <a:pathLst>
              <a:path w="609599" h="780288">
                <a:moveTo>
                  <a:pt x="609599" y="76200"/>
                </a:moveTo>
                <a:cubicBezTo>
                  <a:pt x="609599" y="118237"/>
                  <a:pt x="473074" y="152400"/>
                  <a:pt x="304800" y="152400"/>
                </a:cubicBezTo>
                <a:cubicBezTo>
                  <a:pt x="136525" y="152400"/>
                  <a:pt x="0" y="118237"/>
                  <a:pt x="0" y="76200"/>
                </a:cubicBezTo>
                <a:cubicBezTo>
                  <a:pt x="0" y="34163"/>
                  <a:pt x="136525" y="0"/>
                  <a:pt x="304800" y="0"/>
                </a:cubicBezTo>
                <a:cubicBezTo>
                  <a:pt x="473074" y="0"/>
                  <a:pt x="609599" y="34163"/>
                  <a:pt x="609599" y="76200"/>
                </a:cubicBezTo>
                <a:close/>
                <a:moveTo>
                  <a:pt x="609599" y="76200"/>
                </a:moveTo>
                <a:lnTo>
                  <a:pt x="609599" y="704088"/>
                </a:lnTo>
                <a:cubicBezTo>
                  <a:pt x="609599" y="746125"/>
                  <a:pt x="473074" y="780288"/>
                  <a:pt x="304800" y="780288"/>
                </a:cubicBezTo>
                <a:cubicBezTo>
                  <a:pt x="136525" y="780288"/>
                  <a:pt x="0" y="746125"/>
                  <a:pt x="0" y="704088"/>
                </a:cubicBezTo>
                <a:lnTo>
                  <a:pt x="0" y="76200"/>
                </a:lnTo>
              </a:path>
            </a:pathLst>
          </a:custGeom>
          <a:noFill/>
          <a:ln w="19811" cap="flat" cmpd="sng">
            <a:solidFill>
              <a:srgbClr val="000000">
                <a:alpha val="100000"/>
              </a:srgb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9" name="Picture 149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2920" y="5169662"/>
            <a:ext cx="112267" cy="541020"/>
          </a:xfrm>
          <a:prstGeom prst="rect">
            <a:avLst/>
          </a:prstGeom>
          <a:noFill/>
        </p:spPr>
      </p:pic>
      <p:sp>
        <p:nvSpPr>
          <p:cNvPr id="150" name="Freeform 150"/>
          <p:cNvSpPr/>
          <p:nvPr/>
        </p:nvSpPr>
        <p:spPr>
          <a:xfrm>
            <a:off x="5106161" y="6084571"/>
            <a:ext cx="1447800" cy="231647"/>
          </a:xfrm>
          <a:custGeom>
            <a:avLst/>
            <a:gdLst/>
            <a:ahLst/>
            <a:cxnLst/>
            <a:rect l="0" t="0" r="0" b="0"/>
            <a:pathLst>
              <a:path w="1447800" h="231647">
                <a:moveTo>
                  <a:pt x="0" y="0"/>
                </a:moveTo>
                <a:lnTo>
                  <a:pt x="1447800" y="0"/>
                </a:lnTo>
                <a:lnTo>
                  <a:pt x="1447800" y="231647"/>
                </a:lnTo>
                <a:lnTo>
                  <a:pt x="0" y="231647"/>
                </a:lnTo>
                <a:lnTo>
                  <a:pt x="0" y="0"/>
                </a:lnTo>
                <a:close/>
              </a:path>
            </a:pathLst>
          </a:custGeom>
          <a:noFill/>
          <a:ln w="28955" cap="flat" cmpd="sng">
            <a:solidFill>
              <a:srgbClr val="FF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>
            <a:off x="3391661" y="6200395"/>
            <a:ext cx="1714500" cy="0"/>
          </a:xfrm>
          <a:custGeom>
            <a:avLst/>
            <a:gdLst/>
            <a:ahLst/>
            <a:cxnLst/>
            <a:rect l="0" t="0" r="0" b="0"/>
            <a:pathLst>
              <a:path w="1714500">
                <a:moveTo>
                  <a:pt x="0" y="0"/>
                </a:moveTo>
                <a:lnTo>
                  <a:pt x="1714500" y="0"/>
                </a:lnTo>
              </a:path>
            </a:pathLst>
          </a:custGeom>
          <a:noFill/>
          <a:ln w="19811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Rectangle 152"/>
          <p:cNvSpPr/>
          <p:nvPr/>
        </p:nvSpPr>
        <p:spPr>
          <a:xfrm>
            <a:off x="548640" y="6428334"/>
            <a:ext cx="77266" cy="1860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898989"/>
                </a:solidFill>
                <a:latin typeface="Calibri"/>
              </a:rPr>
              <a:t>5</a:t>
            </a:r>
          </a:p>
        </p:txBody>
      </p:sp>
      <p:sp>
        <p:nvSpPr>
          <p:cNvPr id="153" name="Rectangle 153"/>
          <p:cNvSpPr/>
          <p:nvPr/>
        </p:nvSpPr>
        <p:spPr>
          <a:xfrm>
            <a:off x="2425513" y="201169"/>
            <a:ext cx="4326172" cy="11705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204" b="0" i="0" spc="0" baseline="0" dirty="0">
                <a:solidFill>
                  <a:srgbClr val="FFFFFF"/>
                </a:solidFill>
                <a:latin typeface="SegoeUI"/>
              </a:rPr>
              <a:t>Ин</a:t>
            </a:r>
            <a:r>
              <a:rPr lang="en-US" sz="3204" b="0" i="0" spc="-54" baseline="0" dirty="0">
                <a:solidFill>
                  <a:srgbClr val="FFFFFF"/>
                </a:solidFill>
                <a:latin typeface="SegoeUI"/>
              </a:rPr>
              <a:t>т</a:t>
            </a:r>
            <a:r>
              <a:rPr lang="en-US" sz="3204" b="0" i="0" spc="0" baseline="0" dirty="0">
                <a:solidFill>
                  <a:srgbClr val="FFFFFF"/>
                </a:solidFill>
                <a:latin typeface="SegoeUI"/>
              </a:rPr>
              <a:t>еграционн</a:t>
            </a:r>
            <a:r>
              <a:rPr lang="en-US" sz="3204" b="0" i="0" spc="-48" baseline="0" dirty="0">
                <a:solidFill>
                  <a:srgbClr val="FFFFFF"/>
                </a:solidFill>
                <a:latin typeface="SegoeUI"/>
              </a:rPr>
              <a:t>ы</a:t>
            </a:r>
            <a:r>
              <a:rPr lang="en-US" sz="3204" b="0" i="0" spc="0" baseline="0" dirty="0">
                <a:solidFill>
                  <a:srgbClr val="FFFFFF"/>
                </a:solidFill>
                <a:latin typeface="SegoeUI"/>
              </a:rPr>
              <a:t>е</a:t>
            </a:r>
            <a:r>
              <a:rPr lang="en-US" sz="3204" b="0" i="0" spc="0" baseline="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sz="3204" b="0" i="0" spc="-54" baseline="0" dirty="0">
                <a:solidFill>
                  <a:srgbClr val="FFFFFF"/>
                </a:solidFill>
                <a:latin typeface="SegoeUI"/>
              </a:rPr>
              <a:t>т</a:t>
            </a:r>
            <a:r>
              <a:rPr lang="en-US" sz="3204" b="0" i="0" spc="0" baseline="0" dirty="0">
                <a:solidFill>
                  <a:srgbClr val="FFFFFF"/>
                </a:solidFill>
                <a:latin typeface="SegoeUI"/>
              </a:rPr>
              <a:t>есты</a:t>
            </a:r>
          </a:p>
          <a:p>
            <a:pPr marL="769620">
              <a:lnSpc>
                <a:spcPts val="4102"/>
              </a:lnSpc>
            </a:pP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Принци</a:t>
            </a:r>
            <a:r>
              <a:rPr lang="en-US" sz="2798" b="0" i="0" spc="-28" baseline="0" dirty="0">
                <a:solidFill>
                  <a:srgbClr val="7F7F7F"/>
                </a:solidFill>
                <a:latin typeface="SegoeUI"/>
              </a:rPr>
              <a:t>п</a:t>
            </a:r>
            <a:r>
              <a:rPr lang="en-US" sz="2798" b="0" i="0" spc="0" baseline="0" dirty="0">
                <a:solidFill>
                  <a:srgbClr val="7F7F7F"/>
                </a:solidFill>
                <a:latin typeface="Segoe UI"/>
              </a:rPr>
              <a:t> 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раб</a:t>
            </a:r>
            <a:r>
              <a:rPr lang="en-US" sz="2798" b="0" i="0" spc="-78" baseline="0" dirty="0">
                <a:solidFill>
                  <a:srgbClr val="7F7F7F"/>
                </a:solidFill>
                <a:latin typeface="SegoeUI"/>
              </a:rPr>
              <a:t>о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ты</a:t>
            </a:r>
          </a:p>
        </p:txBody>
      </p:sp>
      <p:sp>
        <p:nvSpPr>
          <p:cNvPr id="154" name="Rectangle 154"/>
          <p:cNvSpPr/>
          <p:nvPr/>
        </p:nvSpPr>
        <p:spPr>
          <a:xfrm>
            <a:off x="1932177" y="2995217"/>
            <a:ext cx="327866" cy="5066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4383"/>
            <a:r>
              <a:rPr lang="en-US" sz="996" b="0" i="0" spc="0" baseline="0" dirty="0">
                <a:latin typeface="Segoe UI"/>
              </a:rPr>
              <a:t>Class</a:t>
            </a:r>
          </a:p>
          <a:p>
            <a:pPr marL="0">
              <a:lnSpc>
                <a:spcPts val="1200"/>
              </a:lnSpc>
            </a:pPr>
            <a:r>
              <a:rPr lang="en-US" sz="996" b="0" i="0" spc="0" baseline="0" dirty="0">
                <a:latin typeface="Segoe UI"/>
              </a:rPr>
              <a:t>under</a:t>
            </a:r>
          </a:p>
          <a:p>
            <a:pPr marL="60960">
              <a:lnSpc>
                <a:spcPts val="1200"/>
              </a:lnSpc>
            </a:pPr>
            <a:r>
              <a:rPr lang="en-US" sz="996" b="0" i="0" spc="0" baseline="0" dirty="0">
                <a:latin typeface="Segoe UI"/>
              </a:rPr>
              <a:t>test</a:t>
            </a:r>
          </a:p>
        </p:txBody>
      </p:sp>
      <p:sp>
        <p:nvSpPr>
          <p:cNvPr id="155" name="Rectangle 155"/>
          <p:cNvSpPr/>
          <p:nvPr/>
        </p:nvSpPr>
        <p:spPr>
          <a:xfrm>
            <a:off x="3206495" y="3071417"/>
            <a:ext cx="371127" cy="3542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96" b="0" i="0" spc="0" baseline="0" dirty="0">
                <a:latin typeface="Segoe UI"/>
              </a:rPr>
              <a:t>Helper</a:t>
            </a:r>
          </a:p>
          <a:p>
            <a:pPr marL="54863">
              <a:lnSpc>
                <a:spcPts val="1200"/>
              </a:lnSpc>
            </a:pPr>
            <a:r>
              <a:rPr lang="en-US" sz="996" b="0" i="0" spc="0" baseline="0" dirty="0">
                <a:latin typeface="Segoe UI"/>
              </a:rPr>
              <a:t>class</a:t>
            </a:r>
          </a:p>
        </p:txBody>
      </p:sp>
      <p:sp>
        <p:nvSpPr>
          <p:cNvPr id="156" name="Rectangle 156"/>
          <p:cNvSpPr/>
          <p:nvPr/>
        </p:nvSpPr>
        <p:spPr>
          <a:xfrm>
            <a:off x="1776348" y="2549985"/>
            <a:ext cx="1094276" cy="2845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403" b="0" i="0" spc="0" baseline="0" dirty="0">
                <a:latin typeface="Segoe UI"/>
              </a:rPr>
              <a:t>Business logic</a:t>
            </a:r>
          </a:p>
        </p:txBody>
      </p:sp>
      <p:sp>
        <p:nvSpPr>
          <p:cNvPr id="157" name="Rectangle 157"/>
          <p:cNvSpPr/>
          <p:nvPr/>
        </p:nvSpPr>
        <p:spPr>
          <a:xfrm>
            <a:off x="1864741" y="4080970"/>
            <a:ext cx="915789" cy="2845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403" b="0" i="0" spc="0" baseline="0" dirty="0">
                <a:latin typeface="Segoe UI"/>
              </a:rPr>
              <a:t>Data access</a:t>
            </a:r>
          </a:p>
        </p:txBody>
      </p:sp>
      <p:sp>
        <p:nvSpPr>
          <p:cNvPr id="158" name="Rectangle 158"/>
          <p:cNvSpPr/>
          <p:nvPr/>
        </p:nvSpPr>
        <p:spPr>
          <a:xfrm>
            <a:off x="2775204" y="4678348"/>
            <a:ext cx="650042" cy="2018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96" b="0" i="0" spc="0" baseline="0" dirty="0">
                <a:latin typeface="Segoe UI"/>
              </a:rPr>
              <a:t>Data helper</a:t>
            </a:r>
          </a:p>
        </p:txBody>
      </p:sp>
      <p:sp>
        <p:nvSpPr>
          <p:cNvPr id="159" name="Rectangle 159"/>
          <p:cNvSpPr/>
          <p:nvPr/>
        </p:nvSpPr>
        <p:spPr>
          <a:xfrm>
            <a:off x="5343144" y="3398024"/>
            <a:ext cx="973383" cy="2845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403" b="0" i="0" spc="-50" baseline="0" dirty="0">
                <a:latin typeface="Segoe UI"/>
              </a:rPr>
              <a:t>F</a:t>
            </a:r>
            <a:r>
              <a:rPr lang="en-US" sz="1403" b="0" i="0" spc="0" baseline="0" dirty="0">
                <a:latin typeface="Segoe UI"/>
              </a:rPr>
              <a:t>ailu</a:t>
            </a:r>
            <a:r>
              <a:rPr lang="en-US" sz="1403" b="0" i="0" spc="-25" baseline="0" dirty="0">
                <a:latin typeface="Segoe UI"/>
              </a:rPr>
              <a:t>r</a:t>
            </a:r>
            <a:r>
              <a:rPr lang="en-US" sz="1403" b="0" i="0" spc="0" baseline="0" dirty="0">
                <a:latin typeface="Segoe UI"/>
              </a:rPr>
              <a:t>e point</a:t>
            </a:r>
          </a:p>
        </p:txBody>
      </p:sp>
      <p:sp>
        <p:nvSpPr>
          <p:cNvPr id="160" name="Rectangle 160"/>
          <p:cNvSpPr/>
          <p:nvPr/>
        </p:nvSpPr>
        <p:spPr>
          <a:xfrm>
            <a:off x="5342762" y="4865371"/>
            <a:ext cx="974332" cy="2850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406" b="0" i="0" spc="-50" baseline="0" dirty="0">
                <a:latin typeface="Segoe UI"/>
              </a:rPr>
              <a:t>F</a:t>
            </a:r>
            <a:r>
              <a:rPr lang="en-US" sz="1406" b="0" i="0" spc="0" baseline="0" dirty="0">
                <a:latin typeface="Segoe UI"/>
              </a:rPr>
              <a:t>ailu</a:t>
            </a:r>
            <a:r>
              <a:rPr lang="en-US" sz="1406" b="0" i="0" spc="-30" baseline="0" dirty="0">
                <a:latin typeface="Segoe UI"/>
              </a:rPr>
              <a:t>r</a:t>
            </a:r>
            <a:r>
              <a:rPr lang="en-US" sz="1406" b="0" i="0" spc="0" baseline="0" dirty="0">
                <a:latin typeface="Segoe UI"/>
              </a:rPr>
              <a:t>e point</a:t>
            </a:r>
          </a:p>
        </p:txBody>
      </p:sp>
      <p:sp>
        <p:nvSpPr>
          <p:cNvPr id="161" name="Rectangle 161"/>
          <p:cNvSpPr/>
          <p:nvPr/>
        </p:nvSpPr>
        <p:spPr>
          <a:xfrm>
            <a:off x="2971800" y="5964838"/>
            <a:ext cx="3330757" cy="35900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357373" algn="l"/>
              </a:tabLst>
            </a:pPr>
            <a:r>
              <a:rPr lang="en-US" sz="1403" b="0" i="0" spc="0" baseline="0" dirty="0">
                <a:latin typeface="Segoe UI"/>
              </a:rPr>
              <a:t>DB	</a:t>
            </a:r>
            <a:r>
              <a:rPr lang="en-US" sz="2125" b="0" i="0" spc="-50" baseline="-41737" dirty="0">
                <a:latin typeface="Segoe UI"/>
              </a:rPr>
              <a:t>F</a:t>
            </a:r>
            <a:r>
              <a:rPr lang="en-US" sz="2125" b="0" i="0" spc="0" baseline="-41737" dirty="0">
                <a:latin typeface="Segoe UI"/>
              </a:rPr>
              <a:t>ailu</a:t>
            </a:r>
            <a:r>
              <a:rPr lang="en-US" sz="2125" b="0" i="0" spc="-25" baseline="-41737" dirty="0">
                <a:latin typeface="Segoe UI"/>
              </a:rPr>
              <a:t>r</a:t>
            </a:r>
            <a:r>
              <a:rPr lang="en-US" sz="2125" b="0" i="0" spc="0" baseline="-41737" dirty="0">
                <a:latin typeface="Segoe UI"/>
              </a:rPr>
              <a:t>e point</a:t>
            </a:r>
          </a:p>
        </p:txBody>
      </p:sp>
      <p:sp>
        <p:nvSpPr>
          <p:cNvPr id="162" name="Rectangle 162"/>
          <p:cNvSpPr/>
          <p:nvPr/>
        </p:nvSpPr>
        <p:spPr>
          <a:xfrm>
            <a:off x="4511928" y="1540051"/>
            <a:ext cx="4025828" cy="10550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96" b="0" i="0" spc="0" baseline="0" dirty="0">
                <a:latin typeface="SegoeUI"/>
              </a:rPr>
              <a:t>При</a:t>
            </a:r>
            <a:r>
              <a:rPr lang="en-US" sz="1596" b="0" i="0" spc="0" baseline="0" dirty="0">
                <a:latin typeface="Segoe UI"/>
              </a:rPr>
              <a:t> </a:t>
            </a:r>
            <a:r>
              <a:rPr lang="en-US" sz="1596" b="0" i="0" spc="0" baseline="0" dirty="0">
                <a:latin typeface="SegoeUI"/>
              </a:rPr>
              <a:t>интег</a:t>
            </a:r>
            <a:r>
              <a:rPr lang="en-US" sz="1596" b="0" i="0" spc="-39" baseline="0" dirty="0">
                <a:latin typeface="SegoeUI"/>
              </a:rPr>
              <a:t>р</a:t>
            </a:r>
            <a:r>
              <a:rPr lang="en-US" sz="1596" b="0" i="0" spc="0" baseline="0" dirty="0">
                <a:latin typeface="SegoeUI"/>
              </a:rPr>
              <a:t>ационном</a:t>
            </a:r>
            <a:r>
              <a:rPr lang="en-US" sz="1596" b="0" i="0" spc="0" baseline="0" dirty="0">
                <a:latin typeface="Segoe UI"/>
              </a:rPr>
              <a:t> </a:t>
            </a:r>
            <a:r>
              <a:rPr lang="en-US" sz="1596" b="0" i="0" spc="0" baseline="0" dirty="0">
                <a:latin typeface="SegoeUI"/>
              </a:rPr>
              <a:t>тестиро</a:t>
            </a:r>
            <a:r>
              <a:rPr lang="en-US" sz="1596" b="0" i="0" spc="-23" baseline="0" dirty="0">
                <a:latin typeface="SegoeUI"/>
              </a:rPr>
              <a:t>в</a:t>
            </a:r>
            <a:r>
              <a:rPr lang="en-US" sz="1596" b="0" i="0" spc="0" baseline="0" dirty="0">
                <a:latin typeface="SegoeUI"/>
              </a:rPr>
              <a:t>ании</a:t>
            </a:r>
          </a:p>
          <a:p>
            <a:pPr marL="0">
              <a:lnSpc>
                <a:spcPts val="1919"/>
              </a:lnSpc>
            </a:pPr>
            <a:r>
              <a:rPr lang="en-US" sz="1596" b="0" i="0" spc="0" baseline="0" dirty="0">
                <a:latin typeface="SegoeUI"/>
              </a:rPr>
              <a:t>существуе</a:t>
            </a:r>
            <a:r>
              <a:rPr lang="en-US" sz="1596" b="0" i="0" spc="-10" baseline="0" dirty="0">
                <a:latin typeface="SegoeUI"/>
              </a:rPr>
              <a:t>т</a:t>
            </a:r>
            <a:r>
              <a:rPr lang="en-US" sz="1596" b="0" i="0" spc="0" baseline="0" dirty="0">
                <a:latin typeface="Segoe UI"/>
              </a:rPr>
              <a:t> </a:t>
            </a:r>
            <a:r>
              <a:rPr lang="en-US" sz="1596" b="0" i="0" spc="0" baseline="0" dirty="0">
                <a:latin typeface="SegoeUI"/>
              </a:rPr>
              <a:t>мно</a:t>
            </a:r>
            <a:r>
              <a:rPr lang="en-US" sz="1596" b="0" i="0" spc="-23" baseline="0" dirty="0">
                <a:latin typeface="SegoeUI"/>
              </a:rPr>
              <a:t>г</a:t>
            </a:r>
            <a:r>
              <a:rPr lang="en-US" sz="1596" b="0" i="0" spc="0" baseline="0" dirty="0">
                <a:latin typeface="SegoeUI"/>
              </a:rPr>
              <a:t>о</a:t>
            </a:r>
            <a:r>
              <a:rPr lang="en-US" sz="1596" b="0" i="0" spc="0" baseline="0" dirty="0">
                <a:latin typeface="Segoe UI"/>
              </a:rPr>
              <a:t> </a:t>
            </a:r>
            <a:r>
              <a:rPr lang="en-US" sz="1596" b="0" i="0" spc="0" baseline="0" dirty="0">
                <a:latin typeface="SegoeUI"/>
              </a:rPr>
              <a:t>критически</a:t>
            </a:r>
            <a:r>
              <a:rPr lang="en-US" sz="1596" b="0" i="0" spc="-11" baseline="0" dirty="0">
                <a:latin typeface="SegoeUI"/>
              </a:rPr>
              <a:t>х</a:t>
            </a:r>
            <a:r>
              <a:rPr lang="en-US" sz="1596" b="0" i="0" spc="0" baseline="0" dirty="0">
                <a:latin typeface="Segoe UI"/>
              </a:rPr>
              <a:t> </a:t>
            </a:r>
            <a:r>
              <a:rPr lang="en-US" sz="1596" b="0" i="0" spc="0" baseline="0" dirty="0">
                <a:latin typeface="SegoeUI"/>
              </a:rPr>
              <a:t>точек</a:t>
            </a:r>
            <a:r>
              <a:rPr lang="en-US" sz="1596" b="0" i="0" spc="0" baseline="0" dirty="0">
                <a:latin typeface="Segoe UI"/>
              </a:rPr>
              <a:t>, </a:t>
            </a:r>
            <a:r>
              <a:rPr lang="en-US" sz="1596" b="0" i="0" spc="0" baseline="0" dirty="0">
                <a:latin typeface="SegoeUI"/>
              </a:rPr>
              <a:t>в</a:t>
            </a:r>
          </a:p>
          <a:p>
            <a:pPr marL="0">
              <a:lnSpc>
                <a:spcPts val="1920"/>
              </a:lnSpc>
            </a:pPr>
            <a:r>
              <a:rPr lang="en-US" sz="1596" b="0" i="0" spc="-38" baseline="0" dirty="0">
                <a:latin typeface="SegoeUI"/>
              </a:rPr>
              <a:t>к</a:t>
            </a:r>
            <a:r>
              <a:rPr lang="en-US" sz="1596" b="0" i="0" spc="0" baseline="0" dirty="0">
                <a:latin typeface="SegoeUI"/>
              </a:rPr>
              <a:t>о</a:t>
            </a:r>
            <a:r>
              <a:rPr lang="en-US" sz="1596" b="0" i="0" spc="-41" baseline="0" dirty="0">
                <a:latin typeface="SegoeUI"/>
              </a:rPr>
              <a:t>т</a:t>
            </a:r>
            <a:r>
              <a:rPr lang="en-US" sz="1596" b="0" i="0" spc="0" baseline="0" dirty="0">
                <a:latin typeface="SegoeUI"/>
              </a:rPr>
              <a:t>орых</a:t>
            </a:r>
            <a:r>
              <a:rPr lang="en-US" sz="1596" b="0" i="0" spc="0" baseline="0" dirty="0">
                <a:latin typeface="Segoe UI"/>
              </a:rPr>
              <a:t> </a:t>
            </a:r>
            <a:r>
              <a:rPr lang="en-US" sz="1596" b="0" i="0" spc="0" baseline="0" dirty="0">
                <a:latin typeface="SegoeUI"/>
              </a:rPr>
              <a:t>прил</a:t>
            </a:r>
            <a:r>
              <a:rPr lang="en-US" sz="1596" b="0" i="0" spc="-39" baseline="0" dirty="0">
                <a:latin typeface="SegoeUI"/>
              </a:rPr>
              <a:t>о</a:t>
            </a:r>
            <a:r>
              <a:rPr lang="en-US" sz="1596" b="0" i="0" spc="-38" baseline="0" dirty="0">
                <a:latin typeface="SegoeUI"/>
              </a:rPr>
              <a:t>ж</a:t>
            </a:r>
            <a:r>
              <a:rPr lang="en-US" sz="1596" b="0" i="0" spc="0" baseline="0" dirty="0">
                <a:latin typeface="SegoeUI"/>
              </a:rPr>
              <a:t>ение</a:t>
            </a:r>
            <a:r>
              <a:rPr lang="en-US" sz="1596" b="0" i="0" spc="0" baseline="0" dirty="0">
                <a:latin typeface="Segoe UI"/>
              </a:rPr>
              <a:t> </a:t>
            </a:r>
            <a:r>
              <a:rPr lang="en-US" sz="1596" b="0" i="0" spc="0" baseline="0" dirty="0">
                <a:latin typeface="SegoeUI"/>
              </a:rPr>
              <a:t>м</a:t>
            </a:r>
            <a:r>
              <a:rPr lang="en-US" sz="1596" b="0" i="0" spc="-39" baseline="0" dirty="0">
                <a:latin typeface="SegoeUI"/>
              </a:rPr>
              <a:t>ож</a:t>
            </a:r>
            <a:r>
              <a:rPr lang="en-US" sz="1596" b="0" i="0" spc="0" baseline="0" dirty="0">
                <a:latin typeface="SegoeUI"/>
              </a:rPr>
              <a:t>ет</a:t>
            </a:r>
            <a:r>
              <a:rPr lang="en-US" sz="1596" b="0" i="0" spc="0" baseline="0" dirty="0">
                <a:latin typeface="Segoe UI"/>
              </a:rPr>
              <a:t> </a:t>
            </a:r>
            <a:r>
              <a:rPr lang="en-US" sz="1596" b="0" i="0" spc="0" baseline="0" dirty="0">
                <a:latin typeface="SegoeUI"/>
              </a:rPr>
              <a:t>дать</a:t>
            </a:r>
            <a:r>
              <a:rPr lang="en-US" sz="1596" b="0" i="0" spc="0" baseline="0" dirty="0">
                <a:latin typeface="Segoe UI"/>
              </a:rPr>
              <a:t> </a:t>
            </a:r>
            <a:r>
              <a:rPr lang="en-US" sz="1596" b="0" i="0" spc="0" baseline="0" dirty="0">
                <a:latin typeface="SegoeUI"/>
              </a:rPr>
              <a:t>сбой</a:t>
            </a:r>
            <a:r>
              <a:rPr lang="en-US" sz="1596" b="0" i="0" spc="0" baseline="0" dirty="0">
                <a:latin typeface="Segoe UI"/>
              </a:rPr>
              <a:t>, </a:t>
            </a:r>
            <a:r>
              <a:rPr lang="en-US" sz="1596" b="0" i="0" spc="0" baseline="0" dirty="0">
                <a:latin typeface="SegoeUI"/>
              </a:rPr>
              <a:t>что</a:t>
            </a:r>
          </a:p>
          <a:p>
            <a:pPr marL="0">
              <a:lnSpc>
                <a:spcPts val="1920"/>
              </a:lnSpc>
            </a:pPr>
            <a:r>
              <a:rPr lang="en-US" sz="1598" b="0" i="0" spc="0" baseline="0" dirty="0">
                <a:latin typeface="SegoeUI"/>
              </a:rPr>
              <a:t>делает</a:t>
            </a:r>
            <a:r>
              <a:rPr lang="en-US" sz="1598" b="0" i="0" spc="0" baseline="0" dirty="0">
                <a:latin typeface="Segoe UI"/>
              </a:rPr>
              <a:t> </a:t>
            </a:r>
            <a:r>
              <a:rPr lang="en-US" sz="1598" b="0" i="0" spc="0" baseline="0" dirty="0">
                <a:latin typeface="SegoeUI"/>
              </a:rPr>
              <a:t>поис</a:t>
            </a:r>
            <a:r>
              <a:rPr lang="en-US" sz="1598" b="0" i="0" spc="-12" baseline="0" dirty="0">
                <a:latin typeface="SegoeUI"/>
              </a:rPr>
              <a:t>к</a:t>
            </a:r>
            <a:r>
              <a:rPr lang="en-US" sz="1598" b="0" i="0" spc="0" baseline="0" dirty="0">
                <a:latin typeface="Segoe UI"/>
              </a:rPr>
              <a:t> </a:t>
            </a:r>
            <a:r>
              <a:rPr lang="en-US" sz="1598" b="0" i="0" spc="0" baseline="0" dirty="0">
                <a:latin typeface="SegoeUI"/>
              </a:rPr>
              <a:t>ошибо</a:t>
            </a:r>
            <a:r>
              <a:rPr lang="en-US" sz="1598" b="0" i="0" spc="-16" baseline="0" dirty="0">
                <a:latin typeface="SegoeUI"/>
              </a:rPr>
              <a:t>к</a:t>
            </a:r>
            <a:r>
              <a:rPr lang="en-US" sz="1598" b="0" i="0" spc="0" baseline="0" dirty="0">
                <a:latin typeface="Segoe UI"/>
              </a:rPr>
              <a:t> </a:t>
            </a:r>
            <a:r>
              <a:rPr lang="en-US" sz="1598" b="0" i="0" spc="0" baseline="0" dirty="0">
                <a:latin typeface="SegoeUI"/>
              </a:rPr>
              <a:t>сл</a:t>
            </a:r>
            <a:r>
              <a:rPr lang="en-US" sz="1598" b="0" i="0" spc="-46" baseline="0" dirty="0">
                <a:latin typeface="SegoeUI"/>
              </a:rPr>
              <a:t>о</a:t>
            </a:r>
            <a:r>
              <a:rPr lang="en-US" sz="1598" b="0" i="0" spc="0" baseline="0" dirty="0">
                <a:latin typeface="SegoeUI"/>
              </a:rPr>
              <a:t>жнее</a:t>
            </a:r>
            <a:r>
              <a:rPr lang="en-US" sz="1598" b="0" i="0" spc="0" baseline="0" dirty="0">
                <a:latin typeface="Segoe UI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6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3131"/>
            <a:ext cx="9144000" cy="644053"/>
          </a:xfrm>
          <a:prstGeom prst="rect">
            <a:avLst/>
          </a:prstGeom>
          <a:noFill/>
        </p:spPr>
      </p:pic>
      <p:sp>
        <p:nvSpPr>
          <p:cNvPr id="165" name="Freeform 165"/>
          <p:cNvSpPr/>
          <p:nvPr/>
        </p:nvSpPr>
        <p:spPr>
          <a:xfrm>
            <a:off x="0" y="228600"/>
            <a:ext cx="9144000" cy="533400"/>
          </a:xfrm>
          <a:custGeom>
            <a:avLst/>
            <a:gdLst/>
            <a:ahLst/>
            <a:cxnLst/>
            <a:rect l="0" t="0" r="0" b="0"/>
            <a:pathLst>
              <a:path w="9144000" h="533400">
                <a:moveTo>
                  <a:pt x="0" y="0"/>
                </a:moveTo>
                <a:lnTo>
                  <a:pt x="9144000" y="0"/>
                </a:lnTo>
                <a:lnTo>
                  <a:pt x="9144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Rectangle 166"/>
          <p:cNvSpPr/>
          <p:nvPr/>
        </p:nvSpPr>
        <p:spPr>
          <a:xfrm>
            <a:off x="548640" y="6428334"/>
            <a:ext cx="77266" cy="1860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898989"/>
                </a:solidFill>
                <a:latin typeface="Calibri"/>
              </a:rPr>
              <a:t>6</a:t>
            </a:r>
          </a:p>
        </p:txBody>
      </p:sp>
      <p:sp>
        <p:nvSpPr>
          <p:cNvPr id="167" name="Rectangle 167"/>
          <p:cNvSpPr/>
          <p:nvPr/>
        </p:nvSpPr>
        <p:spPr>
          <a:xfrm>
            <a:off x="2302142" y="289524"/>
            <a:ext cx="4539715" cy="11705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204" b="0" i="0" spc="-323" baseline="0" dirty="0">
                <a:solidFill>
                  <a:srgbClr val="FFFFFF"/>
                </a:solidFill>
                <a:latin typeface="Segoe UI"/>
              </a:rPr>
              <a:t>T</a:t>
            </a:r>
            <a:r>
              <a:rPr lang="en-US" sz="3204" b="0" i="0" spc="0" baseline="0" dirty="0">
                <a:solidFill>
                  <a:srgbClr val="FFFFFF"/>
                </a:solidFill>
                <a:latin typeface="Segoe UI"/>
              </a:rPr>
              <a:t>est-Driven De</a:t>
            </a:r>
            <a:r>
              <a:rPr lang="en-US" sz="3204" b="0" i="0" spc="-51" baseline="0" dirty="0">
                <a:solidFill>
                  <a:srgbClr val="FFFFFF"/>
                </a:solidFill>
                <a:latin typeface="Segoe UI"/>
              </a:rPr>
              <a:t>v</a:t>
            </a:r>
            <a:r>
              <a:rPr lang="en-US" sz="3204" b="0" i="0" spc="0" baseline="0" dirty="0">
                <a:solidFill>
                  <a:srgbClr val="FFFFFF"/>
                </a:solidFill>
                <a:latin typeface="Segoe UI"/>
              </a:rPr>
              <a:t>elopment</a:t>
            </a:r>
          </a:p>
          <a:p>
            <a:pPr marL="1161287">
              <a:lnSpc>
                <a:spcPts val="4102"/>
              </a:lnSpc>
            </a:pP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Определение</a:t>
            </a:r>
          </a:p>
        </p:txBody>
      </p:sp>
      <p:sp>
        <p:nvSpPr>
          <p:cNvPr id="168" name="Rectangle 168"/>
          <p:cNvSpPr/>
          <p:nvPr/>
        </p:nvSpPr>
        <p:spPr>
          <a:xfrm>
            <a:off x="1234744" y="2933447"/>
            <a:ext cx="6886651" cy="91348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-176" baseline="0" dirty="0">
                <a:latin typeface="Segoe UI"/>
              </a:rPr>
              <a:t>T</a:t>
            </a:r>
            <a:r>
              <a:rPr lang="en-US" sz="1800" b="0" i="0" spc="0" baseline="0" dirty="0">
                <a:latin typeface="Segoe UI"/>
              </a:rPr>
              <a:t>est-Driven</a:t>
            </a:r>
            <a:r>
              <a:rPr lang="en-US" sz="1800" b="0" i="0" spc="-36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 UI"/>
              </a:rPr>
              <a:t>Deve</a:t>
            </a:r>
            <a:r>
              <a:rPr lang="en-US" sz="1800" b="0" i="0" spc="-27" baseline="0" dirty="0">
                <a:latin typeface="Segoe UI"/>
              </a:rPr>
              <a:t>l</a:t>
            </a:r>
            <a:r>
              <a:rPr lang="en-US" sz="1800" b="0" i="0" spc="0" baseline="0" dirty="0">
                <a:latin typeface="Segoe UI"/>
              </a:rPr>
              <a:t>opment (TDD</a:t>
            </a:r>
            <a:r>
              <a:rPr lang="en-US" sz="1800" b="0" i="0" spc="473" baseline="0" dirty="0">
                <a:latin typeface="Segoe UI"/>
              </a:rPr>
              <a:t>)</a:t>
            </a:r>
            <a:r>
              <a:rPr lang="en-US" sz="1800" b="0" i="0" spc="480" baseline="0" dirty="0">
                <a:latin typeface="Segoe UI"/>
              </a:rPr>
              <a:t>–</a:t>
            </a:r>
            <a:r>
              <a:rPr lang="en-US" sz="1800" b="0" i="0" spc="-27" baseline="0" dirty="0">
                <a:latin typeface="SegoeUI"/>
              </a:rPr>
              <a:t>р</a:t>
            </a:r>
            <a:r>
              <a:rPr lang="en-US" sz="1800" b="0" i="0" spc="0" baseline="0" dirty="0">
                <a:latin typeface="SegoeUI"/>
              </a:rPr>
              <a:t>аз</a:t>
            </a:r>
            <a:r>
              <a:rPr lang="en-US" sz="1800" b="0" i="0" spc="-30" baseline="0" dirty="0">
                <a:latin typeface="SegoeUI"/>
              </a:rPr>
              <a:t>р</a:t>
            </a:r>
            <a:r>
              <a:rPr lang="en-US" sz="1800" b="0" i="0" spc="0" baseline="0" dirty="0">
                <a:latin typeface="SegoeUI"/>
              </a:rPr>
              <a:t>аб</a:t>
            </a:r>
            <a:r>
              <a:rPr lang="en-US" sz="1800" b="0" i="0" spc="-36" baseline="0" dirty="0">
                <a:latin typeface="SegoeUI"/>
              </a:rPr>
              <a:t>о</a:t>
            </a:r>
            <a:r>
              <a:rPr lang="en-US" sz="1800" b="0" i="0" spc="0" baseline="0" dirty="0">
                <a:latin typeface="SegoeUI"/>
              </a:rPr>
              <a:t>тка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через</a:t>
            </a:r>
            <a:r>
              <a:rPr lang="en-US" sz="1800" b="0" i="0" spc="-13" baseline="0" dirty="0">
                <a:latin typeface="Segoe UI"/>
              </a:rPr>
              <a:t> </a:t>
            </a:r>
            <a:r>
              <a:rPr lang="en-US" sz="1800" b="0" i="0" spc="-30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естировани</a:t>
            </a:r>
            <a:r>
              <a:rPr lang="en-US" sz="1800" b="0" i="0" spc="-17" baseline="0" dirty="0">
                <a:latin typeface="SegoeUI"/>
              </a:rPr>
              <a:t>е</a:t>
            </a:r>
            <a:r>
              <a:rPr lang="en-US" sz="1800" b="0" i="0" spc="0" baseline="0" dirty="0">
                <a:latin typeface="Segoe UI"/>
              </a:rPr>
              <a:t>.</a:t>
            </a:r>
          </a:p>
          <a:p>
            <a:pPr marL="0">
              <a:lnSpc>
                <a:spcPts val="2160"/>
              </a:lnSpc>
            </a:pPr>
            <a:r>
              <a:rPr lang="en-US" sz="1800" b="0" i="0" spc="0" baseline="0" dirty="0">
                <a:latin typeface="SegoeUI"/>
              </a:rPr>
              <a:t>Под</a:t>
            </a:r>
            <a:r>
              <a:rPr lang="en-US" sz="1800" b="0" i="0" spc="-34" baseline="0" dirty="0">
                <a:latin typeface="SegoeUI"/>
              </a:rPr>
              <a:t>х</a:t>
            </a:r>
            <a:r>
              <a:rPr lang="en-US" sz="1800" b="0" i="0" spc="0" baseline="0" dirty="0">
                <a:latin typeface="SegoeUI"/>
              </a:rPr>
              <a:t>о</a:t>
            </a:r>
            <a:r>
              <a:rPr lang="en-US" sz="1800" b="0" i="0" spc="-22" baseline="0" dirty="0">
                <a:latin typeface="SegoeUI"/>
              </a:rPr>
              <a:t>д</a:t>
            </a:r>
            <a:r>
              <a:rPr lang="en-US" sz="1800" b="0" i="0" spc="-13" baseline="0" dirty="0">
                <a:latin typeface="Segoe UI"/>
              </a:rPr>
              <a:t> </a:t>
            </a:r>
            <a:r>
              <a:rPr lang="en-US" sz="1800" b="0" i="0" spc="-26" baseline="0" dirty="0">
                <a:latin typeface="SegoeUI"/>
              </a:rPr>
              <a:t>р</a:t>
            </a:r>
            <a:r>
              <a:rPr lang="en-US" sz="1800" b="0" i="0" spc="0" baseline="0" dirty="0">
                <a:latin typeface="SegoeUI"/>
              </a:rPr>
              <a:t>аз</a:t>
            </a:r>
            <a:r>
              <a:rPr lang="en-US" sz="1800" b="0" i="0" spc="-30" baseline="0" dirty="0">
                <a:latin typeface="SegoeUI"/>
              </a:rPr>
              <a:t>р</a:t>
            </a:r>
            <a:r>
              <a:rPr lang="en-US" sz="1800" b="0" i="0" spc="0" baseline="0" dirty="0">
                <a:latin typeface="SegoeUI"/>
              </a:rPr>
              <a:t>аб</a:t>
            </a:r>
            <a:r>
              <a:rPr lang="en-US" sz="1800" b="0" i="0" spc="-35" baseline="0" dirty="0">
                <a:latin typeface="SegoeUI"/>
              </a:rPr>
              <a:t>о</a:t>
            </a:r>
            <a:r>
              <a:rPr lang="en-US" sz="1800" b="0" i="0" spc="0" baseline="0" dirty="0">
                <a:latin typeface="SegoeUI"/>
              </a:rPr>
              <a:t>тки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П</a:t>
            </a:r>
            <a:r>
              <a:rPr lang="en-US" sz="1800" b="0" i="0" spc="-84" baseline="0" dirty="0">
                <a:latin typeface="SegoeUI"/>
              </a:rPr>
              <a:t>О</a:t>
            </a:r>
            <a:r>
              <a:rPr lang="en-US" sz="1800" b="0" i="0" spc="0" baseline="0" dirty="0">
                <a:latin typeface="Segoe UI"/>
              </a:rPr>
              <a:t>, </a:t>
            </a:r>
            <a:r>
              <a:rPr lang="en-US" sz="1800" b="0" i="0" spc="-32" baseline="0" dirty="0">
                <a:latin typeface="SegoeUI"/>
              </a:rPr>
              <a:t>к</a:t>
            </a:r>
            <a:r>
              <a:rPr lang="en-US" sz="1800" b="0" i="0" spc="-34" baseline="0" dirty="0">
                <a:latin typeface="SegoeUI"/>
              </a:rPr>
              <a:t>о</a:t>
            </a:r>
            <a:r>
              <a:rPr lang="en-US" sz="1800" b="0" i="0" spc="-30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орый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заключае</a:t>
            </a:r>
            <a:r>
              <a:rPr lang="en-US" sz="1800" b="0" i="0" spc="-36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ся</a:t>
            </a:r>
            <a:r>
              <a:rPr lang="en-US" sz="1800" b="0" i="0" spc="-13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в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написании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юнит</a:t>
            </a:r>
            <a:r>
              <a:rPr lang="en-US" sz="1800" b="0" i="0" spc="0" baseline="0" dirty="0">
                <a:latin typeface="Segoe UI"/>
              </a:rPr>
              <a:t>-</a:t>
            </a:r>
          </a:p>
          <a:p>
            <a:pPr marL="0">
              <a:lnSpc>
                <a:spcPts val="2159"/>
              </a:lnSpc>
            </a:pPr>
            <a:r>
              <a:rPr lang="en-US" sz="1800" b="0" i="0" spc="-30" baseline="0" dirty="0">
                <a:latin typeface="SegoeUI"/>
              </a:rPr>
              <a:t>т</a:t>
            </a:r>
            <a:r>
              <a:rPr lang="en-US" sz="1800" b="0" i="0" spc="0" baseline="0" dirty="0">
                <a:latin typeface="SegoeUI"/>
              </a:rPr>
              <a:t>еста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перед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написанием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0" baseline="0" dirty="0">
                <a:latin typeface="SegoeUI"/>
              </a:rPr>
              <a:t>само</a:t>
            </a:r>
            <a:r>
              <a:rPr lang="en-US" sz="1800" b="0" i="0" spc="-52" baseline="0" dirty="0">
                <a:latin typeface="SegoeUI"/>
              </a:rPr>
              <a:t>г</a:t>
            </a:r>
            <a:r>
              <a:rPr lang="en-US" sz="1800" b="0" i="0" spc="0" baseline="0" dirty="0">
                <a:latin typeface="SegoeUI"/>
              </a:rPr>
              <a:t>о</a:t>
            </a:r>
            <a:r>
              <a:rPr lang="en-US" sz="1800" b="0" i="0" spc="0" baseline="0" dirty="0">
                <a:latin typeface="Segoe UI"/>
              </a:rPr>
              <a:t> </a:t>
            </a:r>
            <a:r>
              <a:rPr lang="en-US" sz="1800" b="0" i="0" spc="-30" baseline="0" dirty="0">
                <a:latin typeface="SegoeUI"/>
              </a:rPr>
              <a:t>к</a:t>
            </a:r>
            <a:r>
              <a:rPr lang="en-US" sz="1800" b="0" i="0" spc="0" baseline="0" dirty="0">
                <a:latin typeface="SegoeUI"/>
              </a:rPr>
              <a:t>од</a:t>
            </a:r>
            <a:r>
              <a:rPr lang="en-US" sz="1800" b="0" i="0" spc="-27" baseline="0" dirty="0">
                <a:latin typeface="SegoeUI"/>
              </a:rPr>
              <a:t>а</a:t>
            </a:r>
            <a:r>
              <a:rPr lang="en-US" sz="1800" b="0" i="0" spc="0" baseline="0" dirty="0">
                <a:latin typeface="Segoe UI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17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3131"/>
            <a:ext cx="9144000" cy="644053"/>
          </a:xfrm>
          <a:prstGeom prst="rect">
            <a:avLst/>
          </a:prstGeom>
          <a:noFill/>
        </p:spPr>
      </p:pic>
      <p:sp>
        <p:nvSpPr>
          <p:cNvPr id="171" name="Freeform 171"/>
          <p:cNvSpPr/>
          <p:nvPr/>
        </p:nvSpPr>
        <p:spPr>
          <a:xfrm>
            <a:off x="0" y="228600"/>
            <a:ext cx="9144000" cy="533400"/>
          </a:xfrm>
          <a:custGeom>
            <a:avLst/>
            <a:gdLst/>
            <a:ahLst/>
            <a:cxnLst/>
            <a:rect l="0" t="0" r="0" b="0"/>
            <a:pathLst>
              <a:path w="9144000" h="533400">
                <a:moveTo>
                  <a:pt x="0" y="0"/>
                </a:moveTo>
                <a:lnTo>
                  <a:pt x="9144000" y="0"/>
                </a:lnTo>
                <a:lnTo>
                  <a:pt x="9144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Freeform 172"/>
          <p:cNvSpPr/>
          <p:nvPr/>
        </p:nvSpPr>
        <p:spPr>
          <a:xfrm>
            <a:off x="1984248" y="1953768"/>
            <a:ext cx="1371599" cy="737616"/>
          </a:xfrm>
          <a:custGeom>
            <a:avLst/>
            <a:gdLst/>
            <a:ahLst/>
            <a:cxnLst/>
            <a:rect l="0" t="0" r="0" b="0"/>
            <a:pathLst>
              <a:path w="1371599" h="737616">
                <a:moveTo>
                  <a:pt x="0" y="0"/>
                </a:moveTo>
                <a:lnTo>
                  <a:pt x="1371599" y="0"/>
                </a:lnTo>
                <a:lnTo>
                  <a:pt x="1371599" y="737616"/>
                </a:lnTo>
                <a:lnTo>
                  <a:pt x="0" y="737616"/>
                </a:lnTo>
                <a:lnTo>
                  <a:pt x="0" y="0"/>
                </a:lnTo>
                <a:close/>
              </a:path>
            </a:pathLst>
          </a:custGeom>
          <a:solidFill>
            <a:srgbClr val="558ED5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Freeform 173"/>
          <p:cNvSpPr/>
          <p:nvPr/>
        </p:nvSpPr>
        <p:spPr>
          <a:xfrm>
            <a:off x="1984248" y="1953768"/>
            <a:ext cx="1371599" cy="737616"/>
          </a:xfrm>
          <a:custGeom>
            <a:avLst/>
            <a:gdLst/>
            <a:ahLst/>
            <a:cxnLst/>
            <a:rect l="0" t="0" r="0" b="0"/>
            <a:pathLst>
              <a:path w="1371599" h="737616">
                <a:moveTo>
                  <a:pt x="0" y="0"/>
                </a:moveTo>
                <a:lnTo>
                  <a:pt x="1371599" y="0"/>
                </a:lnTo>
                <a:lnTo>
                  <a:pt x="1371599" y="737616"/>
                </a:lnTo>
                <a:lnTo>
                  <a:pt x="0" y="737616"/>
                </a:lnTo>
                <a:lnTo>
                  <a:pt x="0" y="0"/>
                </a:lnTo>
                <a:close/>
              </a:path>
            </a:pathLst>
          </a:custGeom>
          <a:noFill/>
          <a:ln w="12191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Freeform 174"/>
          <p:cNvSpPr/>
          <p:nvPr/>
        </p:nvSpPr>
        <p:spPr>
          <a:xfrm>
            <a:off x="3183635" y="2948940"/>
            <a:ext cx="1371600" cy="737616"/>
          </a:xfrm>
          <a:custGeom>
            <a:avLst/>
            <a:gdLst/>
            <a:ahLst/>
            <a:cxnLst/>
            <a:rect l="0" t="0" r="0" b="0"/>
            <a:pathLst>
              <a:path w="1371600" h="737616">
                <a:moveTo>
                  <a:pt x="0" y="0"/>
                </a:moveTo>
                <a:lnTo>
                  <a:pt x="1371600" y="0"/>
                </a:lnTo>
                <a:lnTo>
                  <a:pt x="1371600" y="737616"/>
                </a:lnTo>
                <a:lnTo>
                  <a:pt x="0" y="737616"/>
                </a:lnTo>
                <a:lnTo>
                  <a:pt x="0" y="0"/>
                </a:lnTo>
                <a:close/>
              </a:path>
            </a:pathLst>
          </a:custGeom>
          <a:solidFill>
            <a:srgbClr val="558ED5">
              <a:alpha val="100000"/>
            </a:srgbClr>
          </a:solidFill>
          <a:ln w="1219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Freeform 175"/>
          <p:cNvSpPr/>
          <p:nvPr/>
        </p:nvSpPr>
        <p:spPr>
          <a:xfrm>
            <a:off x="3183635" y="2948940"/>
            <a:ext cx="1371600" cy="737616"/>
          </a:xfrm>
          <a:custGeom>
            <a:avLst/>
            <a:gdLst/>
            <a:ahLst/>
            <a:cxnLst/>
            <a:rect l="0" t="0" r="0" b="0"/>
            <a:pathLst>
              <a:path w="1371600" h="737616">
                <a:moveTo>
                  <a:pt x="0" y="0"/>
                </a:moveTo>
                <a:lnTo>
                  <a:pt x="1371600" y="0"/>
                </a:lnTo>
                <a:lnTo>
                  <a:pt x="1371600" y="737616"/>
                </a:lnTo>
                <a:lnTo>
                  <a:pt x="0" y="737616"/>
                </a:lnTo>
                <a:lnTo>
                  <a:pt x="0" y="0"/>
                </a:lnTo>
                <a:close/>
              </a:path>
            </a:pathLst>
          </a:custGeom>
          <a:noFill/>
          <a:ln w="12191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6" name="Picture 17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3275" y="2296160"/>
            <a:ext cx="575945" cy="665988"/>
          </a:xfrm>
          <a:prstGeom prst="rect">
            <a:avLst/>
          </a:prstGeom>
          <a:noFill/>
        </p:spPr>
      </p:pic>
      <p:sp>
        <p:nvSpPr>
          <p:cNvPr id="177" name="Freeform 177"/>
          <p:cNvSpPr/>
          <p:nvPr/>
        </p:nvSpPr>
        <p:spPr>
          <a:xfrm>
            <a:off x="4381500" y="3989833"/>
            <a:ext cx="1565147" cy="737615"/>
          </a:xfrm>
          <a:custGeom>
            <a:avLst/>
            <a:gdLst/>
            <a:ahLst/>
            <a:cxnLst/>
            <a:rect l="0" t="0" r="0" b="0"/>
            <a:pathLst>
              <a:path w="1565147" h="737615">
                <a:moveTo>
                  <a:pt x="0" y="0"/>
                </a:moveTo>
                <a:lnTo>
                  <a:pt x="1565147" y="0"/>
                </a:lnTo>
                <a:lnTo>
                  <a:pt x="1565147" y="737615"/>
                </a:lnTo>
                <a:lnTo>
                  <a:pt x="0" y="737615"/>
                </a:lnTo>
                <a:lnTo>
                  <a:pt x="0" y="0"/>
                </a:lnTo>
                <a:close/>
              </a:path>
            </a:pathLst>
          </a:custGeom>
          <a:solidFill>
            <a:srgbClr val="558ED5">
              <a:alpha val="100000"/>
            </a:srgbClr>
          </a:solidFill>
          <a:ln w="1219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Freeform 178"/>
          <p:cNvSpPr/>
          <p:nvPr/>
        </p:nvSpPr>
        <p:spPr>
          <a:xfrm>
            <a:off x="4381500" y="3989833"/>
            <a:ext cx="1565147" cy="737615"/>
          </a:xfrm>
          <a:custGeom>
            <a:avLst/>
            <a:gdLst/>
            <a:ahLst/>
            <a:cxnLst/>
            <a:rect l="0" t="0" r="0" b="0"/>
            <a:pathLst>
              <a:path w="1565147" h="737615">
                <a:moveTo>
                  <a:pt x="0" y="0"/>
                </a:moveTo>
                <a:lnTo>
                  <a:pt x="1565147" y="0"/>
                </a:lnTo>
                <a:lnTo>
                  <a:pt x="1565147" y="737615"/>
                </a:lnTo>
                <a:lnTo>
                  <a:pt x="0" y="737615"/>
                </a:lnTo>
                <a:lnTo>
                  <a:pt x="0" y="0"/>
                </a:lnTo>
                <a:close/>
              </a:path>
            </a:pathLst>
          </a:custGeom>
          <a:noFill/>
          <a:ln w="12191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9" name="Picture 17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2790" y="3291333"/>
            <a:ext cx="672083" cy="711453"/>
          </a:xfrm>
          <a:prstGeom prst="rect">
            <a:avLst/>
          </a:prstGeom>
          <a:noFill/>
        </p:spPr>
      </p:pic>
      <p:sp>
        <p:nvSpPr>
          <p:cNvPr id="180" name="Freeform 180"/>
          <p:cNvSpPr/>
          <p:nvPr/>
        </p:nvSpPr>
        <p:spPr>
          <a:xfrm>
            <a:off x="5791200" y="5030724"/>
            <a:ext cx="1565147" cy="737617"/>
          </a:xfrm>
          <a:custGeom>
            <a:avLst/>
            <a:gdLst/>
            <a:ahLst/>
            <a:cxnLst/>
            <a:rect l="0" t="0" r="0" b="0"/>
            <a:pathLst>
              <a:path w="1565147" h="737617">
                <a:moveTo>
                  <a:pt x="0" y="0"/>
                </a:moveTo>
                <a:lnTo>
                  <a:pt x="1565147" y="0"/>
                </a:lnTo>
                <a:lnTo>
                  <a:pt x="1565147" y="737617"/>
                </a:lnTo>
                <a:lnTo>
                  <a:pt x="0" y="737617"/>
                </a:lnTo>
                <a:lnTo>
                  <a:pt x="0" y="0"/>
                </a:lnTo>
                <a:close/>
              </a:path>
            </a:pathLst>
          </a:custGeom>
          <a:solidFill>
            <a:srgbClr val="558ED5">
              <a:alpha val="100000"/>
            </a:srgbClr>
          </a:solidFill>
          <a:ln w="1219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Freeform 181"/>
          <p:cNvSpPr/>
          <p:nvPr/>
        </p:nvSpPr>
        <p:spPr>
          <a:xfrm>
            <a:off x="5791200" y="5030724"/>
            <a:ext cx="1565147" cy="737617"/>
          </a:xfrm>
          <a:custGeom>
            <a:avLst/>
            <a:gdLst/>
            <a:ahLst/>
            <a:cxnLst/>
            <a:rect l="0" t="0" r="0" b="0"/>
            <a:pathLst>
              <a:path w="1565147" h="737617">
                <a:moveTo>
                  <a:pt x="0" y="0"/>
                </a:moveTo>
                <a:lnTo>
                  <a:pt x="1565147" y="0"/>
                </a:lnTo>
                <a:lnTo>
                  <a:pt x="1565147" y="737617"/>
                </a:lnTo>
                <a:lnTo>
                  <a:pt x="0" y="737617"/>
                </a:lnTo>
                <a:lnTo>
                  <a:pt x="0" y="0"/>
                </a:lnTo>
                <a:close/>
              </a:path>
            </a:pathLst>
          </a:custGeom>
          <a:noFill/>
          <a:ln w="12191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2" name="Picture 18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50965" y="4332224"/>
            <a:ext cx="672084" cy="711327"/>
          </a:xfrm>
          <a:prstGeom prst="rect">
            <a:avLst/>
          </a:prstGeom>
          <a:noFill/>
        </p:spPr>
      </p:pic>
      <p:sp>
        <p:nvSpPr>
          <p:cNvPr id="183" name="Rectangle 183"/>
          <p:cNvSpPr/>
          <p:nvPr/>
        </p:nvSpPr>
        <p:spPr>
          <a:xfrm>
            <a:off x="548640" y="6428334"/>
            <a:ext cx="77266" cy="1860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898989"/>
                </a:solidFill>
                <a:latin typeface="Calibri"/>
              </a:rPr>
              <a:t>7</a:t>
            </a:r>
          </a:p>
        </p:txBody>
      </p:sp>
      <p:sp>
        <p:nvSpPr>
          <p:cNvPr id="184" name="Rectangle 184"/>
          <p:cNvSpPr/>
          <p:nvPr/>
        </p:nvSpPr>
        <p:spPr>
          <a:xfrm>
            <a:off x="738368" y="282244"/>
            <a:ext cx="7633734" cy="108346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6763"/>
            <a:r>
              <a:rPr lang="en-US" sz="2400" b="0" i="0" spc="-84" baseline="0" dirty="0">
                <a:solidFill>
                  <a:srgbClr val="FFFFFF"/>
                </a:solidFill>
                <a:latin typeface="SegoeUI"/>
              </a:rPr>
              <a:t>Р</a:t>
            </a:r>
            <a:r>
              <a:rPr lang="en-US" sz="2400" b="0" i="0" spc="0" baseline="0" dirty="0">
                <a:solidFill>
                  <a:srgbClr val="FFFFFF"/>
                </a:solidFill>
                <a:latin typeface="SegoeUI"/>
              </a:rPr>
              <a:t>азличия</a:t>
            </a:r>
            <a:r>
              <a:rPr lang="en-US" sz="2400" b="0" i="0" spc="0" baseline="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sz="2400" b="0" i="0" spc="0" baseline="0" dirty="0">
                <a:solidFill>
                  <a:srgbClr val="FFFFFF"/>
                </a:solidFill>
                <a:latin typeface="SegoeUI"/>
              </a:rPr>
              <a:t>между</a:t>
            </a:r>
            <a:r>
              <a:rPr lang="en-US" sz="2400" b="0" i="0" spc="0" baseline="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sz="2400" b="0" i="0" spc="0" baseline="0" dirty="0">
                <a:solidFill>
                  <a:srgbClr val="FFFFFF"/>
                </a:solidFill>
                <a:latin typeface="SegoeUI"/>
              </a:rPr>
              <a:t>трад</a:t>
            </a:r>
            <a:r>
              <a:rPr lang="en-US" sz="2400" b="0" i="0" spc="-36" baseline="0" dirty="0">
                <a:solidFill>
                  <a:srgbClr val="FFFFFF"/>
                </a:solidFill>
                <a:latin typeface="SegoeUI"/>
              </a:rPr>
              <a:t>и</a:t>
            </a:r>
            <a:r>
              <a:rPr lang="en-US" sz="2400" b="0" i="0" spc="0" baseline="0" dirty="0">
                <a:solidFill>
                  <a:srgbClr val="FFFFFF"/>
                </a:solidFill>
                <a:latin typeface="SegoeUI"/>
              </a:rPr>
              <a:t>ционны</a:t>
            </a:r>
            <a:r>
              <a:rPr lang="en-US" sz="2400" b="0" i="0" spc="-16" baseline="0" dirty="0">
                <a:solidFill>
                  <a:srgbClr val="FFFFFF"/>
                </a:solidFill>
                <a:latin typeface="SegoeUI"/>
              </a:rPr>
              <a:t>м</a:t>
            </a:r>
            <a:r>
              <a:rPr lang="en-US" sz="2400" b="0" i="0" spc="0" baseline="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sz="2400" b="0" i="0" spc="-55" baseline="0" dirty="0">
                <a:solidFill>
                  <a:srgbClr val="FFFFFF"/>
                </a:solidFill>
                <a:latin typeface="SegoeUI"/>
              </a:rPr>
              <a:t>к</a:t>
            </a:r>
            <a:r>
              <a:rPr lang="en-US" sz="2400" b="0" i="0" spc="0" baseline="0" dirty="0">
                <a:solidFill>
                  <a:srgbClr val="FFFFFF"/>
                </a:solidFill>
                <a:latin typeface="SegoeUI"/>
              </a:rPr>
              <a:t>одирован</a:t>
            </a:r>
            <a:r>
              <a:rPr lang="en-US" sz="2400" b="0" i="0" spc="-36" baseline="0" dirty="0">
                <a:solidFill>
                  <a:srgbClr val="FFFFFF"/>
                </a:solidFill>
                <a:latin typeface="SegoeUI"/>
              </a:rPr>
              <a:t>и</a:t>
            </a:r>
            <a:r>
              <a:rPr lang="en-US" sz="2400" b="0" i="0" spc="0" baseline="0" dirty="0">
                <a:solidFill>
                  <a:srgbClr val="FFFFFF"/>
                </a:solidFill>
                <a:latin typeface="SegoeUI"/>
              </a:rPr>
              <a:t>ем</a:t>
            </a:r>
            <a:r>
              <a:rPr lang="en-US" sz="2400" b="0" i="0" spc="0" baseline="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sz="2400" b="0" i="0" spc="676" baseline="0" dirty="0">
                <a:solidFill>
                  <a:srgbClr val="FFFFFF"/>
                </a:solidFill>
                <a:latin typeface="SegoeUI"/>
              </a:rPr>
              <a:t>и</a:t>
            </a:r>
            <a:r>
              <a:rPr lang="en-US" sz="2400" b="0" i="0" spc="0" baseline="0" dirty="0">
                <a:solidFill>
                  <a:srgbClr val="FFFFFF"/>
                </a:solidFill>
                <a:latin typeface="Segoe UI"/>
              </a:rPr>
              <a:t>TDD</a:t>
            </a:r>
          </a:p>
          <a:p>
            <a:pPr marL="0">
              <a:lnSpc>
                <a:spcPts val="4700"/>
              </a:lnSpc>
            </a:pPr>
            <a:r>
              <a:rPr lang="en-US" sz="2798" b="0" i="0" spc="-243" baseline="0" dirty="0">
                <a:solidFill>
                  <a:srgbClr val="7F7F7F"/>
                </a:solidFill>
                <a:latin typeface="SegoeUI"/>
              </a:rPr>
              <a:t>Т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ра</a:t>
            </a:r>
            <a:r>
              <a:rPr lang="en-US" sz="2798" b="0" i="0" spc="-41" baseline="0" dirty="0">
                <a:solidFill>
                  <a:srgbClr val="7F7F7F"/>
                </a:solidFill>
                <a:latin typeface="SegoeUI"/>
              </a:rPr>
              <a:t>д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иционны</a:t>
            </a:r>
            <a:r>
              <a:rPr lang="en-US" sz="2798" b="0" i="0" spc="-27" baseline="0" dirty="0">
                <a:solidFill>
                  <a:srgbClr val="7F7F7F"/>
                </a:solidFill>
                <a:latin typeface="SegoeUI"/>
              </a:rPr>
              <a:t>й</a:t>
            </a:r>
            <a:r>
              <a:rPr lang="en-US" sz="2798" b="0" i="0" spc="0" baseline="0" dirty="0">
                <a:solidFill>
                  <a:srgbClr val="7F7F7F"/>
                </a:solidFill>
                <a:latin typeface="Segoe UI"/>
              </a:rPr>
              <a:t> 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способ</a:t>
            </a:r>
            <a:r>
              <a:rPr lang="en-US" sz="2798" b="0" i="0" spc="-22" baseline="0" dirty="0">
                <a:solidFill>
                  <a:srgbClr val="7F7F7F"/>
                </a:solidFill>
                <a:latin typeface="Segoe UI"/>
              </a:rPr>
              <a:t> 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написани</a:t>
            </a:r>
            <a:r>
              <a:rPr lang="en-US" sz="2798" b="0" i="0" spc="-25" baseline="0" dirty="0">
                <a:solidFill>
                  <a:srgbClr val="7F7F7F"/>
                </a:solidFill>
                <a:latin typeface="SegoeUI"/>
              </a:rPr>
              <a:t>я</a:t>
            </a:r>
            <a:r>
              <a:rPr lang="en-US" sz="2798" b="0" i="0" spc="0" baseline="0" dirty="0">
                <a:solidFill>
                  <a:srgbClr val="7F7F7F"/>
                </a:solidFill>
                <a:latin typeface="Segoe UI"/>
              </a:rPr>
              <a:t> 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юнит</a:t>
            </a:r>
            <a:r>
              <a:rPr lang="en-US" sz="2798" b="0" i="0" spc="0" baseline="0" dirty="0">
                <a:solidFill>
                  <a:srgbClr val="7F7F7F"/>
                </a:solidFill>
                <a:latin typeface="Segoe UI"/>
              </a:rPr>
              <a:t>-</a:t>
            </a:r>
            <a:r>
              <a:rPr lang="en-US" sz="2798" b="0" i="0" spc="-44" baseline="0" dirty="0">
                <a:solidFill>
                  <a:srgbClr val="7F7F7F"/>
                </a:solidFill>
                <a:latin typeface="SegoeUI"/>
              </a:rPr>
              <a:t>т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естов</a:t>
            </a:r>
          </a:p>
        </p:txBody>
      </p:sp>
      <p:sp>
        <p:nvSpPr>
          <p:cNvPr id="185" name="Rectangle 185"/>
          <p:cNvSpPr/>
          <p:nvPr/>
        </p:nvSpPr>
        <p:spPr>
          <a:xfrm>
            <a:off x="2086101" y="2043763"/>
            <a:ext cx="1169500" cy="49793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403" b="0" i="0" spc="0" baseline="0" dirty="0">
                <a:latin typeface="SegoeUI"/>
              </a:rPr>
              <a:t>Пишем</a:t>
            </a:r>
            <a:r>
              <a:rPr lang="en-US" sz="1403" b="0" i="0" spc="0" baseline="0" dirty="0">
                <a:latin typeface="Segoe UI"/>
              </a:rPr>
              <a:t> </a:t>
            </a:r>
            <a:r>
              <a:rPr lang="en-US" sz="1403" b="0" i="0" spc="0" baseline="0" dirty="0">
                <a:latin typeface="SegoeUI"/>
              </a:rPr>
              <a:t>ме</a:t>
            </a:r>
            <a:r>
              <a:rPr lang="en-US" sz="1403" b="0" i="0" spc="-28" baseline="0" dirty="0">
                <a:latin typeface="SegoeUI"/>
              </a:rPr>
              <a:t>т</a:t>
            </a:r>
            <a:r>
              <a:rPr lang="en-US" sz="1403" b="0" i="0" spc="0" baseline="0" dirty="0">
                <a:latin typeface="SegoeUI"/>
              </a:rPr>
              <a:t>од</a:t>
            </a:r>
            <a:r>
              <a:rPr lang="en-US" sz="1403" b="0" i="0" spc="0" baseline="0" dirty="0">
                <a:latin typeface="Segoe UI"/>
              </a:rPr>
              <a:t>,</a:t>
            </a:r>
          </a:p>
          <a:p>
            <a:pPr marL="362712">
              <a:lnSpc>
                <a:spcPts val="1679"/>
              </a:lnSpc>
            </a:pPr>
            <a:r>
              <a:rPr lang="en-US" sz="1403" b="0" i="0" spc="0" baseline="0" dirty="0">
                <a:latin typeface="SegoeUI"/>
              </a:rPr>
              <a:t>класс</a:t>
            </a:r>
          </a:p>
        </p:txBody>
      </p:sp>
      <p:sp>
        <p:nvSpPr>
          <p:cNvPr id="186" name="Rectangle 186"/>
          <p:cNvSpPr/>
          <p:nvPr/>
        </p:nvSpPr>
        <p:spPr>
          <a:xfrm>
            <a:off x="3300348" y="3039189"/>
            <a:ext cx="1138123" cy="49801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403" b="0" i="0" spc="0" baseline="0" dirty="0">
                <a:latin typeface="SegoeUI"/>
              </a:rPr>
              <a:t>Пишем</a:t>
            </a:r>
            <a:r>
              <a:rPr lang="en-US" sz="1403" b="0" i="0" spc="0" baseline="0" dirty="0">
                <a:latin typeface="Segoe UI"/>
              </a:rPr>
              <a:t> </a:t>
            </a:r>
            <a:r>
              <a:rPr lang="en-US" sz="1403" b="0" i="0" spc="0" baseline="0" dirty="0">
                <a:latin typeface="SegoeUI"/>
              </a:rPr>
              <a:t>юнит</a:t>
            </a:r>
            <a:r>
              <a:rPr lang="en-US" sz="1403" b="0" i="0" spc="0" baseline="0" dirty="0">
                <a:latin typeface="Segoe UI"/>
              </a:rPr>
              <a:t>-</a:t>
            </a:r>
          </a:p>
          <a:p>
            <a:pPr marL="409955">
              <a:lnSpc>
                <a:spcPts val="1680"/>
              </a:lnSpc>
            </a:pPr>
            <a:r>
              <a:rPr lang="en-US" sz="1406" b="0" i="0" spc="-25" baseline="0" dirty="0">
                <a:latin typeface="SegoeUI"/>
              </a:rPr>
              <a:t>т</a:t>
            </a:r>
            <a:r>
              <a:rPr lang="en-US" sz="1406" b="0" i="0" spc="0" baseline="0" dirty="0">
                <a:latin typeface="SegoeUI"/>
              </a:rPr>
              <a:t>ест</a:t>
            </a:r>
          </a:p>
        </p:txBody>
      </p:sp>
      <p:sp>
        <p:nvSpPr>
          <p:cNvPr id="187" name="Rectangle 187"/>
          <p:cNvSpPr/>
          <p:nvPr/>
        </p:nvSpPr>
        <p:spPr>
          <a:xfrm>
            <a:off x="4692650" y="4080462"/>
            <a:ext cx="943605" cy="49793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403" b="0" i="0" spc="0" baseline="0" dirty="0">
                <a:latin typeface="SegoeUI"/>
              </a:rPr>
              <a:t>Выполняем</a:t>
            </a:r>
          </a:p>
          <a:p>
            <a:pPr marL="64008">
              <a:lnSpc>
                <a:spcPts val="1680"/>
              </a:lnSpc>
            </a:pPr>
            <a:r>
              <a:rPr lang="en-US" sz="1403" b="0" i="0" spc="0" baseline="0" dirty="0">
                <a:latin typeface="SegoeUI"/>
              </a:rPr>
              <a:t>юнит</a:t>
            </a:r>
            <a:r>
              <a:rPr lang="en-US" sz="1403" b="0" i="0" spc="0" baseline="0" dirty="0">
                <a:latin typeface="Segoe UI"/>
              </a:rPr>
              <a:t>-</a:t>
            </a:r>
            <a:r>
              <a:rPr lang="en-US" sz="1403" b="0" i="0" spc="-23" baseline="0" dirty="0">
                <a:latin typeface="SegoeUI"/>
              </a:rPr>
              <a:t>т</a:t>
            </a:r>
            <a:r>
              <a:rPr lang="en-US" sz="1403" b="0" i="0" spc="0" baseline="0" dirty="0">
                <a:latin typeface="SegoeUI"/>
              </a:rPr>
              <a:t>ест</a:t>
            </a:r>
          </a:p>
        </p:txBody>
      </p:sp>
      <p:sp>
        <p:nvSpPr>
          <p:cNvPr id="188" name="Rectangle 188"/>
          <p:cNvSpPr/>
          <p:nvPr/>
        </p:nvSpPr>
        <p:spPr>
          <a:xfrm>
            <a:off x="6068567" y="5121608"/>
            <a:ext cx="1011006" cy="49793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403" b="0" i="0" spc="0" baseline="0" dirty="0">
                <a:latin typeface="SegoeUI"/>
              </a:rPr>
              <a:t>Исправляем</a:t>
            </a:r>
          </a:p>
          <a:p>
            <a:pPr marL="181355">
              <a:lnSpc>
                <a:spcPts val="1679"/>
              </a:lnSpc>
            </a:pPr>
            <a:r>
              <a:rPr lang="en-US" sz="1403" b="0" i="0" spc="0" baseline="0" dirty="0">
                <a:latin typeface="SegoeUI"/>
              </a:rPr>
              <a:t>ошибки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19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3131"/>
            <a:ext cx="9144000" cy="644053"/>
          </a:xfrm>
          <a:prstGeom prst="rect">
            <a:avLst/>
          </a:prstGeom>
          <a:noFill/>
        </p:spPr>
      </p:pic>
      <p:sp>
        <p:nvSpPr>
          <p:cNvPr id="191" name="Freeform 191"/>
          <p:cNvSpPr/>
          <p:nvPr/>
        </p:nvSpPr>
        <p:spPr>
          <a:xfrm>
            <a:off x="0" y="228600"/>
            <a:ext cx="9144000" cy="533400"/>
          </a:xfrm>
          <a:custGeom>
            <a:avLst/>
            <a:gdLst/>
            <a:ahLst/>
            <a:cxnLst/>
            <a:rect l="0" t="0" r="0" b="0"/>
            <a:pathLst>
              <a:path w="9144000" h="533400">
                <a:moveTo>
                  <a:pt x="0" y="0"/>
                </a:moveTo>
                <a:lnTo>
                  <a:pt x="9144000" y="0"/>
                </a:lnTo>
                <a:lnTo>
                  <a:pt x="9144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2" name="Picture 19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379891"/>
            <a:ext cx="6552240" cy="4696297"/>
          </a:xfrm>
          <a:prstGeom prst="rect">
            <a:avLst/>
          </a:prstGeom>
          <a:noFill/>
        </p:spPr>
      </p:pic>
      <p:sp>
        <p:nvSpPr>
          <p:cNvPr id="193" name="Rectangle 193"/>
          <p:cNvSpPr/>
          <p:nvPr/>
        </p:nvSpPr>
        <p:spPr>
          <a:xfrm>
            <a:off x="548640" y="6428334"/>
            <a:ext cx="77266" cy="1860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898989"/>
                </a:solidFill>
                <a:latin typeface="Calibri"/>
              </a:rPr>
              <a:t>8</a:t>
            </a:r>
          </a:p>
        </p:txBody>
      </p:sp>
      <p:sp>
        <p:nvSpPr>
          <p:cNvPr id="194" name="Rectangle 194"/>
          <p:cNvSpPr/>
          <p:nvPr/>
        </p:nvSpPr>
        <p:spPr>
          <a:xfrm>
            <a:off x="775998" y="301524"/>
            <a:ext cx="7591043" cy="108346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-84" baseline="0" dirty="0">
                <a:solidFill>
                  <a:srgbClr val="FFFFFF"/>
                </a:solidFill>
                <a:latin typeface="SegoeUI"/>
              </a:rPr>
              <a:t>Р</a:t>
            </a:r>
            <a:r>
              <a:rPr lang="en-US" sz="2400" b="0" i="0" spc="0" baseline="0" dirty="0">
                <a:solidFill>
                  <a:srgbClr val="FFFFFF"/>
                </a:solidFill>
                <a:latin typeface="SegoeUI"/>
              </a:rPr>
              <a:t>азличия</a:t>
            </a:r>
            <a:r>
              <a:rPr lang="en-US" sz="2400" b="0" i="0" spc="0" baseline="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sz="2400" b="0" i="0" spc="0" baseline="0" dirty="0">
                <a:solidFill>
                  <a:srgbClr val="FFFFFF"/>
                </a:solidFill>
                <a:latin typeface="SegoeUI"/>
              </a:rPr>
              <a:t>между</a:t>
            </a:r>
            <a:r>
              <a:rPr lang="en-US" sz="2400" b="0" i="0" spc="0" baseline="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sz="2400" b="0" i="0" spc="0" baseline="0" dirty="0">
                <a:solidFill>
                  <a:srgbClr val="FFFFFF"/>
                </a:solidFill>
                <a:latin typeface="SegoeUI"/>
              </a:rPr>
              <a:t>трад</a:t>
            </a:r>
            <a:r>
              <a:rPr lang="en-US" sz="2400" b="0" i="0" spc="-36" baseline="0" dirty="0">
                <a:solidFill>
                  <a:srgbClr val="FFFFFF"/>
                </a:solidFill>
                <a:latin typeface="SegoeUI"/>
              </a:rPr>
              <a:t>и</a:t>
            </a:r>
            <a:r>
              <a:rPr lang="en-US" sz="2400" b="0" i="0" spc="0" baseline="0" dirty="0">
                <a:solidFill>
                  <a:srgbClr val="FFFFFF"/>
                </a:solidFill>
                <a:latin typeface="SegoeUI"/>
              </a:rPr>
              <a:t>ционны</a:t>
            </a:r>
            <a:r>
              <a:rPr lang="en-US" sz="2400" b="0" i="0" spc="-16" baseline="0" dirty="0">
                <a:solidFill>
                  <a:srgbClr val="FFFFFF"/>
                </a:solidFill>
                <a:latin typeface="SegoeUI"/>
              </a:rPr>
              <a:t>м</a:t>
            </a:r>
            <a:r>
              <a:rPr lang="en-US" sz="2400" b="0" i="0" spc="0" baseline="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sz="2400" b="0" i="0" spc="-55" baseline="0" dirty="0">
                <a:solidFill>
                  <a:srgbClr val="FFFFFF"/>
                </a:solidFill>
                <a:latin typeface="SegoeUI"/>
              </a:rPr>
              <a:t>к</a:t>
            </a:r>
            <a:r>
              <a:rPr lang="en-US" sz="2400" b="0" i="0" spc="0" baseline="0" dirty="0">
                <a:solidFill>
                  <a:srgbClr val="FFFFFF"/>
                </a:solidFill>
                <a:latin typeface="SegoeUI"/>
              </a:rPr>
              <a:t>одирован</a:t>
            </a:r>
            <a:r>
              <a:rPr lang="en-US" sz="2400" b="0" i="0" spc="-36" baseline="0" dirty="0">
                <a:solidFill>
                  <a:srgbClr val="FFFFFF"/>
                </a:solidFill>
                <a:latin typeface="SegoeUI"/>
              </a:rPr>
              <a:t>и</a:t>
            </a:r>
            <a:r>
              <a:rPr lang="en-US" sz="2400" b="0" i="0" spc="0" baseline="0" dirty="0">
                <a:solidFill>
                  <a:srgbClr val="FFFFFF"/>
                </a:solidFill>
                <a:latin typeface="SegoeUI"/>
              </a:rPr>
              <a:t>ем</a:t>
            </a:r>
            <a:r>
              <a:rPr lang="en-US" sz="2400" b="0" i="0" spc="0" baseline="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sz="2400" b="0" i="0" spc="0" baseline="0" dirty="0">
                <a:solidFill>
                  <a:srgbClr val="FFFFFF"/>
                </a:solidFill>
                <a:latin typeface="SegoeUI"/>
              </a:rPr>
              <a:t>и</a:t>
            </a:r>
            <a:r>
              <a:rPr lang="en-US" sz="2400" b="0" i="0" spc="0" baseline="0" dirty="0">
                <a:solidFill>
                  <a:srgbClr val="FFFFFF"/>
                </a:solidFill>
                <a:latin typeface="Segoe UI"/>
              </a:rPr>
              <a:t> TDD</a:t>
            </a:r>
          </a:p>
          <a:p>
            <a:pPr marL="1289278">
              <a:lnSpc>
                <a:spcPts val="4700"/>
              </a:lnSpc>
            </a:pPr>
            <a:r>
              <a:rPr lang="en-US" sz="2798" b="0" i="0" spc="0" baseline="0" dirty="0">
                <a:solidFill>
                  <a:srgbClr val="7F7F7F"/>
                </a:solidFill>
                <a:latin typeface="Segoe UI"/>
              </a:rPr>
              <a:t>TD</a:t>
            </a:r>
            <a:r>
              <a:rPr lang="en-US" sz="2798" b="0" i="0" spc="757" baseline="0" dirty="0">
                <a:solidFill>
                  <a:srgbClr val="7F7F7F"/>
                </a:solidFill>
                <a:latin typeface="Segoe UI"/>
              </a:rPr>
              <a:t>D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с</a:t>
            </a:r>
            <a:r>
              <a:rPr lang="en-US" sz="2798" b="0" i="0" spc="-10" baseline="0" dirty="0">
                <a:solidFill>
                  <a:srgbClr val="7F7F7F"/>
                </a:solidFill>
                <a:latin typeface="Segoe UI"/>
              </a:rPr>
              <a:t> 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выс</a:t>
            </a:r>
            <a:r>
              <a:rPr lang="en-US" sz="2798" b="0" i="0" spc="-53" baseline="0" dirty="0">
                <a:solidFill>
                  <a:srgbClr val="7F7F7F"/>
                </a:solidFill>
                <a:latin typeface="SegoeUI"/>
              </a:rPr>
              <a:t>о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ты</a:t>
            </a:r>
            <a:r>
              <a:rPr lang="en-US" sz="2798" b="0" i="0" spc="0" baseline="0" dirty="0">
                <a:solidFill>
                  <a:srgbClr val="7F7F7F"/>
                </a:solidFill>
                <a:latin typeface="Segoe UI"/>
              </a:rPr>
              <a:t> 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птичье</a:t>
            </a:r>
            <a:r>
              <a:rPr lang="en-US" sz="2798" b="0" i="0" spc="-75" baseline="0" dirty="0">
                <a:solidFill>
                  <a:srgbClr val="7F7F7F"/>
                </a:solidFill>
                <a:latin typeface="SegoeUI"/>
              </a:rPr>
              <a:t>г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о</a:t>
            </a:r>
            <a:r>
              <a:rPr lang="en-US" sz="2798" b="0" i="0" spc="0" baseline="0" dirty="0">
                <a:solidFill>
                  <a:srgbClr val="7F7F7F"/>
                </a:solidFill>
                <a:latin typeface="Segoe UI"/>
              </a:rPr>
              <a:t> 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полета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19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3131"/>
            <a:ext cx="9144000" cy="644053"/>
          </a:xfrm>
          <a:prstGeom prst="rect">
            <a:avLst/>
          </a:prstGeom>
          <a:noFill/>
        </p:spPr>
      </p:pic>
      <p:sp>
        <p:nvSpPr>
          <p:cNvPr id="197" name="Freeform 197"/>
          <p:cNvSpPr/>
          <p:nvPr/>
        </p:nvSpPr>
        <p:spPr>
          <a:xfrm>
            <a:off x="0" y="228600"/>
            <a:ext cx="9144000" cy="533400"/>
          </a:xfrm>
          <a:custGeom>
            <a:avLst/>
            <a:gdLst/>
            <a:ahLst/>
            <a:cxnLst/>
            <a:rect l="0" t="0" r="0" b="0"/>
            <a:pathLst>
              <a:path w="9144000" h="533400">
                <a:moveTo>
                  <a:pt x="0" y="0"/>
                </a:moveTo>
                <a:lnTo>
                  <a:pt x="9144000" y="0"/>
                </a:lnTo>
                <a:lnTo>
                  <a:pt x="91440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Rectangle 198"/>
          <p:cNvSpPr/>
          <p:nvPr/>
        </p:nvSpPr>
        <p:spPr>
          <a:xfrm>
            <a:off x="548640" y="6428334"/>
            <a:ext cx="77266" cy="1860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898989"/>
                </a:solidFill>
                <a:latin typeface="Calibri"/>
              </a:rPr>
              <a:t>9</a:t>
            </a:r>
          </a:p>
        </p:txBody>
      </p:sp>
      <p:sp>
        <p:nvSpPr>
          <p:cNvPr id="199" name="Rectangle 199"/>
          <p:cNvSpPr/>
          <p:nvPr/>
        </p:nvSpPr>
        <p:spPr>
          <a:xfrm>
            <a:off x="2300801" y="258840"/>
            <a:ext cx="4542398" cy="11705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204" b="0" i="0" spc="-323" baseline="0" dirty="0">
                <a:solidFill>
                  <a:srgbClr val="FFFFFF"/>
                </a:solidFill>
                <a:latin typeface="Segoe UI"/>
              </a:rPr>
              <a:t>T</a:t>
            </a:r>
            <a:r>
              <a:rPr lang="en-US" sz="3204" b="0" i="0" spc="0" baseline="0" dirty="0">
                <a:solidFill>
                  <a:srgbClr val="FFFFFF"/>
                </a:solidFill>
                <a:latin typeface="Segoe UI"/>
              </a:rPr>
              <a:t>est-Drive</a:t>
            </a:r>
            <a:r>
              <a:rPr lang="en-US" sz="3204" b="0" i="0" spc="849" baseline="0" dirty="0">
                <a:solidFill>
                  <a:srgbClr val="FFFFFF"/>
                </a:solidFill>
                <a:latin typeface="Segoe UI"/>
              </a:rPr>
              <a:t>n</a:t>
            </a:r>
            <a:r>
              <a:rPr lang="en-US" sz="3204" b="0" i="0" spc="0" baseline="0" dirty="0">
                <a:solidFill>
                  <a:srgbClr val="FFFFFF"/>
                </a:solidFill>
                <a:latin typeface="Segoe UI"/>
              </a:rPr>
              <a:t>Development</a:t>
            </a:r>
          </a:p>
          <a:p>
            <a:pPr marL="1246631">
              <a:lnSpc>
                <a:spcPts val="4102"/>
              </a:lnSpc>
            </a:pPr>
            <a:r>
              <a:rPr lang="en-US" sz="2798" b="0" i="0" spc="-291" baseline="0" dirty="0">
                <a:solidFill>
                  <a:srgbClr val="7F7F7F"/>
                </a:solidFill>
                <a:latin typeface="SegoeUI"/>
              </a:rPr>
              <a:t>Т</a:t>
            </a:r>
            <a:r>
              <a:rPr lang="en-US" sz="2798" b="0" i="0" spc="0" baseline="0" dirty="0">
                <a:solidFill>
                  <a:srgbClr val="7F7F7F"/>
                </a:solidFill>
                <a:latin typeface="SegoeUI"/>
              </a:rPr>
              <a:t>ехник</a:t>
            </a:r>
            <a:r>
              <a:rPr lang="en-US" sz="2798" b="0" i="0" spc="750" baseline="0" dirty="0">
                <a:solidFill>
                  <a:srgbClr val="7F7F7F"/>
                </a:solidFill>
                <a:latin typeface="SegoeUI"/>
              </a:rPr>
              <a:t>а</a:t>
            </a:r>
            <a:r>
              <a:rPr lang="en-US" sz="2798" b="0" i="0" spc="0" baseline="0" dirty="0">
                <a:solidFill>
                  <a:srgbClr val="7F7F7F"/>
                </a:solidFill>
                <a:latin typeface="Segoe UI"/>
              </a:rPr>
              <a:t>TDD</a:t>
            </a:r>
          </a:p>
        </p:txBody>
      </p:sp>
      <p:sp>
        <p:nvSpPr>
          <p:cNvPr id="200" name="Rectangle 200"/>
          <p:cNvSpPr/>
          <p:nvPr/>
        </p:nvSpPr>
        <p:spPr>
          <a:xfrm>
            <a:off x="1120444" y="2312084"/>
            <a:ext cx="7245829" cy="8111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96" b="0" i="0" spc="0" baseline="0" dirty="0">
                <a:latin typeface="Segoe UI"/>
              </a:rPr>
              <a:t>1</a:t>
            </a:r>
            <a:r>
              <a:rPr lang="en-US" sz="1596" b="0" i="0" spc="1493" baseline="0" dirty="0">
                <a:latin typeface="Segoe UI"/>
              </a:rPr>
              <a:t>.</a:t>
            </a:r>
            <a:r>
              <a:rPr lang="en-US" sz="1596" b="0" i="0" spc="0" baseline="0" dirty="0">
                <a:latin typeface="SegoeUI"/>
              </a:rPr>
              <a:t>Пише</a:t>
            </a:r>
            <a:r>
              <a:rPr lang="en-US" sz="1596" b="0" i="0" spc="1446" baseline="0" dirty="0">
                <a:latin typeface="SegoeUI"/>
              </a:rPr>
              <a:t>м</a:t>
            </a:r>
            <a:r>
              <a:rPr lang="en-US" sz="1596" b="0" i="0" spc="0" baseline="0" dirty="0">
                <a:latin typeface="SegoeUI"/>
              </a:rPr>
              <a:t>тес</a:t>
            </a:r>
            <a:r>
              <a:rPr lang="en-US" sz="1596" b="0" i="0" spc="-60" baseline="0" dirty="0">
                <a:latin typeface="SegoeUI"/>
              </a:rPr>
              <a:t>т</a:t>
            </a:r>
            <a:r>
              <a:rPr lang="en-US" sz="1596" b="0" i="0" spc="1468" baseline="0" dirty="0">
                <a:latin typeface="Segoe UI"/>
              </a:rPr>
              <a:t>,</a:t>
            </a:r>
            <a:r>
              <a:rPr lang="en-US" sz="1596" b="0" i="0" spc="-25" baseline="0" dirty="0">
                <a:latin typeface="SegoeUI"/>
              </a:rPr>
              <a:t>к</a:t>
            </a:r>
            <a:r>
              <a:rPr lang="en-US" sz="1596" b="0" i="0" spc="-23" baseline="0" dirty="0">
                <a:latin typeface="SegoeUI"/>
              </a:rPr>
              <a:t>о</a:t>
            </a:r>
            <a:r>
              <a:rPr lang="en-US" sz="1596" b="0" i="0" spc="0" baseline="0" dirty="0">
                <a:latin typeface="SegoeUI"/>
              </a:rPr>
              <a:t>тор</a:t>
            </a:r>
            <a:r>
              <a:rPr lang="en-US" sz="1596" b="0" i="0" spc="-23" baseline="0" dirty="0">
                <a:latin typeface="SegoeUI"/>
              </a:rPr>
              <a:t>ы</a:t>
            </a:r>
            <a:r>
              <a:rPr lang="en-US" sz="1596" b="0" i="0" spc="1450" baseline="0" dirty="0">
                <a:latin typeface="SegoeUI"/>
              </a:rPr>
              <a:t>й</a:t>
            </a:r>
            <a:r>
              <a:rPr lang="en-US" sz="1596" b="0" i="0" spc="0" baseline="0" dirty="0">
                <a:latin typeface="SegoeUI"/>
              </a:rPr>
              <a:t>доказывае</a:t>
            </a:r>
            <a:r>
              <a:rPr lang="en-US" sz="1596" b="0" i="0" spc="1459" baseline="0" dirty="0">
                <a:latin typeface="SegoeUI"/>
              </a:rPr>
              <a:t>т</a:t>
            </a:r>
            <a:r>
              <a:rPr lang="en-US" sz="1596" b="0" i="0" spc="0" baseline="0" dirty="0">
                <a:latin typeface="SegoeUI"/>
              </a:rPr>
              <a:t>нераб</a:t>
            </a:r>
            <a:r>
              <a:rPr lang="en-US" sz="1596" b="0" i="0" spc="-38" baseline="0" dirty="0">
                <a:latin typeface="SegoeUI"/>
              </a:rPr>
              <a:t>о</a:t>
            </a:r>
            <a:r>
              <a:rPr lang="en-US" sz="1596" b="0" i="0" spc="0" baseline="0" dirty="0">
                <a:latin typeface="SegoeUI"/>
              </a:rPr>
              <a:t>тоспособност</a:t>
            </a:r>
            <a:r>
              <a:rPr lang="en-US" sz="1596" b="0" i="0" spc="1483" baseline="0" dirty="0">
                <a:latin typeface="SegoeUI"/>
              </a:rPr>
              <a:t>ь</a:t>
            </a:r>
            <a:r>
              <a:rPr lang="en-US" sz="1596" b="0" i="0" spc="-38" baseline="0" dirty="0">
                <a:latin typeface="SegoeUI"/>
              </a:rPr>
              <a:t>к</a:t>
            </a:r>
            <a:r>
              <a:rPr lang="en-US" sz="1596" b="0" i="0" spc="0" baseline="0" dirty="0">
                <a:latin typeface="SegoeUI"/>
              </a:rPr>
              <a:t>онечно</a:t>
            </a:r>
            <a:r>
              <a:rPr lang="en-US" sz="1596" b="0" i="0" spc="-23" baseline="0" dirty="0">
                <a:latin typeface="SegoeUI"/>
              </a:rPr>
              <a:t>г</a:t>
            </a:r>
            <a:r>
              <a:rPr lang="en-US" sz="1596" b="0" i="0" spc="0" baseline="0" dirty="0">
                <a:latin typeface="SegoeUI"/>
              </a:rPr>
              <a:t>о</a:t>
            </a:r>
          </a:p>
          <a:p>
            <a:pPr marL="342849">
              <a:lnSpc>
                <a:spcPts val="1920"/>
              </a:lnSpc>
            </a:pPr>
            <a:r>
              <a:rPr lang="en-US" sz="1596" b="0" i="0" spc="0" baseline="0" dirty="0">
                <a:latin typeface="SegoeUI"/>
              </a:rPr>
              <a:t>пр</a:t>
            </a:r>
            <a:r>
              <a:rPr lang="en-US" sz="1596" b="0" i="0" spc="-23" baseline="0" dirty="0">
                <a:latin typeface="SegoeUI"/>
              </a:rPr>
              <a:t>о</a:t>
            </a:r>
            <a:r>
              <a:rPr lang="en-US" sz="1596" b="0" i="0" spc="0" baseline="0" dirty="0">
                <a:latin typeface="SegoeUI"/>
              </a:rPr>
              <a:t>дукта</a:t>
            </a:r>
            <a:r>
              <a:rPr lang="en-US" sz="1596" b="0" i="0" spc="925" baseline="0" dirty="0">
                <a:latin typeface="Segoe UI"/>
              </a:rPr>
              <a:t>.</a:t>
            </a:r>
            <a:r>
              <a:rPr lang="en-US" sz="1596" b="0" i="0" spc="0" baseline="0" dirty="0">
                <a:latin typeface="SegoeUI"/>
              </a:rPr>
              <a:t>М</a:t>
            </a:r>
            <a:r>
              <a:rPr lang="en-US" sz="1596" b="0" i="0" spc="462" baseline="0" dirty="0">
                <a:latin typeface="SegoeUI"/>
              </a:rPr>
              <a:t>ы</a:t>
            </a:r>
            <a:r>
              <a:rPr lang="en-US" sz="1596" b="0" i="0" spc="0" baseline="0" dirty="0">
                <a:latin typeface="SegoeUI"/>
              </a:rPr>
              <a:t>должн</a:t>
            </a:r>
            <a:r>
              <a:rPr lang="en-US" sz="1596" b="0" i="0" spc="452" baseline="0" dirty="0">
                <a:latin typeface="SegoeUI"/>
              </a:rPr>
              <a:t>ы</a:t>
            </a:r>
            <a:r>
              <a:rPr lang="en-US" sz="1596" b="0" i="0" spc="0" baseline="0" dirty="0">
                <a:latin typeface="SegoeUI"/>
              </a:rPr>
              <a:t>писат</a:t>
            </a:r>
            <a:r>
              <a:rPr lang="en-US" sz="1596" b="0" i="0" spc="471" baseline="0" dirty="0">
                <a:latin typeface="SegoeUI"/>
              </a:rPr>
              <a:t>ь</a:t>
            </a:r>
            <a:r>
              <a:rPr lang="en-US" sz="1596" b="0" i="0" spc="0" baseline="0" dirty="0">
                <a:latin typeface="SegoeUI"/>
              </a:rPr>
              <a:t>тес</a:t>
            </a:r>
            <a:r>
              <a:rPr lang="en-US" sz="1596" b="0" i="0" spc="-39" baseline="0" dirty="0">
                <a:latin typeface="SegoeUI"/>
              </a:rPr>
              <a:t>т</a:t>
            </a:r>
            <a:r>
              <a:rPr lang="en-US" sz="1596" b="0" i="0" spc="450" baseline="0" dirty="0">
                <a:latin typeface="Segoe UI"/>
              </a:rPr>
              <a:t>,</a:t>
            </a:r>
            <a:r>
              <a:rPr lang="en-US" sz="1596" b="0" i="0" spc="0" baseline="0" dirty="0">
                <a:latin typeface="SegoeUI"/>
              </a:rPr>
              <a:t>ка</a:t>
            </a:r>
            <a:r>
              <a:rPr lang="en-US" sz="1596" b="0" i="0" spc="469" baseline="0" dirty="0">
                <a:latin typeface="SegoeUI"/>
              </a:rPr>
              <a:t>к</a:t>
            </a:r>
            <a:r>
              <a:rPr lang="en-US" sz="1596" b="0" i="0" spc="0" baseline="0" dirty="0">
                <a:latin typeface="SegoeUI"/>
              </a:rPr>
              <a:t>б</a:t>
            </a:r>
            <a:r>
              <a:rPr lang="en-US" sz="1596" b="0" i="0" spc="-89" baseline="0" dirty="0">
                <a:latin typeface="SegoeUI"/>
              </a:rPr>
              <a:t>у</a:t>
            </a:r>
            <a:r>
              <a:rPr lang="en-US" sz="1596" b="0" i="0" spc="0" baseline="0" dirty="0">
                <a:latin typeface="SegoeUI"/>
              </a:rPr>
              <a:t>дт</a:t>
            </a:r>
            <a:r>
              <a:rPr lang="en-US" sz="1596" b="0" i="0" spc="454" baseline="0" dirty="0">
                <a:latin typeface="SegoeUI"/>
              </a:rPr>
              <a:t>о</a:t>
            </a:r>
            <a:r>
              <a:rPr lang="en-US" sz="1596" b="0" i="0" spc="463" baseline="0" dirty="0">
                <a:latin typeface="SegoeUI"/>
              </a:rPr>
              <a:t>у</a:t>
            </a:r>
            <a:r>
              <a:rPr lang="en-US" sz="1596" b="0" i="0" spc="0" baseline="0" dirty="0">
                <a:latin typeface="SegoeUI"/>
              </a:rPr>
              <a:t>на</a:t>
            </a:r>
            <a:r>
              <a:rPr lang="en-US" sz="1596" b="0" i="0" spc="460" baseline="0" dirty="0">
                <a:latin typeface="SegoeUI"/>
              </a:rPr>
              <a:t>с</a:t>
            </a:r>
            <a:r>
              <a:rPr lang="en-US" sz="1596" b="0" i="0" spc="0" baseline="0" dirty="0">
                <a:latin typeface="SegoeUI"/>
              </a:rPr>
              <a:t>у</a:t>
            </a:r>
            <a:r>
              <a:rPr lang="en-US" sz="1596" b="0" i="0" spc="-31" baseline="0" dirty="0">
                <a:latin typeface="SegoeUI"/>
              </a:rPr>
              <a:t>ж</a:t>
            </a:r>
            <a:r>
              <a:rPr lang="en-US" sz="1596" b="0" i="0" spc="462" baseline="0" dirty="0">
                <a:latin typeface="SegoeUI"/>
              </a:rPr>
              <a:t>е</a:t>
            </a:r>
            <a:r>
              <a:rPr lang="en-US" sz="1596" b="0" i="0" spc="0" baseline="0" dirty="0">
                <a:latin typeface="SegoeUI"/>
              </a:rPr>
              <a:t>ест</a:t>
            </a:r>
            <a:r>
              <a:rPr lang="en-US" sz="1596" b="0" i="0" spc="485" baseline="0" dirty="0">
                <a:latin typeface="SegoeUI"/>
              </a:rPr>
              <a:t>ь</a:t>
            </a:r>
            <a:r>
              <a:rPr lang="en-US" sz="1596" b="0" i="0" spc="-27" baseline="0" dirty="0">
                <a:latin typeface="SegoeUI"/>
              </a:rPr>
              <a:t>р</a:t>
            </a:r>
            <a:r>
              <a:rPr lang="en-US" sz="1596" b="0" i="0" spc="0" baseline="0" dirty="0">
                <a:latin typeface="SegoeUI"/>
              </a:rPr>
              <a:t>абочи</a:t>
            </a:r>
            <a:r>
              <a:rPr lang="en-US" sz="1596" b="0" i="0" spc="478" baseline="0" dirty="0">
                <a:latin typeface="SegoeUI"/>
              </a:rPr>
              <a:t>й</a:t>
            </a:r>
            <a:r>
              <a:rPr lang="en-US" sz="1596" b="0" i="0" spc="-38" baseline="0" dirty="0">
                <a:latin typeface="SegoeUI"/>
              </a:rPr>
              <a:t>к</a:t>
            </a:r>
            <a:r>
              <a:rPr lang="en-US" sz="1596" b="0" i="0" spc="0" baseline="0" dirty="0">
                <a:latin typeface="SegoeUI"/>
              </a:rPr>
              <a:t>о</a:t>
            </a:r>
            <a:r>
              <a:rPr lang="en-US" sz="1596" b="0" i="0" spc="-19" baseline="0" dirty="0">
                <a:latin typeface="SegoeUI"/>
              </a:rPr>
              <a:t>д</a:t>
            </a:r>
            <a:r>
              <a:rPr lang="en-US" sz="1596" b="0" i="0" spc="0" baseline="0" dirty="0">
                <a:latin typeface="Segoe UI"/>
              </a:rPr>
              <a:t>,</a:t>
            </a:r>
          </a:p>
          <a:p>
            <a:pPr marL="342849">
              <a:lnSpc>
                <a:spcPts val="1920"/>
              </a:lnSpc>
            </a:pPr>
            <a:r>
              <a:rPr lang="en-US" sz="1596" b="0" i="0" spc="0" baseline="0" dirty="0">
                <a:latin typeface="SegoeUI"/>
              </a:rPr>
              <a:t>та</a:t>
            </a:r>
            <a:r>
              <a:rPr lang="en-US" sz="1596" b="0" i="0" spc="452" baseline="0" dirty="0">
                <a:latin typeface="SegoeUI"/>
              </a:rPr>
              <a:t>к</a:t>
            </a:r>
            <a:r>
              <a:rPr lang="en-US" sz="1596" b="0" i="0" spc="0" baseline="0" dirty="0">
                <a:latin typeface="SegoeUI"/>
              </a:rPr>
              <a:t>чт</a:t>
            </a:r>
            <a:r>
              <a:rPr lang="en-US" sz="1596" b="0" i="0" spc="412" baseline="0" dirty="0">
                <a:latin typeface="SegoeUI"/>
              </a:rPr>
              <a:t>о</a:t>
            </a:r>
            <a:r>
              <a:rPr lang="en-US" sz="1596" b="0" i="0" spc="0" baseline="0" dirty="0">
                <a:latin typeface="SegoeUI"/>
              </a:rPr>
              <a:t>ошибк</a:t>
            </a:r>
            <a:r>
              <a:rPr lang="en-US" sz="1596" b="0" i="0" spc="454" baseline="0" dirty="0">
                <a:latin typeface="SegoeUI"/>
              </a:rPr>
              <a:t>а</a:t>
            </a:r>
            <a:r>
              <a:rPr lang="en-US" sz="1596" b="0" i="0" spc="0" baseline="0" dirty="0">
                <a:latin typeface="SegoeUI"/>
              </a:rPr>
              <a:t>тест</a:t>
            </a:r>
            <a:r>
              <a:rPr lang="en-US" sz="1596" b="0" i="0" spc="422" baseline="0" dirty="0">
                <a:latin typeface="SegoeUI"/>
              </a:rPr>
              <a:t>а</a:t>
            </a:r>
            <a:r>
              <a:rPr lang="en-US" sz="1596" b="0" i="0" spc="0" baseline="0" dirty="0">
                <a:latin typeface="SegoeUI"/>
              </a:rPr>
              <a:t>означае</a:t>
            </a:r>
            <a:r>
              <a:rPr lang="en-US" sz="1596" b="0" i="0" spc="436" baseline="0" dirty="0">
                <a:latin typeface="SegoeUI"/>
              </a:rPr>
              <a:t>т</a:t>
            </a:r>
            <a:r>
              <a:rPr lang="en-US" sz="1596" b="0" i="0" spc="0" baseline="0" dirty="0">
                <a:latin typeface="SegoeUI"/>
              </a:rPr>
              <a:t>недоработк</a:t>
            </a:r>
            <a:r>
              <a:rPr lang="en-US" sz="1596" b="0" i="0" spc="423" baseline="0" dirty="0">
                <a:latin typeface="SegoeUI"/>
              </a:rPr>
              <a:t>у</a:t>
            </a:r>
            <a:r>
              <a:rPr lang="en-US" sz="1596" b="0" i="0" spc="0" baseline="0" dirty="0">
                <a:latin typeface="SegoeUI"/>
              </a:rPr>
              <a:t>произв</a:t>
            </a:r>
            <a:r>
              <a:rPr lang="en-US" sz="1596" b="0" i="0" spc="-35" baseline="0" dirty="0">
                <a:latin typeface="SegoeUI"/>
              </a:rPr>
              <a:t>о</a:t>
            </a:r>
            <a:r>
              <a:rPr lang="en-US" sz="1596" b="0" i="0" spc="0" baseline="0" dirty="0">
                <a:latin typeface="SegoeUI"/>
              </a:rPr>
              <a:t>дственног</a:t>
            </a:r>
            <a:r>
              <a:rPr lang="en-US" sz="1596" b="0" i="0" spc="470" baseline="0" dirty="0">
                <a:latin typeface="SegoeUI"/>
              </a:rPr>
              <a:t>о</a:t>
            </a:r>
            <a:r>
              <a:rPr lang="en-US" sz="1596" b="0" i="0" spc="-38" baseline="0" dirty="0">
                <a:latin typeface="SegoeUI"/>
              </a:rPr>
              <a:t>к</a:t>
            </a:r>
            <a:r>
              <a:rPr lang="en-US" sz="1596" b="0" i="0" spc="0" baseline="0" dirty="0">
                <a:latin typeface="SegoeUI"/>
              </a:rPr>
              <a:t>од</a:t>
            </a:r>
            <a:r>
              <a:rPr lang="en-US" sz="1596" b="0" i="0" spc="-15" baseline="0" dirty="0">
                <a:latin typeface="SegoeUI"/>
              </a:rPr>
              <a:t>а</a:t>
            </a:r>
            <a:r>
              <a:rPr lang="en-US" sz="1596" b="0" i="0" spc="0" baseline="0" dirty="0">
                <a:latin typeface="Segoe UI"/>
              </a:rPr>
              <a:t>.</a:t>
            </a:r>
          </a:p>
        </p:txBody>
      </p:sp>
      <p:sp>
        <p:nvSpPr>
          <p:cNvPr id="201" name="Rectangle 201"/>
          <p:cNvSpPr/>
          <p:nvPr/>
        </p:nvSpPr>
        <p:spPr>
          <a:xfrm>
            <a:off x="1120444" y="3287698"/>
            <a:ext cx="7242474" cy="56733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96" b="0" i="0" spc="0" baseline="0" dirty="0">
                <a:latin typeface="Segoe UI"/>
              </a:rPr>
              <a:t>2</a:t>
            </a:r>
            <a:r>
              <a:rPr lang="en-US" sz="1596" b="0" i="0" spc="1493" baseline="0" dirty="0">
                <a:latin typeface="Segoe UI"/>
              </a:rPr>
              <a:t>.</a:t>
            </a:r>
            <a:r>
              <a:rPr lang="en-US" sz="1596" b="0" i="0" spc="-54" baseline="0" dirty="0">
                <a:latin typeface="SegoeUI"/>
              </a:rPr>
              <a:t>Р</a:t>
            </a:r>
            <a:r>
              <a:rPr lang="en-US" sz="1596" b="0" i="0" spc="0" baseline="0" dirty="0">
                <a:latin typeface="SegoeUI"/>
              </a:rPr>
              <a:t>аз</a:t>
            </a:r>
            <a:r>
              <a:rPr lang="en-US" sz="1596" b="0" i="0" spc="-27" baseline="0" dirty="0">
                <a:latin typeface="SegoeUI"/>
              </a:rPr>
              <a:t>р</a:t>
            </a:r>
            <a:r>
              <a:rPr lang="en-US" sz="1596" b="0" i="0" spc="0" baseline="0" dirty="0">
                <a:latin typeface="SegoeUI"/>
              </a:rPr>
              <a:t>абатывае</a:t>
            </a:r>
            <a:r>
              <a:rPr lang="en-US" sz="1596" b="0" i="0" spc="1078" baseline="0" dirty="0">
                <a:latin typeface="SegoeUI"/>
              </a:rPr>
              <a:t>м</a:t>
            </a:r>
            <a:r>
              <a:rPr lang="en-US" sz="1596" b="0" i="0" spc="-38" baseline="0" dirty="0">
                <a:latin typeface="SegoeUI"/>
              </a:rPr>
              <a:t>к</a:t>
            </a:r>
            <a:r>
              <a:rPr lang="en-US" sz="1596" b="0" i="0" spc="0" baseline="0" dirty="0">
                <a:latin typeface="SegoeUI"/>
              </a:rPr>
              <a:t>од</a:t>
            </a:r>
            <a:r>
              <a:rPr lang="en-US" sz="1596" b="0" i="0" spc="1057" baseline="0" dirty="0">
                <a:latin typeface="Segoe UI"/>
              </a:rPr>
              <a:t>,</a:t>
            </a:r>
            <a:r>
              <a:rPr lang="en-US" sz="1596" b="0" i="0" spc="0" baseline="0" dirty="0">
                <a:latin typeface="SegoeUI"/>
              </a:rPr>
              <a:t>д</a:t>
            </a:r>
            <a:r>
              <a:rPr lang="en-US" sz="1596" b="0" i="0" spc="1059" baseline="0" dirty="0">
                <a:latin typeface="SegoeUI"/>
              </a:rPr>
              <a:t>о</a:t>
            </a:r>
            <a:r>
              <a:rPr lang="en-US" sz="1596" b="0" i="0" spc="0" baseline="0" dirty="0">
                <a:latin typeface="SegoeUI"/>
              </a:rPr>
              <a:t>те</a:t>
            </a:r>
            <a:r>
              <a:rPr lang="en-US" sz="1596" b="0" i="0" spc="1042" baseline="0" dirty="0">
                <a:latin typeface="SegoeUI"/>
              </a:rPr>
              <a:t>х</a:t>
            </a:r>
            <a:r>
              <a:rPr lang="en-US" sz="1596" b="0" i="0" spc="0" baseline="0" dirty="0">
                <a:latin typeface="SegoeUI"/>
              </a:rPr>
              <a:t>пок</a:t>
            </a:r>
            <a:r>
              <a:rPr lang="en-US" sz="1596" b="0" i="0" spc="1076" baseline="0" dirty="0">
                <a:latin typeface="SegoeUI"/>
              </a:rPr>
              <a:t>а</a:t>
            </a:r>
            <a:r>
              <a:rPr lang="en-US" sz="1596" b="0" i="0" spc="0" baseline="0" dirty="0">
                <a:latin typeface="SegoeUI"/>
              </a:rPr>
              <a:t>н</a:t>
            </a:r>
            <a:r>
              <a:rPr lang="en-US" sz="1596" b="0" i="0" spc="1052" baseline="0" dirty="0">
                <a:latin typeface="SegoeUI"/>
              </a:rPr>
              <a:t>е</a:t>
            </a:r>
            <a:r>
              <a:rPr lang="en-US" sz="1596" b="0" i="0" spc="0" baseline="0" dirty="0">
                <a:latin typeface="SegoeUI"/>
              </a:rPr>
              <a:t>пройде</a:t>
            </a:r>
            <a:r>
              <a:rPr lang="en-US" sz="1596" b="0" i="0" spc="1068" baseline="0" dirty="0">
                <a:latin typeface="SegoeUI"/>
              </a:rPr>
              <a:t>т</a:t>
            </a:r>
            <a:r>
              <a:rPr lang="en-US" sz="1596" b="0" i="0" spc="0" baseline="0" dirty="0">
                <a:latin typeface="SegoeUI"/>
              </a:rPr>
              <a:t>юнит</a:t>
            </a:r>
            <a:r>
              <a:rPr lang="en-US" sz="1596" b="0" i="0" spc="0" baseline="0" dirty="0">
                <a:latin typeface="Segoe UI"/>
              </a:rPr>
              <a:t>-</a:t>
            </a:r>
            <a:r>
              <a:rPr lang="en-US" sz="1596" b="0" i="0" spc="0" baseline="0" dirty="0">
                <a:latin typeface="SegoeUI"/>
              </a:rPr>
              <a:t>тес</a:t>
            </a:r>
            <a:r>
              <a:rPr lang="en-US" sz="1596" b="0" i="0" spc="1043" baseline="0" dirty="0">
                <a:latin typeface="SegoeUI"/>
              </a:rPr>
              <a:t>т</a:t>
            </a:r>
            <a:r>
              <a:rPr lang="en-US" sz="1596" b="0" i="0" spc="0" baseline="0" dirty="0">
                <a:latin typeface="SegoeUI"/>
              </a:rPr>
              <a:t>написанный</a:t>
            </a:r>
          </a:p>
          <a:p>
            <a:pPr marL="342849">
              <a:lnSpc>
                <a:spcPts val="1919"/>
              </a:lnSpc>
            </a:pPr>
            <a:r>
              <a:rPr lang="en-US" sz="1596" b="0" i="0" spc="-27" baseline="0" dirty="0">
                <a:latin typeface="SegoeUI"/>
              </a:rPr>
              <a:t>р</a:t>
            </a:r>
            <a:r>
              <a:rPr lang="en-US" sz="1596" b="0" i="0" spc="0" baseline="0" dirty="0">
                <a:latin typeface="SegoeUI"/>
              </a:rPr>
              <a:t>анее</a:t>
            </a:r>
            <a:r>
              <a:rPr lang="en-US" sz="1596" b="0" i="0" spc="0" baseline="0" dirty="0">
                <a:latin typeface="Segoe UI"/>
              </a:rPr>
              <a:t>.</a:t>
            </a:r>
          </a:p>
        </p:txBody>
      </p:sp>
      <p:sp>
        <p:nvSpPr>
          <p:cNvPr id="202" name="Rectangle 202"/>
          <p:cNvSpPr/>
          <p:nvPr/>
        </p:nvSpPr>
        <p:spPr>
          <a:xfrm>
            <a:off x="1120444" y="4019218"/>
            <a:ext cx="7245109" cy="5674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96" b="0" i="0" spc="0" baseline="0" dirty="0">
                <a:latin typeface="Segoe UI"/>
              </a:rPr>
              <a:t>3</a:t>
            </a:r>
            <a:r>
              <a:rPr lang="en-US" sz="1596" b="0" i="0" spc="1493" baseline="0" dirty="0">
                <a:latin typeface="Segoe UI"/>
              </a:rPr>
              <a:t>.</a:t>
            </a:r>
            <a:r>
              <a:rPr lang="en-US" sz="1596" b="0" i="0" spc="0" baseline="0" dirty="0">
                <a:latin typeface="SegoeUI"/>
              </a:rPr>
              <a:t>Произв</a:t>
            </a:r>
            <a:r>
              <a:rPr lang="en-US" sz="1596" b="0" i="0" spc="-23" baseline="0" dirty="0">
                <a:latin typeface="SegoeUI"/>
              </a:rPr>
              <a:t>о</a:t>
            </a:r>
            <a:r>
              <a:rPr lang="en-US" sz="1596" b="0" i="0" spc="0" baseline="0" dirty="0">
                <a:latin typeface="SegoeUI"/>
              </a:rPr>
              <a:t>ди</a:t>
            </a:r>
            <a:r>
              <a:rPr lang="en-US" sz="1596" b="0" i="0" spc="478" baseline="0" dirty="0">
                <a:latin typeface="SegoeUI"/>
              </a:rPr>
              <a:t>м</a:t>
            </a:r>
            <a:r>
              <a:rPr lang="en-US" sz="1596" b="0" i="0" spc="0" baseline="0" dirty="0">
                <a:latin typeface="SegoeUI"/>
              </a:rPr>
              <a:t>ре</a:t>
            </a:r>
            <a:r>
              <a:rPr lang="en-US" sz="1596" b="0" i="0" spc="-25" baseline="0" dirty="0">
                <a:latin typeface="SegoeUI"/>
              </a:rPr>
              <a:t>ф</a:t>
            </a:r>
            <a:r>
              <a:rPr lang="en-US" sz="1596" b="0" i="0" spc="0" baseline="0" dirty="0">
                <a:latin typeface="SegoeUI"/>
              </a:rPr>
              <a:t>акторин</a:t>
            </a:r>
            <a:r>
              <a:rPr lang="en-US" sz="1596" b="0" i="0" spc="464" baseline="0" dirty="0">
                <a:latin typeface="SegoeUI"/>
              </a:rPr>
              <a:t>г</a:t>
            </a:r>
            <a:r>
              <a:rPr lang="en-US" sz="1596" b="0" i="0" spc="-25" baseline="0" dirty="0">
                <a:latin typeface="SegoeUI"/>
              </a:rPr>
              <a:t>к</a:t>
            </a:r>
            <a:r>
              <a:rPr lang="en-US" sz="1596" b="0" i="0" spc="-23" baseline="0" dirty="0">
                <a:latin typeface="SegoeUI"/>
              </a:rPr>
              <a:t>о</a:t>
            </a:r>
            <a:r>
              <a:rPr lang="en-US" sz="1596" b="0" i="0" spc="0" baseline="0" dirty="0">
                <a:latin typeface="SegoeUI"/>
              </a:rPr>
              <a:t>д</a:t>
            </a:r>
            <a:r>
              <a:rPr lang="en-US" sz="1596" b="0" i="0" spc="477" baseline="0" dirty="0">
                <a:latin typeface="SegoeUI"/>
              </a:rPr>
              <a:t>а</a:t>
            </a:r>
            <a:r>
              <a:rPr lang="en-US" sz="1596" b="0" i="0" spc="0" baseline="0" dirty="0">
                <a:latin typeface="SegoeUI"/>
              </a:rPr>
              <a:t>ил</a:t>
            </a:r>
            <a:r>
              <a:rPr lang="en-US" sz="1596" b="0" i="0" spc="448" baseline="0" dirty="0">
                <a:latin typeface="SegoeUI"/>
              </a:rPr>
              <a:t>и</a:t>
            </a:r>
            <a:r>
              <a:rPr lang="en-US" sz="1596" b="0" i="0" spc="0" baseline="0" dirty="0">
                <a:latin typeface="SegoeUI"/>
              </a:rPr>
              <a:t>перех</a:t>
            </a:r>
            <a:r>
              <a:rPr lang="en-US" sz="1596" b="0" i="0" spc="-25" baseline="0" dirty="0">
                <a:latin typeface="SegoeUI"/>
              </a:rPr>
              <a:t>о</a:t>
            </a:r>
            <a:r>
              <a:rPr lang="en-US" sz="1596" b="0" i="0" spc="0" baseline="0" dirty="0">
                <a:latin typeface="SegoeUI"/>
              </a:rPr>
              <a:t>ди</a:t>
            </a:r>
            <a:r>
              <a:rPr lang="en-US" sz="1596" b="0" i="0" spc="488" baseline="0" dirty="0">
                <a:latin typeface="SegoeUI"/>
              </a:rPr>
              <a:t>м</a:t>
            </a:r>
            <a:r>
              <a:rPr lang="en-US" sz="1596" b="0" i="0" spc="466" baseline="0" dirty="0">
                <a:latin typeface="SegoeUI"/>
              </a:rPr>
              <a:t>к</a:t>
            </a:r>
            <a:r>
              <a:rPr lang="en-US" sz="1596" b="0" i="0" spc="0" baseline="0" dirty="0">
                <a:latin typeface="SegoeUI"/>
              </a:rPr>
              <a:t>написани</a:t>
            </a:r>
            <a:r>
              <a:rPr lang="en-US" sz="1596" b="0" i="0" spc="462" baseline="0" dirty="0">
                <a:latin typeface="SegoeUI"/>
              </a:rPr>
              <a:t>ю</a:t>
            </a:r>
            <a:r>
              <a:rPr lang="en-US" sz="1596" b="0" i="0" spc="0" baseline="0" dirty="0">
                <a:latin typeface="SegoeUI"/>
              </a:rPr>
              <a:t>следующего</a:t>
            </a:r>
          </a:p>
          <a:p>
            <a:pPr marL="342849">
              <a:lnSpc>
                <a:spcPts val="1920"/>
              </a:lnSpc>
            </a:pPr>
            <a:r>
              <a:rPr lang="en-US" sz="1598" b="0" i="0" spc="0" baseline="0" dirty="0">
                <a:latin typeface="SegoeUI"/>
              </a:rPr>
              <a:t>юнит</a:t>
            </a:r>
            <a:r>
              <a:rPr lang="en-US" sz="1598" b="0" i="0" spc="0" baseline="0" dirty="0">
                <a:latin typeface="Segoe UI"/>
              </a:rPr>
              <a:t>-</a:t>
            </a:r>
            <a:r>
              <a:rPr lang="en-US" sz="1598" b="0" i="0" spc="0" baseline="0" dirty="0">
                <a:latin typeface="SegoeUI"/>
              </a:rPr>
              <a:t>тест</a:t>
            </a:r>
            <a:r>
              <a:rPr lang="en-US" sz="1598" b="0" i="0" spc="-14" baseline="0" dirty="0">
                <a:latin typeface="SegoeUI"/>
              </a:rPr>
              <a:t>а</a:t>
            </a:r>
            <a:r>
              <a:rPr lang="en-US" sz="1598" b="0" i="0" spc="0" baseline="0" dirty="0">
                <a:latin typeface="Segoe UI"/>
              </a:rPr>
              <a:t>.</a:t>
            </a:r>
          </a:p>
        </p:txBody>
      </p:sp>
      <p:sp>
        <p:nvSpPr>
          <p:cNvPr id="203" name="Rectangle 203"/>
          <p:cNvSpPr/>
          <p:nvPr/>
        </p:nvSpPr>
        <p:spPr>
          <a:xfrm>
            <a:off x="1120444" y="4994959"/>
            <a:ext cx="6738560" cy="3234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96" b="1" i="1" spc="0" baseline="0" dirty="0">
                <a:latin typeface="Segoe UI"/>
              </a:rPr>
              <a:t>Рефак</a:t>
            </a:r>
            <a:r>
              <a:rPr lang="en-US" sz="1596" b="1" i="1" spc="-33" baseline="0" dirty="0">
                <a:latin typeface="Segoe UI"/>
              </a:rPr>
              <a:t>т</a:t>
            </a:r>
            <a:r>
              <a:rPr lang="en-US" sz="1596" b="1" i="1" spc="0" baseline="0" dirty="0">
                <a:latin typeface="Segoe UI"/>
              </a:rPr>
              <a:t>орин</a:t>
            </a:r>
            <a:r>
              <a:rPr lang="en-US" sz="1596" b="1" i="1" spc="495" baseline="0" dirty="0">
                <a:latin typeface="Segoe UI"/>
              </a:rPr>
              <a:t>г</a:t>
            </a:r>
            <a:r>
              <a:rPr lang="en-US" sz="1596" b="0" i="1" spc="432" baseline="0" dirty="0">
                <a:latin typeface="Segoe UI"/>
              </a:rPr>
              <a:t>-</a:t>
            </a:r>
            <a:r>
              <a:rPr lang="en-US" sz="1596" b="0" i="1" spc="0" baseline="0" dirty="0">
                <a:latin typeface="Segoe UI"/>
              </a:rPr>
              <a:t>изменени</a:t>
            </a:r>
            <a:r>
              <a:rPr lang="en-US" sz="1596" b="0" i="1" spc="424" baseline="0" dirty="0">
                <a:latin typeface="Segoe UI"/>
              </a:rPr>
              <a:t>е</a:t>
            </a:r>
            <a:r>
              <a:rPr lang="en-US" sz="1596" b="0" i="1" spc="-38" baseline="0" dirty="0">
                <a:latin typeface="Segoe UI"/>
              </a:rPr>
              <a:t>к</a:t>
            </a:r>
            <a:r>
              <a:rPr lang="en-US" sz="1596" b="0" i="1" spc="0" baseline="0" dirty="0">
                <a:latin typeface="Segoe UI"/>
              </a:rPr>
              <a:t>од</a:t>
            </a:r>
            <a:r>
              <a:rPr lang="en-US" sz="1596" b="0" i="1" spc="460" baseline="0" dirty="0">
                <a:latin typeface="Segoe UI"/>
              </a:rPr>
              <a:t>а</a:t>
            </a:r>
            <a:r>
              <a:rPr lang="en-US" sz="1596" b="0" i="1" spc="0" baseline="0" dirty="0">
                <a:latin typeface="Segoe UI"/>
              </a:rPr>
              <a:t>бе</a:t>
            </a:r>
            <a:r>
              <a:rPr lang="en-US" sz="1596" b="0" i="1" spc="434" baseline="0" dirty="0">
                <a:latin typeface="Segoe UI"/>
              </a:rPr>
              <a:t>з</a:t>
            </a:r>
            <a:r>
              <a:rPr lang="en-US" sz="1596" b="0" i="1" spc="0" baseline="0" dirty="0">
                <a:latin typeface="Segoe UI"/>
              </a:rPr>
              <a:t>изменени</a:t>
            </a:r>
            <a:r>
              <a:rPr lang="en-US" sz="1596" b="0" i="1" spc="441" baseline="0" dirty="0">
                <a:latin typeface="Segoe UI"/>
              </a:rPr>
              <a:t>я</a:t>
            </a:r>
            <a:r>
              <a:rPr lang="en-US" sz="1596" b="0" i="1" spc="0" baseline="0" dirty="0">
                <a:latin typeface="Segoe UI"/>
              </a:rPr>
              <a:t>ег</a:t>
            </a:r>
            <a:r>
              <a:rPr lang="en-US" sz="1596" b="0" i="1" spc="446" baseline="0" dirty="0">
                <a:latin typeface="Segoe UI"/>
              </a:rPr>
              <a:t>о</a:t>
            </a:r>
            <a:r>
              <a:rPr lang="en-US" sz="1596" b="0" i="1" spc="0" baseline="0" dirty="0">
                <a:latin typeface="Segoe UI"/>
              </a:rPr>
              <a:t>функциональн</a:t>
            </a:r>
            <a:r>
              <a:rPr lang="en-US" sz="1596" b="0" i="1" spc="-23" baseline="0" dirty="0">
                <a:latin typeface="Segoe UI"/>
              </a:rPr>
              <a:t>о</a:t>
            </a:r>
            <a:r>
              <a:rPr lang="en-US" sz="1596" b="0" i="1" spc="0" baseline="0" dirty="0">
                <a:latin typeface="Segoe UI"/>
              </a:rPr>
              <a:t>сти.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662</Words>
  <Application>Microsoft Office PowerPoint</Application>
  <PresentationFormat>Экран (4:3)</PresentationFormat>
  <Paragraphs>174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Segoe UI Light</vt:lpstr>
      <vt:lpstr>Calibri</vt:lpstr>
      <vt:lpstr>Segoe UI</vt:lpstr>
      <vt:lpstr>SegoeUI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Asylbek Anarbay</cp:lastModifiedBy>
  <cp:revision>2</cp:revision>
  <dcterms:modified xsi:type="dcterms:W3CDTF">2022-08-17T18:25:40Z</dcterms:modified>
</cp:coreProperties>
</file>