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0DA5-28F6-4B8A-9C4C-B13159CAD04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8F8293-23A5-4264-88F7-B0A0D2D27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D69F-46D7-43C4-8036-CAA77C84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015" y="1679511"/>
            <a:ext cx="9119118" cy="1307938"/>
          </a:xfrm>
        </p:spPr>
        <p:txBody>
          <a:bodyPr>
            <a:normAutofit/>
          </a:bodyPr>
          <a:lstStyle/>
          <a:p>
            <a:r>
              <a:rPr lang="ro-RO" sz="4800" dirty="0"/>
              <a:t>  </a:t>
            </a:r>
            <a:r>
              <a:rPr lang="en-US" sz="4800" dirty="0" err="1"/>
              <a:t>Vectori</a:t>
            </a:r>
            <a:r>
              <a:rPr lang="en-US" sz="4800" dirty="0"/>
              <a:t> </a:t>
            </a:r>
            <a:r>
              <a:rPr lang="ro-RO" sz="4800" dirty="0"/>
              <a:t>și Căutarea Binară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D84DC-EA44-4B40-B0E2-EB6DF8474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015" y="4973216"/>
            <a:ext cx="9007151" cy="1077686"/>
          </a:xfrm>
        </p:spPr>
        <p:txBody>
          <a:bodyPr/>
          <a:lstStyle/>
          <a:p>
            <a:r>
              <a:rPr lang="ro-RO" dirty="0"/>
              <a:t>						      Pavalache Radu-Mihail</a:t>
            </a:r>
          </a:p>
          <a:p>
            <a:r>
              <a:rPr lang="ro-RO" dirty="0"/>
              <a:t>							Ciorăscu Nicolae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83D9-EC2F-4E54-9FDA-5DC4CFE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                                  Vectori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FE15-E498-47EC-BA43-D34E5F28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en-US" dirty="0" err="1"/>
              <a:t>Citire</a:t>
            </a:r>
            <a:endParaRPr lang="en-US" dirty="0"/>
          </a:p>
          <a:p>
            <a:r>
              <a:rPr lang="en-US" dirty="0" err="1"/>
              <a:t>Prelucrare</a:t>
            </a:r>
            <a:endParaRPr lang="en-US" dirty="0"/>
          </a:p>
          <a:p>
            <a:r>
              <a:rPr lang="en-US" dirty="0" err="1"/>
              <a:t>Afi</a:t>
            </a:r>
            <a:r>
              <a:rPr lang="ro-RO" dirty="0"/>
              <a:t>șare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8CAF-893F-4B69-9A41-41B32A12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		                 Citire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5C9D6A-1DB9-4A5B-BBA3-26E7928C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ro-RO" dirty="0"/>
          </a:p>
          <a:p>
            <a:pPr lvl="2"/>
            <a:endParaRPr lang="ro-RO" dirty="0"/>
          </a:p>
          <a:p>
            <a:pPr marL="914400" lvl="2" indent="0">
              <a:buNone/>
            </a:pPr>
            <a:r>
              <a:rPr lang="ro-RO" sz="2000" dirty="0"/>
              <a:t>for(i=0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&lt;n;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1371600" lvl="3" indent="0">
              <a:buNone/>
            </a:pPr>
            <a:r>
              <a:rPr lang="en-US" sz="1800" dirty="0" err="1"/>
              <a:t>cin</a:t>
            </a:r>
            <a:r>
              <a:rPr lang="en-US" sz="1800" dirty="0"/>
              <a:t>&gt;&gt;a[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 marL="1371600" lvl="3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4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F44A-D7F1-4A60-A9F9-59219776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Prelucrare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0878-A3CC-45DF-8DE1-121E9AAB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a[3] = 65      </a:t>
            </a:r>
            <a:r>
              <a:rPr lang="en-US" dirty="0" err="1"/>
              <a:t>sau</a:t>
            </a:r>
            <a:r>
              <a:rPr lang="en-US" dirty="0"/>
              <a:t>       a[</a:t>
            </a:r>
            <a:r>
              <a:rPr lang="en-US" dirty="0" err="1"/>
              <a:t>i</a:t>
            </a:r>
            <a:r>
              <a:rPr lang="en-US" dirty="0"/>
              <a:t>] = 0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litere</a:t>
            </a:r>
            <a:r>
              <a:rPr lang="en-US" dirty="0"/>
              <a:t>/character:</a:t>
            </a:r>
          </a:p>
          <a:p>
            <a:pPr marL="457200" lvl="1" indent="0">
              <a:buNone/>
            </a:pPr>
            <a:r>
              <a:rPr lang="en-US" dirty="0"/>
              <a:t>a[2] = ‘d’     a[n] = ‘/0’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8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556F-0353-4BB5-B4DB-4A15CE7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Afi</a:t>
            </a:r>
            <a:r>
              <a:rPr lang="ro-RO" dirty="0"/>
              <a:t>șare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C1F5-BFA8-48FB-9D85-F4652131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13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3919-D203-4202-868D-E2884CDC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ro-RO" dirty="0"/>
              <a:t>			Căutare Binară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1F84-934E-4F93-97D8-5915CD31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</a:p>
          <a:p>
            <a:pPr marL="0" indent="0">
              <a:buNone/>
            </a:pPr>
            <a:r>
              <a:rPr lang="ro-RO" dirty="0"/>
              <a:t>	Algoritmul de căutare binară este un algoritm de căutare folosit pentru a găsi un element într-o listă ordonată (tablou unidimensional/vector).  Algoritmul funcționează pe baza tehnicii divide et impera.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38AF-10A2-460C-A550-B64CA87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			Căutare Binară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EA55-636A-4C5E-8275-E4740AE5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procedure </a:t>
            </a:r>
            <a:r>
              <a:rPr lang="ro-RO" altLang="en-US" b="1" dirty="0">
                <a:solidFill>
                  <a:srgbClr val="000000"/>
                </a:solidFill>
                <a:latin typeface="Arial"/>
                <a:cs typeface="Arial"/>
              </a:rPr>
              <a:t>cautare_binara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, x)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inceput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= 1</a:t>
            </a:r>
            <a:b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sfarsit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= N</a:t>
            </a:r>
            <a:b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while (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inceput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&lt;=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sfarsit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b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mi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jloc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inceput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+ (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sfarsit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-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inceput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) / 2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	if (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[mi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jloc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] &lt; x)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inceput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mijloc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+ 1</a:t>
            </a:r>
            <a:b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else	if (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[mi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jloc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] &gt; x) 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sfarsit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= mi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jloc</a:t>
            </a: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 – 1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		else 	</a:t>
            </a: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afișează mijloc</a:t>
            </a:r>
            <a:endParaRPr lang="en-US" alt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			return</a:t>
            </a:r>
            <a:b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ro-RO" altLang="en-US" dirty="0">
                <a:solidFill>
                  <a:srgbClr val="000000"/>
                </a:solidFill>
                <a:latin typeface="Arial"/>
                <a:cs typeface="Arial"/>
              </a:rPr>
              <a:t>afișează numărul_nu_a_fost_găsit</a:t>
            </a:r>
            <a:endParaRPr lang="en-US" alt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Arial"/>
              </a:rPr>
              <a:t>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32B-23C3-4D03-ABC1-5EF51CF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			Căutare Binară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58EC-9E06-4DBB-BEF7-E96C1E51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vector = [3  5  5  7  7  7  7  9  9] 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  Se afișează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B2BBD-CC6F-4923-ABBE-0897846F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10" y="2954993"/>
            <a:ext cx="3853006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6EC9-44DD-4659-9294-6F34C215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22" y="2260094"/>
            <a:ext cx="9603275" cy="1049235"/>
          </a:xfrm>
        </p:spPr>
        <p:txBody>
          <a:bodyPr/>
          <a:lstStyle/>
          <a:p>
            <a:r>
              <a:rPr lang="ro-RO" dirty="0"/>
              <a:t>  				</a:t>
            </a:r>
            <a:r>
              <a:rPr lang="ro-RO" sz="6600" dirty="0"/>
              <a:t>Sfârșit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6350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81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  Vectori și Căutarea Binară</vt:lpstr>
      <vt:lpstr>                                   Vectori</vt:lpstr>
      <vt:lpstr>                   Citire</vt:lpstr>
      <vt:lpstr>    Prelucrare</vt:lpstr>
      <vt:lpstr>    Afișare</vt:lpstr>
      <vt:lpstr>     Căutare Binară</vt:lpstr>
      <vt:lpstr>   Căutare Binară</vt:lpstr>
      <vt:lpstr>   Căutare Binară</vt:lpstr>
      <vt:lpstr>      Sfârșit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Vectori și Căutarea Binară</dc:title>
  <dc:creator>Asymov1336</dc:creator>
  <cp:lastModifiedBy>Asymov1336</cp:lastModifiedBy>
  <cp:revision>4</cp:revision>
  <dcterms:created xsi:type="dcterms:W3CDTF">2017-05-02T21:02:28Z</dcterms:created>
  <dcterms:modified xsi:type="dcterms:W3CDTF">2017-05-02T21:44:31Z</dcterms:modified>
</cp:coreProperties>
</file>