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9" r:id="rId3"/>
  </p:sldIdLst>
  <p:sldSz cx="9359900" cy="6011545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6EB"/>
    <a:srgbClr val="20232A"/>
    <a:srgbClr val="E49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48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26491" y="1143000"/>
            <a:ext cx="4805019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9988" y="983886"/>
            <a:ext cx="7019925" cy="2093019"/>
          </a:xfrm>
        </p:spPr>
        <p:txBody>
          <a:bodyPr anchor="b"/>
          <a:lstStyle>
            <a:lvl1pPr algn="ctr">
              <a:defRPr sz="460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88" y="3157620"/>
            <a:ext cx="7019925" cy="1451475"/>
          </a:xfrm>
        </p:spPr>
        <p:txBody>
          <a:bodyPr/>
          <a:lstStyle>
            <a:lvl1pPr marL="0" indent="0" algn="ctr">
              <a:buNone/>
              <a:defRPr sz="1840"/>
            </a:lvl1pPr>
            <a:lvl2pPr marL="351155" indent="0" algn="ctr">
              <a:buNone/>
              <a:defRPr sz="1535"/>
            </a:lvl2pPr>
            <a:lvl3pPr marL="701675" indent="0" algn="ctr">
              <a:buNone/>
              <a:defRPr sz="1380"/>
            </a:lvl3pPr>
            <a:lvl4pPr marL="1052830" indent="0" algn="ctr">
              <a:buNone/>
              <a:defRPr sz="1230"/>
            </a:lvl4pPr>
            <a:lvl5pPr marL="1403985" indent="0" algn="ctr">
              <a:buNone/>
              <a:defRPr sz="1230"/>
            </a:lvl5pPr>
            <a:lvl6pPr marL="1755140" indent="0" algn="ctr">
              <a:buNone/>
              <a:defRPr sz="1230"/>
            </a:lvl6pPr>
            <a:lvl7pPr marL="2105660" indent="0" algn="ctr">
              <a:buNone/>
              <a:defRPr sz="1230"/>
            </a:lvl7pPr>
            <a:lvl8pPr marL="2456815" indent="0" algn="ctr">
              <a:buNone/>
              <a:defRPr sz="1230"/>
            </a:lvl8pPr>
            <a:lvl9pPr marL="2807970" indent="0" algn="ctr">
              <a:buNone/>
              <a:defRPr sz="123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CED-97CC-4CD9-85E2-5F9F3771F6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2444-C410-4BC3-B772-12E957D323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CED-97CC-4CD9-85E2-5F9F3771F6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2444-C410-4BC3-B772-12E957D323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8179" y="320076"/>
            <a:ext cx="2018228" cy="50947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493" y="320076"/>
            <a:ext cx="5937687" cy="509477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CED-97CC-4CD9-85E2-5F9F3771F6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2444-C410-4BC3-B772-12E957D323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CED-97CC-4CD9-85E2-5F9F3771F6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2444-C410-4BC3-B772-12E957D323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18" y="1498792"/>
            <a:ext cx="8072914" cy="2500768"/>
          </a:xfrm>
        </p:spPr>
        <p:txBody>
          <a:bodyPr anchor="b"/>
          <a:lstStyle>
            <a:lvl1pPr>
              <a:defRPr sz="460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618" y="4023217"/>
            <a:ext cx="8072914" cy="1315095"/>
          </a:xfrm>
        </p:spPr>
        <p:txBody>
          <a:bodyPr/>
          <a:lstStyle>
            <a:lvl1pPr marL="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1pPr>
            <a:lvl2pPr marL="351155" indent="0">
              <a:buNone/>
              <a:defRPr sz="1535">
                <a:solidFill>
                  <a:schemeClr val="tx1">
                    <a:tint val="75000"/>
                  </a:schemeClr>
                </a:solidFill>
              </a:defRPr>
            </a:lvl2pPr>
            <a:lvl3pPr marL="701675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3pPr>
            <a:lvl4pPr marL="1052830" indent="0">
              <a:buNone/>
              <a:defRPr sz="1230">
                <a:solidFill>
                  <a:schemeClr val="tx1">
                    <a:tint val="75000"/>
                  </a:schemeClr>
                </a:solidFill>
              </a:defRPr>
            </a:lvl4pPr>
            <a:lvl5pPr marL="1403985" indent="0">
              <a:buNone/>
              <a:defRPr sz="1230">
                <a:solidFill>
                  <a:schemeClr val="tx1">
                    <a:tint val="75000"/>
                  </a:schemeClr>
                </a:solidFill>
              </a:defRPr>
            </a:lvl5pPr>
            <a:lvl6pPr marL="1755140" indent="0">
              <a:buNone/>
              <a:defRPr sz="1230">
                <a:solidFill>
                  <a:schemeClr val="tx1">
                    <a:tint val="75000"/>
                  </a:schemeClr>
                </a:solidFill>
              </a:defRPr>
            </a:lvl6pPr>
            <a:lvl7pPr marL="2105660" indent="0">
              <a:buNone/>
              <a:defRPr sz="1230">
                <a:solidFill>
                  <a:schemeClr val="tx1">
                    <a:tint val="75000"/>
                  </a:schemeClr>
                </a:solidFill>
              </a:defRPr>
            </a:lvl7pPr>
            <a:lvl8pPr marL="2456815" indent="0">
              <a:buNone/>
              <a:defRPr sz="1230">
                <a:solidFill>
                  <a:schemeClr val="tx1">
                    <a:tint val="75000"/>
                  </a:schemeClr>
                </a:solidFill>
              </a:defRPr>
            </a:lvl8pPr>
            <a:lvl9pPr marL="2807970" indent="0">
              <a:buNone/>
              <a:defRPr sz="12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CED-97CC-4CD9-85E2-5F9F3771F6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2444-C410-4BC3-B772-12E957D323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93" y="1600380"/>
            <a:ext cx="3977958" cy="381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449" y="1600380"/>
            <a:ext cx="3977958" cy="381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CED-97CC-4CD9-85E2-5F9F3771F6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2444-C410-4BC3-B772-12E957D323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320076"/>
            <a:ext cx="8072914" cy="11620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13" y="1473742"/>
            <a:ext cx="3959676" cy="722258"/>
          </a:xfrm>
        </p:spPr>
        <p:txBody>
          <a:bodyPr anchor="b"/>
          <a:lstStyle>
            <a:lvl1pPr marL="0" indent="0">
              <a:buNone/>
              <a:defRPr sz="1840" b="1"/>
            </a:lvl1pPr>
            <a:lvl2pPr marL="351155" indent="0">
              <a:buNone/>
              <a:defRPr sz="1535" b="1"/>
            </a:lvl2pPr>
            <a:lvl3pPr marL="701675" indent="0">
              <a:buNone/>
              <a:defRPr sz="1380" b="1"/>
            </a:lvl3pPr>
            <a:lvl4pPr marL="1052830" indent="0">
              <a:buNone/>
              <a:defRPr sz="1230" b="1"/>
            </a:lvl4pPr>
            <a:lvl5pPr marL="1403985" indent="0">
              <a:buNone/>
              <a:defRPr sz="1230" b="1"/>
            </a:lvl5pPr>
            <a:lvl6pPr marL="1755140" indent="0">
              <a:buNone/>
              <a:defRPr sz="1230" b="1"/>
            </a:lvl6pPr>
            <a:lvl7pPr marL="2105660" indent="0">
              <a:buNone/>
              <a:defRPr sz="1230" b="1"/>
            </a:lvl7pPr>
            <a:lvl8pPr marL="2456815" indent="0">
              <a:buNone/>
              <a:defRPr sz="1230" b="1"/>
            </a:lvl8pPr>
            <a:lvl9pPr marL="2807970" indent="0">
              <a:buNone/>
              <a:defRPr sz="123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713" y="2196000"/>
            <a:ext cx="3959676" cy="32299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49" y="1473742"/>
            <a:ext cx="3979177" cy="722258"/>
          </a:xfrm>
        </p:spPr>
        <p:txBody>
          <a:bodyPr anchor="b"/>
          <a:lstStyle>
            <a:lvl1pPr marL="0" indent="0">
              <a:buNone/>
              <a:defRPr sz="1840" b="1"/>
            </a:lvl1pPr>
            <a:lvl2pPr marL="351155" indent="0">
              <a:buNone/>
              <a:defRPr sz="1535" b="1"/>
            </a:lvl2pPr>
            <a:lvl3pPr marL="701675" indent="0">
              <a:buNone/>
              <a:defRPr sz="1380" b="1"/>
            </a:lvl3pPr>
            <a:lvl4pPr marL="1052830" indent="0">
              <a:buNone/>
              <a:defRPr sz="1230" b="1"/>
            </a:lvl4pPr>
            <a:lvl5pPr marL="1403985" indent="0">
              <a:buNone/>
              <a:defRPr sz="1230" b="1"/>
            </a:lvl5pPr>
            <a:lvl6pPr marL="1755140" indent="0">
              <a:buNone/>
              <a:defRPr sz="1230" b="1"/>
            </a:lvl6pPr>
            <a:lvl7pPr marL="2105660" indent="0">
              <a:buNone/>
              <a:defRPr sz="1230" b="1"/>
            </a:lvl7pPr>
            <a:lvl8pPr marL="2456815" indent="0">
              <a:buNone/>
              <a:defRPr sz="1230" b="1"/>
            </a:lvl8pPr>
            <a:lvl9pPr marL="2807970" indent="0">
              <a:buNone/>
              <a:defRPr sz="123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8449" y="2196000"/>
            <a:ext cx="3979177" cy="32299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CED-97CC-4CD9-85E2-5F9F3771F6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2444-C410-4BC3-B772-12E957D323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CED-97CC-4CD9-85E2-5F9F3771F6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2444-C410-4BC3-B772-12E957D323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CED-97CC-4CD9-85E2-5F9F3771F6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2444-C410-4BC3-B772-12E957D323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3" y="400791"/>
            <a:ext cx="3018811" cy="1402768"/>
          </a:xfrm>
        </p:spPr>
        <p:txBody>
          <a:bodyPr anchor="b"/>
          <a:lstStyle>
            <a:lvl1pPr>
              <a:defRPr sz="245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177" y="865598"/>
            <a:ext cx="4738449" cy="4272319"/>
          </a:xfrm>
        </p:spPr>
        <p:txBody>
          <a:bodyPr/>
          <a:lstStyle>
            <a:lvl1pPr>
              <a:defRPr sz="2455"/>
            </a:lvl1pPr>
            <a:lvl2pPr>
              <a:defRPr sz="2150"/>
            </a:lvl2pPr>
            <a:lvl3pPr>
              <a:defRPr sz="1840"/>
            </a:lvl3pPr>
            <a:lvl4pPr>
              <a:defRPr sz="1535"/>
            </a:lvl4pPr>
            <a:lvl5pPr>
              <a:defRPr sz="1535"/>
            </a:lvl5pPr>
            <a:lvl6pPr>
              <a:defRPr sz="1535"/>
            </a:lvl6pPr>
            <a:lvl7pPr>
              <a:defRPr sz="1535"/>
            </a:lvl7pPr>
            <a:lvl8pPr>
              <a:defRPr sz="1535"/>
            </a:lvl8pPr>
            <a:lvl9pPr>
              <a:defRPr sz="15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3" y="1803559"/>
            <a:ext cx="3018811" cy="3341316"/>
          </a:xfrm>
        </p:spPr>
        <p:txBody>
          <a:bodyPr/>
          <a:lstStyle>
            <a:lvl1pPr marL="0" indent="0">
              <a:buNone/>
              <a:defRPr sz="1230"/>
            </a:lvl1pPr>
            <a:lvl2pPr marL="351155" indent="0">
              <a:buNone/>
              <a:defRPr sz="1075"/>
            </a:lvl2pPr>
            <a:lvl3pPr marL="701675" indent="0">
              <a:buNone/>
              <a:defRPr sz="920"/>
            </a:lvl3pPr>
            <a:lvl4pPr marL="1052830" indent="0">
              <a:buNone/>
              <a:defRPr sz="770"/>
            </a:lvl4pPr>
            <a:lvl5pPr marL="1403985" indent="0">
              <a:buNone/>
              <a:defRPr sz="770"/>
            </a:lvl5pPr>
            <a:lvl6pPr marL="1755140" indent="0">
              <a:buNone/>
              <a:defRPr sz="770"/>
            </a:lvl6pPr>
            <a:lvl7pPr marL="2105660" indent="0">
              <a:buNone/>
              <a:defRPr sz="770"/>
            </a:lvl7pPr>
            <a:lvl8pPr marL="2456815" indent="0">
              <a:buNone/>
              <a:defRPr sz="770"/>
            </a:lvl8pPr>
            <a:lvl9pPr marL="2807970" indent="0">
              <a:buNone/>
              <a:defRPr sz="7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CED-97CC-4CD9-85E2-5F9F3771F6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2444-C410-4BC3-B772-12E957D323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3" y="400791"/>
            <a:ext cx="3018811" cy="1402768"/>
          </a:xfrm>
        </p:spPr>
        <p:txBody>
          <a:bodyPr anchor="b"/>
          <a:lstStyle>
            <a:lvl1pPr>
              <a:defRPr sz="245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9177" y="865598"/>
            <a:ext cx="4738449" cy="4272319"/>
          </a:xfrm>
        </p:spPr>
        <p:txBody>
          <a:bodyPr anchor="t"/>
          <a:lstStyle>
            <a:lvl1pPr marL="0" indent="0">
              <a:buNone/>
              <a:defRPr sz="2455"/>
            </a:lvl1pPr>
            <a:lvl2pPr marL="351155" indent="0">
              <a:buNone/>
              <a:defRPr sz="2150"/>
            </a:lvl2pPr>
            <a:lvl3pPr marL="701675" indent="0">
              <a:buNone/>
              <a:defRPr sz="1840"/>
            </a:lvl3pPr>
            <a:lvl4pPr marL="1052830" indent="0">
              <a:buNone/>
              <a:defRPr sz="1535"/>
            </a:lvl4pPr>
            <a:lvl5pPr marL="1403985" indent="0">
              <a:buNone/>
              <a:defRPr sz="1535"/>
            </a:lvl5pPr>
            <a:lvl6pPr marL="1755140" indent="0">
              <a:buNone/>
              <a:defRPr sz="1535"/>
            </a:lvl6pPr>
            <a:lvl7pPr marL="2105660" indent="0">
              <a:buNone/>
              <a:defRPr sz="1535"/>
            </a:lvl7pPr>
            <a:lvl8pPr marL="2456815" indent="0">
              <a:buNone/>
              <a:defRPr sz="1535"/>
            </a:lvl8pPr>
            <a:lvl9pPr marL="2807970" indent="0">
              <a:buNone/>
              <a:defRPr sz="153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3" y="1803559"/>
            <a:ext cx="3018811" cy="3341316"/>
          </a:xfrm>
        </p:spPr>
        <p:txBody>
          <a:bodyPr/>
          <a:lstStyle>
            <a:lvl1pPr marL="0" indent="0">
              <a:buNone/>
              <a:defRPr sz="1230"/>
            </a:lvl1pPr>
            <a:lvl2pPr marL="351155" indent="0">
              <a:buNone/>
              <a:defRPr sz="1075"/>
            </a:lvl2pPr>
            <a:lvl3pPr marL="701675" indent="0">
              <a:buNone/>
              <a:defRPr sz="920"/>
            </a:lvl3pPr>
            <a:lvl4pPr marL="1052830" indent="0">
              <a:buNone/>
              <a:defRPr sz="770"/>
            </a:lvl4pPr>
            <a:lvl5pPr marL="1403985" indent="0">
              <a:buNone/>
              <a:defRPr sz="770"/>
            </a:lvl5pPr>
            <a:lvl6pPr marL="1755140" indent="0">
              <a:buNone/>
              <a:defRPr sz="770"/>
            </a:lvl6pPr>
            <a:lvl7pPr marL="2105660" indent="0">
              <a:buNone/>
              <a:defRPr sz="770"/>
            </a:lvl7pPr>
            <a:lvl8pPr marL="2456815" indent="0">
              <a:buNone/>
              <a:defRPr sz="770"/>
            </a:lvl8pPr>
            <a:lvl9pPr marL="2807970" indent="0">
              <a:buNone/>
              <a:defRPr sz="7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CED-97CC-4CD9-85E2-5F9F3771F6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2444-C410-4BC3-B772-12E957D323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93" y="320076"/>
            <a:ext cx="8072914" cy="1162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93" y="1600380"/>
            <a:ext cx="8072914" cy="381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493" y="5572107"/>
            <a:ext cx="2105978" cy="32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3DCED-97CC-4CD9-85E2-5F9F3771F6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467" y="5572107"/>
            <a:ext cx="3158966" cy="32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429" y="5572107"/>
            <a:ext cx="2105978" cy="32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42444-C410-4BC3-B772-12E957D323F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01675" rtl="0" eaLnBrk="1" latinLnBrk="0" hangingPunct="1">
        <a:lnSpc>
          <a:spcPct val="90000"/>
        </a:lnSpc>
        <a:spcBef>
          <a:spcPct val="0"/>
        </a:spcBef>
        <a:buNone/>
        <a:defRPr sz="33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5260" indent="-175260" algn="l" defTabSz="701675" rtl="0" eaLnBrk="1" latinLnBrk="0" hangingPunct="1">
        <a:lnSpc>
          <a:spcPct val="90000"/>
        </a:lnSpc>
        <a:spcBef>
          <a:spcPts val="770"/>
        </a:spcBef>
        <a:buFont typeface="Arial" panose="020B0604020202020204" pitchFamily="34" charset="0"/>
        <a:buChar char="•"/>
        <a:defRPr sz="2150" kern="1200">
          <a:solidFill>
            <a:schemeClr val="tx1"/>
          </a:solidFill>
          <a:latin typeface="+mn-lt"/>
          <a:ea typeface="+mn-ea"/>
          <a:cs typeface="+mn-cs"/>
        </a:defRPr>
      </a:lvl1pPr>
      <a:lvl2pPr marL="526415" indent="-175260" algn="l" defTabSz="701675" rtl="0" eaLnBrk="1" latinLnBrk="0" hangingPunct="1">
        <a:lnSpc>
          <a:spcPct val="90000"/>
        </a:lnSpc>
        <a:spcBef>
          <a:spcPts val="385"/>
        </a:spcBef>
        <a:buFont typeface="Arial" panose="020B0604020202020204" pitchFamily="34" charset="0"/>
        <a:buChar char="•"/>
        <a:defRPr sz="1840" kern="1200">
          <a:solidFill>
            <a:schemeClr val="tx1"/>
          </a:solidFill>
          <a:latin typeface="+mn-lt"/>
          <a:ea typeface="+mn-ea"/>
          <a:cs typeface="+mn-cs"/>
        </a:defRPr>
      </a:lvl2pPr>
      <a:lvl3pPr marL="877570" indent="-175260" algn="l" defTabSz="701675" rtl="0" eaLnBrk="1" latinLnBrk="0" hangingPunct="1">
        <a:lnSpc>
          <a:spcPct val="90000"/>
        </a:lnSpc>
        <a:spcBef>
          <a:spcPts val="385"/>
        </a:spcBef>
        <a:buFont typeface="Arial" panose="020B0604020202020204" pitchFamily="34" charset="0"/>
        <a:buChar char="•"/>
        <a:defRPr sz="1535" kern="1200">
          <a:solidFill>
            <a:schemeClr val="tx1"/>
          </a:solidFill>
          <a:latin typeface="+mn-lt"/>
          <a:ea typeface="+mn-ea"/>
          <a:cs typeface="+mn-cs"/>
        </a:defRPr>
      </a:lvl3pPr>
      <a:lvl4pPr marL="1228725" indent="-175260" algn="l" defTabSz="701675" rtl="0" eaLnBrk="1" latinLnBrk="0" hangingPunct="1">
        <a:lnSpc>
          <a:spcPct val="90000"/>
        </a:lnSpc>
        <a:spcBef>
          <a:spcPts val="385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4pPr>
      <a:lvl5pPr marL="1579245" indent="-175260" algn="l" defTabSz="701675" rtl="0" eaLnBrk="1" latinLnBrk="0" hangingPunct="1">
        <a:lnSpc>
          <a:spcPct val="90000"/>
        </a:lnSpc>
        <a:spcBef>
          <a:spcPts val="385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5pPr>
      <a:lvl6pPr marL="1930400" indent="-175260" algn="l" defTabSz="701675" rtl="0" eaLnBrk="1" latinLnBrk="0" hangingPunct="1">
        <a:lnSpc>
          <a:spcPct val="90000"/>
        </a:lnSpc>
        <a:spcBef>
          <a:spcPts val="385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6pPr>
      <a:lvl7pPr marL="2281555" indent="-175260" algn="l" defTabSz="701675" rtl="0" eaLnBrk="1" latinLnBrk="0" hangingPunct="1">
        <a:lnSpc>
          <a:spcPct val="90000"/>
        </a:lnSpc>
        <a:spcBef>
          <a:spcPts val="385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7pPr>
      <a:lvl8pPr marL="2632710" indent="-175260" algn="l" defTabSz="701675" rtl="0" eaLnBrk="1" latinLnBrk="0" hangingPunct="1">
        <a:lnSpc>
          <a:spcPct val="90000"/>
        </a:lnSpc>
        <a:spcBef>
          <a:spcPts val="385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8pPr>
      <a:lvl9pPr marL="2983230" indent="-175260" algn="l" defTabSz="701675" rtl="0" eaLnBrk="1" latinLnBrk="0" hangingPunct="1">
        <a:lnSpc>
          <a:spcPct val="90000"/>
        </a:lnSpc>
        <a:spcBef>
          <a:spcPts val="385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1675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1pPr>
      <a:lvl2pPr marL="351155" algn="l" defTabSz="701675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2pPr>
      <a:lvl3pPr marL="701675" algn="l" defTabSz="701675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3pPr>
      <a:lvl4pPr marL="1052830" algn="l" defTabSz="701675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4pPr>
      <a:lvl5pPr marL="1403985" algn="l" defTabSz="701675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5pPr>
      <a:lvl6pPr marL="1755140" algn="l" defTabSz="701675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6pPr>
      <a:lvl7pPr marL="2105660" algn="l" defTabSz="701675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7pPr>
      <a:lvl8pPr marL="2456815" algn="l" defTabSz="701675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8pPr>
      <a:lvl9pPr marL="2807970" algn="l" defTabSz="701675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8252" y="-81737"/>
            <a:ext cx="9332953" cy="6092648"/>
            <a:chOff x="1306049" y="-93070"/>
            <a:chExt cx="10258754" cy="6697022"/>
          </a:xfrm>
        </p:grpSpPr>
        <p:sp>
          <p:nvSpPr>
            <p:cNvPr id="4" name="文本框 3"/>
            <p:cNvSpPr txBox="1"/>
            <p:nvPr/>
          </p:nvSpPr>
          <p:spPr>
            <a:xfrm>
              <a:off x="1935715" y="-1497"/>
              <a:ext cx="9627653" cy="3145144"/>
            </a:xfrm>
            <a:prstGeom prst="rect">
              <a:avLst/>
            </a:prstGeom>
            <a:solidFill>
              <a:srgbClr val="20232A"/>
            </a:solidFill>
          </p:spPr>
          <p:txBody>
            <a:bodyPr wrap="square" rtlCol="0">
              <a:spAutoFit/>
            </a:bodyPr>
            <a:lstStyle/>
            <a:p>
              <a:pPr eaLnBrk="0" latinLnBrk="1" hangingPunct="0"/>
              <a:r>
                <a:rPr lang="en-US" altLang="zh-CN" sz="1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user@DESKTOP</a:t>
              </a:r>
              <a:r>
                <a:rPr lang="en-US" altLang="zh-CN" sz="10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:/$ docker run -p 8888:8888 –v /home/custom_workflow/tutorial:/home/jovyan/work -it --rm hcp4715/hddm:latest jupyter notebook</a:t>
              </a:r>
              <a:endParaRPr lang="en-US" altLang="zh-CN" sz="1000" dirty="0">
                <a:solidFill>
                  <a:srgbClr val="E3E6EB"/>
                </a:solidFill>
                <a:latin typeface="Consolas" panose="020B0609020204030204" pitchFamily="49" charset="0"/>
              </a:endParaRPr>
            </a:p>
            <a:p>
              <a:pPr eaLnBrk="0" latinLnBrk="1" hangingPunct="0"/>
              <a:r>
                <a:rPr lang="en-US" altLang="zh-CN" sz="1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[I 06:50:51.594 NotebookApp] </a:t>
              </a:r>
              <a:r>
                <a:rPr lang="en-US" altLang="zh-CN" sz="10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Writing notebook server cookie secret to /home/jovyan/.local/share/jupyter/runtime/notebook_cookie_secret</a:t>
              </a:r>
              <a:endParaRPr lang="en-US" altLang="zh-CN" sz="1000" dirty="0">
                <a:solidFill>
                  <a:srgbClr val="E3E6EB"/>
                </a:solidFill>
                <a:latin typeface="Consolas" panose="020B0609020204030204" pitchFamily="49" charset="0"/>
              </a:endParaRPr>
            </a:p>
            <a:p>
              <a:pPr eaLnBrk="0" latinLnBrk="1" hangingPunct="0"/>
              <a:r>
                <a:rPr lang="en-US" altLang="zh-CN" sz="1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[I 2023-09-18 06:50:52.335 LabApp] </a:t>
              </a:r>
              <a:r>
                <a:rPr lang="en-US" altLang="zh-CN" sz="10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JupyterLab extension loaded from /opt/conda/lib/python3.8/site-packages/jupyterlab</a:t>
              </a:r>
              <a:endParaRPr lang="en-US" altLang="zh-CN" sz="1000" dirty="0">
                <a:solidFill>
                  <a:srgbClr val="E3E6EB"/>
                </a:solidFill>
                <a:latin typeface="Consolas" panose="020B0609020204030204" pitchFamily="49" charset="0"/>
              </a:endParaRPr>
            </a:p>
            <a:p>
              <a:pPr eaLnBrk="0" latinLnBrk="1" hangingPunct="0"/>
              <a:r>
                <a:rPr lang="en-US" altLang="zh-CN" sz="1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[I 2023-09-18 06:50:52.335 LabApp] </a:t>
              </a:r>
              <a:r>
                <a:rPr lang="en-US" altLang="zh-CN" sz="10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JupyterLab application directory is /opt/conda/share/jupyter/lab</a:t>
              </a:r>
              <a:endParaRPr lang="en-US" altLang="zh-CN" sz="1000" dirty="0">
                <a:solidFill>
                  <a:srgbClr val="E3E6EB"/>
                </a:solidFill>
                <a:latin typeface="Consolas" panose="020B0609020204030204" pitchFamily="49" charset="0"/>
              </a:endParaRPr>
            </a:p>
            <a:p>
              <a:pPr eaLnBrk="0" latinLnBrk="1" hangingPunct="0"/>
              <a:r>
                <a:rPr lang="en-US" altLang="zh-CN" sz="1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[I 06:50:52.339 NotebookApp] </a:t>
              </a:r>
              <a:r>
                <a:rPr lang="en-US" altLang="zh-CN" sz="10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Serving notebooks from local directory: /home/jovyan</a:t>
              </a:r>
              <a:endParaRPr lang="en-US" altLang="zh-CN" sz="1000" dirty="0">
                <a:solidFill>
                  <a:srgbClr val="E3E6EB"/>
                </a:solidFill>
                <a:latin typeface="Consolas" panose="020B0609020204030204" pitchFamily="49" charset="0"/>
              </a:endParaRPr>
            </a:p>
            <a:p>
              <a:pPr eaLnBrk="0" latinLnBrk="1" hangingPunct="0"/>
              <a:r>
                <a:rPr lang="en-US" altLang="zh-CN" sz="1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[I 06:50:52.339 NotebookApp] </a:t>
              </a:r>
              <a:r>
                <a:rPr lang="en-US" altLang="zh-CN" sz="10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Jupyter Notebook 6.4.12 is running at:</a:t>
              </a:r>
              <a:endParaRPr lang="en-US" altLang="zh-CN" sz="1000" dirty="0">
                <a:solidFill>
                  <a:srgbClr val="E3E6EB"/>
                </a:solidFill>
                <a:latin typeface="Consolas" panose="020B0609020204030204" pitchFamily="49" charset="0"/>
              </a:endParaRPr>
            </a:p>
            <a:p>
              <a:pPr eaLnBrk="0" latinLnBrk="1" hangingPunct="0"/>
              <a:r>
                <a:rPr lang="en-US" altLang="zh-CN" sz="1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[I 06:50:52.339 NotebookApp] </a:t>
              </a:r>
              <a:r>
                <a:rPr lang="en-US" altLang="zh-CN" sz="10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http://92ea06ad8c6d:8888/?token=0ce749eb149fe594d8879dbaeabd9edbb24e2f339169d3da</a:t>
              </a:r>
              <a:endParaRPr lang="en-US" altLang="zh-CN" sz="1000" dirty="0">
                <a:solidFill>
                  <a:srgbClr val="E3E6EB"/>
                </a:solidFill>
                <a:latin typeface="Consolas" panose="020B0609020204030204" pitchFamily="49" charset="0"/>
              </a:endParaRPr>
            </a:p>
            <a:p>
              <a:pPr eaLnBrk="0" latinLnBrk="1" hangingPunct="0"/>
              <a:r>
                <a:rPr lang="en-US" altLang="zh-CN" sz="1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[I 06:50:52.339 NotebookApp]  </a:t>
              </a:r>
              <a:r>
                <a:rPr lang="en-US" altLang="zh-CN" sz="10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or http://127.0.0.1:8888/?token=0ce749eb149fe594d8879dbaeabd9edbb24e2f339169d3da</a:t>
              </a:r>
              <a:endParaRPr lang="en-US" altLang="zh-CN" sz="1000" dirty="0">
                <a:solidFill>
                  <a:srgbClr val="E3E6EB"/>
                </a:solidFill>
                <a:latin typeface="Consolas" panose="020B0609020204030204" pitchFamily="49" charset="0"/>
              </a:endParaRPr>
            </a:p>
            <a:p>
              <a:pPr eaLnBrk="0" latinLnBrk="1" hangingPunct="0"/>
              <a:r>
                <a:rPr lang="en-US" altLang="zh-CN" sz="1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[I 06:50:52.339 NotebookApp] </a:t>
              </a:r>
              <a:r>
                <a:rPr lang="en-US" altLang="zh-CN" sz="10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Use Control-C to stop this server and shut down all kernels (twice to skip confirmation).</a:t>
              </a:r>
              <a:endParaRPr lang="en-US" altLang="zh-CN" sz="1000" dirty="0">
                <a:solidFill>
                  <a:srgbClr val="E3E6EB"/>
                </a:solidFill>
                <a:latin typeface="Consolas" panose="020B0609020204030204" pitchFamily="49" charset="0"/>
              </a:endParaRPr>
            </a:p>
            <a:p>
              <a:pPr eaLnBrk="0" latinLnBrk="1" hangingPunct="0"/>
              <a:r>
                <a:rPr lang="en-US" altLang="zh-CN" sz="1000" dirty="0">
                  <a:solidFill>
                    <a:srgbClr val="E492FB"/>
                  </a:solidFill>
                  <a:latin typeface="Consolas" panose="020B0609020204030204" pitchFamily="49" charset="0"/>
                </a:rPr>
                <a:t>[C 06:50:52.342 NotebookApp]</a:t>
              </a:r>
              <a:endParaRPr lang="en-US" altLang="zh-CN" sz="1000" dirty="0">
                <a:solidFill>
                  <a:srgbClr val="E492FB"/>
                </a:solidFill>
                <a:latin typeface="Consolas" panose="020B0609020204030204" pitchFamily="49" charset="0"/>
              </a:endParaRPr>
            </a:p>
            <a:p>
              <a:pPr eaLnBrk="0" latinLnBrk="1" hangingPunct="0"/>
              <a:endParaRPr lang="en-US" altLang="zh-CN" sz="1000" dirty="0">
                <a:solidFill>
                  <a:srgbClr val="E3E6EB"/>
                </a:solidFill>
                <a:latin typeface="Consolas" panose="020B0609020204030204" pitchFamily="49" charset="0"/>
              </a:endParaRPr>
            </a:p>
            <a:p>
              <a:pPr eaLnBrk="0" latinLnBrk="1" hangingPunct="0"/>
              <a:r>
                <a:rPr lang="en-US" altLang="zh-CN" sz="10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    To access the notebook, open this file in a browser:</a:t>
              </a:r>
              <a:endParaRPr lang="en-US" altLang="zh-CN" sz="1000" dirty="0">
                <a:solidFill>
                  <a:srgbClr val="E3E6EB"/>
                </a:solidFill>
                <a:latin typeface="Consolas" panose="020B0609020204030204" pitchFamily="49" charset="0"/>
              </a:endParaRPr>
            </a:p>
            <a:p>
              <a:pPr eaLnBrk="0" latinLnBrk="1" hangingPunct="0"/>
              <a:r>
                <a:rPr lang="en-US" altLang="zh-CN" sz="10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        file:///home/jovyan/.local/share/jupyter/runtime/nbserver-7-open.html</a:t>
              </a:r>
              <a:endParaRPr lang="en-US" altLang="zh-CN" sz="1000" dirty="0">
                <a:solidFill>
                  <a:srgbClr val="E3E6EB"/>
                </a:solidFill>
                <a:latin typeface="Consolas" panose="020B0609020204030204" pitchFamily="49" charset="0"/>
              </a:endParaRPr>
            </a:p>
            <a:p>
              <a:pPr eaLnBrk="0" latinLnBrk="1" hangingPunct="0"/>
              <a:r>
                <a:rPr lang="en-US" altLang="zh-CN" sz="10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    Or copy and paste one of these URLs:</a:t>
              </a:r>
              <a:endParaRPr lang="en-US" altLang="zh-CN" sz="1000" dirty="0">
                <a:solidFill>
                  <a:srgbClr val="E3E6EB"/>
                </a:solidFill>
                <a:latin typeface="Consolas" panose="020B0609020204030204" pitchFamily="49" charset="0"/>
              </a:endParaRPr>
            </a:p>
            <a:p>
              <a:pPr eaLnBrk="0" latinLnBrk="1" hangingPunct="0"/>
              <a:r>
                <a:rPr lang="en-US" altLang="zh-CN" sz="10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altLang="zh-CN" sz="10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http://92ea06ad8c6d:8888/?token=0ce749eb149fe594d8879dbaeabd9edbb24e2f339169d3da</a:t>
              </a:r>
              <a:endParaRPr lang="en-US" altLang="zh-CN" sz="1000" dirty="0">
                <a:solidFill>
                  <a:srgbClr val="E3E6EB"/>
                </a:solidFill>
                <a:latin typeface="Consolas" panose="020B0609020204030204" pitchFamily="49" charset="0"/>
              </a:endParaRPr>
            </a:p>
            <a:p>
              <a:pPr eaLnBrk="0" latinLnBrk="1" hangingPunct="0"/>
              <a:r>
                <a:rPr lang="en-US" altLang="zh-CN" sz="10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     or http://127.0.0.1:8888/?token=0ce749eb149fe594d8879dbaeabd9edbb24e2f339169d3da</a:t>
              </a:r>
              <a:endParaRPr lang="en-US" altLang="zh-CN" sz="1000" dirty="0">
                <a:solidFill>
                  <a:srgbClr val="E3E6EB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1917533" y="3166800"/>
              <a:ext cx="9647270" cy="3437152"/>
            </a:xfrm>
            <a:prstGeom prst="rect">
              <a:avLst/>
            </a:prstGeom>
          </p:spPr>
        </p:pic>
        <p:sp>
          <p:nvSpPr>
            <p:cNvPr id="2" name="文本框 1"/>
            <p:cNvSpPr txBox="1"/>
            <p:nvPr/>
          </p:nvSpPr>
          <p:spPr>
            <a:xfrm>
              <a:off x="1306049" y="-93070"/>
              <a:ext cx="534083" cy="694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445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344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306049" y="3025410"/>
              <a:ext cx="534083" cy="694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445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344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207135" y="2492375"/>
            <a:ext cx="5686425" cy="318135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n w="0">
                <a:noFill/>
              </a:ln>
            </a:endParaRPr>
          </a:p>
        </p:txBody>
      </p:sp>
      <p:sp>
        <p:nvSpPr>
          <p:cNvPr id="8" name="左箭头 7"/>
          <p:cNvSpPr/>
          <p:nvPr/>
        </p:nvSpPr>
        <p:spPr>
          <a:xfrm rot="19080000">
            <a:off x="6915785" y="2195830"/>
            <a:ext cx="506095" cy="260985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M2YTgwNzQwZjNlMDM5OTk0MmY5M2E2MzA2Njg4M2M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1348</Words>
  <Application>WPS 演示</Application>
  <PresentationFormat>自定义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Consolas</vt:lpstr>
      <vt:lpstr>微软雅黑</vt:lpstr>
      <vt:lpstr>Arial Unicode MS</vt:lpstr>
      <vt:lpstr>等线 Light</vt:lpstr>
      <vt:lpstr>Calibri Light</vt:lpstr>
      <vt:lpstr>等线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晚坷 潘</dc:creator>
  <cp:lastModifiedBy>潘晚坷</cp:lastModifiedBy>
  <cp:revision>12</cp:revision>
  <cp:lastPrinted>2023-09-18T10:25:00Z</cp:lastPrinted>
  <dcterms:created xsi:type="dcterms:W3CDTF">2023-09-18T07:20:00Z</dcterms:created>
  <dcterms:modified xsi:type="dcterms:W3CDTF">2023-09-29T07:28:07Z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721C170BB3F246BFBA88BC6141F5D39C_12</vt:lpwstr>
  </property>
  <property fmtid="{D5CDD505-2E9C-101B-9397-08002B2CF9AE}" pid="3" name="KSOProductBuildVer">
    <vt:lpwstr>2052-12.1.0.15374</vt:lpwstr>
  </property>
</Properties>
</file>