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64" r:id="rId3"/>
    <p:sldId id="278" r:id="rId4"/>
    <p:sldId id="265" r:id="rId5"/>
    <p:sldId id="277" r:id="rId6"/>
    <p:sldId id="271" r:id="rId7"/>
    <p:sldId id="276" r:id="rId8"/>
    <p:sldId id="262" r:id="rId9"/>
    <p:sldId id="275" r:id="rId10"/>
    <p:sldId id="263" r:id="rId11"/>
    <p:sldId id="273" r:id="rId12"/>
    <p:sldId id="269" r:id="rId13"/>
    <p:sldId id="274" r:id="rId14"/>
    <p:sldId id="272" r:id="rId15"/>
    <p:sldId id="280" r:id="rId16"/>
    <p:sldId id="281" r:id="rId17"/>
    <p:sldId id="257" r:id="rId18"/>
    <p:sldId id="267" r:id="rId19"/>
    <p:sldId id="270" r:id="rId20"/>
  </p:sldIdLst>
  <p:sldSz cx="129603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2" y="182"/>
      </p:cViewPr>
      <p:guideLst>
        <p:guide orient="horz" pos="206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55B9-C6F6-4FD7-B113-EEF2DCA680BC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37B8-6384-41BC-82D8-682F3EB6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6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hddm.HDDMRegressor</a:t>
            </a:r>
            <a:r>
              <a:rPr lang="en-US" dirty="0"/>
              <a:t>(data, “v ~ C(conf, Treatment(‘LC’))”, </a:t>
            </a:r>
            <a:r>
              <a:rPr lang="en-US" dirty="0" err="1"/>
              <a:t>group_only_regressors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9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5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hddm.HDDM</a:t>
            </a:r>
            <a:r>
              <a:rPr lang="en-US" dirty="0"/>
              <a:t>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F37B8-6384-41BC-82D8-682F3EB678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060529"/>
            <a:ext cx="9720263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403592"/>
            <a:ext cx="9720263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45009"/>
            <a:ext cx="279457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45009"/>
            <a:ext cx="8221722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615545"/>
            <a:ext cx="11178302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336618"/>
            <a:ext cx="11178302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725046"/>
            <a:ext cx="550814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0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45010"/>
            <a:ext cx="11178302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588543"/>
            <a:ext cx="54828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367064"/>
            <a:ext cx="5482835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588543"/>
            <a:ext cx="550983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367064"/>
            <a:ext cx="550983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33026"/>
            <a:ext cx="65611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32012"/>
            <a:ext cx="418005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33026"/>
            <a:ext cx="65611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1944052"/>
            <a:ext cx="418005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45010"/>
            <a:ext cx="1117830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725046"/>
            <a:ext cx="1117830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5C16-923B-4818-97C2-1CF952B7A4A3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006163"/>
            <a:ext cx="43741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006163"/>
            <a:ext cx="29160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38BC2-439F-47B2-BF53-6ABB1E4E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460.png"/><Relationship Id="rId26" Type="http://schemas.openxmlformats.org/officeDocument/2006/relationships/image" Target="../media/image50.png"/><Relationship Id="rId3" Type="http://schemas.openxmlformats.org/officeDocument/2006/relationships/image" Target="../media/image41.png"/><Relationship Id="rId21" Type="http://schemas.openxmlformats.org/officeDocument/2006/relationships/image" Target="../media/image560.png"/><Relationship Id="rId7" Type="http://schemas.openxmlformats.org/officeDocument/2006/relationships/image" Target="../media/image410.png"/><Relationship Id="rId12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11" Type="http://schemas.openxmlformats.org/officeDocument/2006/relationships/image" Target="../media/image44.png"/><Relationship Id="rId24" Type="http://schemas.openxmlformats.org/officeDocument/2006/relationships/image" Target="../media/image48.png"/><Relationship Id="rId5" Type="http://schemas.openxmlformats.org/officeDocument/2006/relationships/image" Target="../media/image200.png"/><Relationship Id="rId15" Type="http://schemas.openxmlformats.org/officeDocument/2006/relationships/image" Target="../media/image55.png"/><Relationship Id="rId23" Type="http://schemas.openxmlformats.org/officeDocument/2006/relationships/image" Target="../media/image58.png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4" Type="http://schemas.openxmlformats.org/officeDocument/2006/relationships/image" Target="../media/image400.png"/><Relationship Id="rId9" Type="http://schemas.openxmlformats.org/officeDocument/2006/relationships/image" Target="../media/image42.png"/><Relationship Id="rId14" Type="http://schemas.openxmlformats.org/officeDocument/2006/relationships/image" Target="../media/image470.png"/><Relationship Id="rId22" Type="http://schemas.openxmlformats.org/officeDocument/2006/relationships/image" Target="../media/image57.png"/><Relationship Id="rId27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69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66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6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24" Type="http://schemas.openxmlformats.org/officeDocument/2006/relationships/image" Target="../media/image600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19" Type="http://schemas.openxmlformats.org/officeDocument/2006/relationships/image" Target="../media/image62.png"/><Relationship Id="rId4" Type="http://schemas.openxmlformats.org/officeDocument/2006/relationships/image" Target="../media/image201.png"/><Relationship Id="rId9" Type="http://schemas.openxmlformats.org/officeDocument/2006/relationships/image" Target="../media/image68.png"/><Relationship Id="rId14" Type="http://schemas.openxmlformats.org/officeDocument/2006/relationships/image" Target="../media/image71.png"/><Relationship Id="rId22" Type="http://schemas.openxmlformats.org/officeDocument/2006/relationships/image" Target="../media/image63.png"/><Relationship Id="rId27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26" Type="http://schemas.openxmlformats.org/officeDocument/2006/relationships/image" Target="../media/image9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7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4.png"/><Relationship Id="rId20" Type="http://schemas.openxmlformats.org/officeDocument/2006/relationships/image" Target="../media/image39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24" Type="http://schemas.openxmlformats.org/officeDocument/2006/relationships/image" Target="../media/image88.png"/><Relationship Id="rId5" Type="http://schemas.openxmlformats.org/officeDocument/2006/relationships/image" Target="../media/image64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81.png"/><Relationship Id="rId19" Type="http://schemas.openxmlformats.org/officeDocument/2006/relationships/image" Target="../media/image85.png"/><Relationship Id="rId4" Type="http://schemas.openxmlformats.org/officeDocument/2006/relationships/image" Target="../media/image201.png"/><Relationship Id="rId9" Type="http://schemas.openxmlformats.org/officeDocument/2006/relationships/image" Target="../media/image79.png"/><Relationship Id="rId14" Type="http://schemas.openxmlformats.org/officeDocument/2006/relationships/image" Target="../media/image71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.png"/><Relationship Id="rId3" Type="http://schemas.openxmlformats.org/officeDocument/2006/relationships/image" Target="../media/image110.png"/><Relationship Id="rId21" Type="http://schemas.openxmlformats.org/officeDocument/2006/relationships/image" Target="../media/image59.png"/><Relationship Id="rId7" Type="http://schemas.openxmlformats.org/officeDocument/2006/relationships/image" Target="../media/image51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1.png"/><Relationship Id="rId15" Type="http://schemas.openxmlformats.org/officeDocument/2006/relationships/image" Target="../media/image13.png"/><Relationship Id="rId10" Type="http://schemas.openxmlformats.org/officeDocument/2006/relationships/image" Target="../media/image810.png"/><Relationship Id="rId4" Type="http://schemas.openxmlformats.org/officeDocument/2006/relationships/image" Target="../media/image21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7" Type="http://schemas.openxmlformats.org/officeDocument/2006/relationships/image" Target="../media/image36.png"/><Relationship Id="rId25" Type="http://schemas.openxmlformats.org/officeDocument/2006/relationships/image" Target="../media/image401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381.png"/><Relationship Id="rId5" Type="http://schemas.openxmlformats.org/officeDocument/2006/relationships/image" Target="../media/image19.png"/><Relationship Id="rId23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9" Type="http://schemas.openxmlformats.org/officeDocument/2006/relationships/image" Target="../media/image29.png"/><Relationship Id="rId22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70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8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21" Type="http://schemas.openxmlformats.org/officeDocument/2006/relationships/image" Target="../media/image59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6.png"/><Relationship Id="rId3" Type="http://schemas.openxmlformats.org/officeDocument/2006/relationships/image" Target="../media/image15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5" Type="http://schemas.openxmlformats.org/officeDocument/2006/relationships/image" Target="../media/image13.png"/><Relationship Id="rId19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20.png"/><Relationship Id="rId18" Type="http://schemas.openxmlformats.org/officeDocument/2006/relationships/image" Target="../media/image32.png"/><Relationship Id="rId3" Type="http://schemas.openxmlformats.org/officeDocument/2006/relationships/image" Target="../media/image16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212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image" Target="../media/image30.png"/><Relationship Id="rId19" Type="http://schemas.openxmlformats.org/officeDocument/2006/relationships/image" Target="../media/image320.png"/><Relationship Id="rId4" Type="http://schemas.openxmlformats.org/officeDocument/2006/relationships/image" Target="../media/image201.png"/><Relationship Id="rId9" Type="http://schemas.openxmlformats.org/officeDocument/2006/relationships/image" Target="../media/image29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7.png"/><Relationship Id="rId26" Type="http://schemas.openxmlformats.org/officeDocument/2006/relationships/image" Target="../media/image52.png"/><Relationship Id="rId3" Type="http://schemas.openxmlformats.org/officeDocument/2006/relationships/image" Target="../media/image41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5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4.png"/><Relationship Id="rId24" Type="http://schemas.openxmlformats.org/officeDocument/2006/relationships/image" Target="../media/image50.png"/><Relationship Id="rId5" Type="http://schemas.openxmlformats.org/officeDocument/2006/relationships/image" Target="../media/image200.png"/><Relationship Id="rId15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210.png"/><Relationship Id="rId9" Type="http://schemas.openxmlformats.org/officeDocument/2006/relationships/image" Target="../media/image42.png"/><Relationship Id="rId14" Type="http://schemas.openxmlformats.org/officeDocument/2006/relationships/image" Target="../media/image38.png"/><Relationship Id="rId22" Type="http://schemas.openxmlformats.org/officeDocument/2006/relationships/image" Target="../media/image48.png"/><Relationship Id="rId27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98" y="626132"/>
                <a:ext cx="3291350" cy="5370957"/>
              </a:xfrm>
              <a:prstGeom prst="rect">
                <a:avLst/>
              </a:prstGeom>
              <a:blipFill>
                <a:blip r:embed="rId2"/>
                <a:stretch>
                  <a:fillRect t="-1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05978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5731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60664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736494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43480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732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32529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750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72564"/>
            <a:ext cx="633320" cy="7992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85709" y="1479215"/>
            <a:ext cx="545430" cy="792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21840" y="1472049"/>
            <a:ext cx="593014" cy="799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214854" y="1466759"/>
            <a:ext cx="596035" cy="805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9955"/>
            <a:ext cx="487807" cy="848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31735"/>
            <a:ext cx="720045" cy="847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3095390"/>
            <a:ext cx="4137331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8500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228590"/>
            <a:ext cx="456297" cy="1378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</p:cNvCxnSpPr>
          <p:nvPr/>
        </p:nvCxnSpPr>
        <p:spPr>
          <a:xfrm flipH="1">
            <a:off x="6185327" y="3088452"/>
            <a:ext cx="5947124" cy="177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46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465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3052011" y="4872347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11" y="4872347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6939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/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A50111-E6A6-4738-8BAA-9A16DCAB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3007349" y="22718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1128838" y="510040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/>
              <p:nvPr/>
            </p:nvSpPr>
            <p:spPr>
              <a:xfrm>
                <a:off x="1227842" y="7132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569E9E6-D434-40C9-954E-5B45FB0F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842" y="713279"/>
                <a:ext cx="709874" cy="44537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72" idx="0"/>
          </p:cNvCxnSpPr>
          <p:nvPr/>
        </p:nvCxnSpPr>
        <p:spPr>
          <a:xfrm flipH="1">
            <a:off x="1190742" y="1466759"/>
            <a:ext cx="416456" cy="80508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228559"/>
            <a:ext cx="239157" cy="1378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7F68F9-1D6D-4F02-9CE0-2ECD2778C295}"/>
              </a:ext>
            </a:extLst>
          </p:cNvPr>
          <p:cNvSpPr txBox="1"/>
          <p:nvPr/>
        </p:nvSpPr>
        <p:spPr>
          <a:xfrm>
            <a:off x="234537" y="45519"/>
            <a:ext cx="1161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D194B8-7CDF-490B-BCBA-32A39F2C8449}"/>
              </a:ext>
            </a:extLst>
          </p:cNvPr>
          <p:cNvSpPr>
            <a:spLocks noChangeAspect="1"/>
          </p:cNvSpPr>
          <p:nvPr/>
        </p:nvSpPr>
        <p:spPr>
          <a:xfrm>
            <a:off x="26173" y="510037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/>
              <p:nvPr/>
            </p:nvSpPr>
            <p:spPr>
              <a:xfrm>
                <a:off x="125177" y="713276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99BA75-E075-4F8C-8DFA-F3253F1F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7" y="713276"/>
                <a:ext cx="709874" cy="445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D116E75D-E5B3-4469-A4AD-B39FCC78D589}"/>
              </a:ext>
            </a:extLst>
          </p:cNvPr>
          <p:cNvSpPr>
            <a:spLocks noChangeAspect="1"/>
          </p:cNvSpPr>
          <p:nvPr/>
        </p:nvSpPr>
        <p:spPr>
          <a:xfrm>
            <a:off x="712382" y="2271839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/>
              <p:nvPr/>
            </p:nvSpPr>
            <p:spPr>
              <a:xfrm>
                <a:off x="764466" y="2516387"/>
                <a:ext cx="71891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515313-F4FC-4480-9362-BF7827CC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6" y="2516387"/>
                <a:ext cx="718915" cy="464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E165B5-526E-43CA-BDD7-79AF3D1AE1DF}"/>
              </a:ext>
            </a:extLst>
          </p:cNvPr>
          <p:cNvCxnSpPr>
            <a:cxnSpLocks/>
            <a:stCxn id="67" idx="4"/>
            <a:endCxn id="72" idx="0"/>
          </p:cNvCxnSpPr>
          <p:nvPr/>
        </p:nvCxnSpPr>
        <p:spPr>
          <a:xfrm>
            <a:off x="504533" y="1466756"/>
            <a:ext cx="686209" cy="8050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C8FAF1-BE87-4F6E-AE23-759F84D6917F}"/>
              </a:ext>
            </a:extLst>
          </p:cNvPr>
          <p:cNvCxnSpPr>
            <a:cxnSpLocks/>
            <a:stCxn id="72" idx="4"/>
            <a:endCxn id="6" idx="1"/>
          </p:cNvCxnSpPr>
          <p:nvPr/>
        </p:nvCxnSpPr>
        <p:spPr>
          <a:xfrm>
            <a:off x="1190742" y="3228558"/>
            <a:ext cx="1717558" cy="1518199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A71F48F-7765-40AB-9A1C-61ECC692DCF9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D9FCD3-E4E0-4FDE-8557-7D54881E6821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153FAAC-7606-4BA2-A93F-FEE09D3625FA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8BA1B2-6E2A-42A1-BF83-83468F315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36ECF57-B664-459E-8AD3-857A021C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BB1F18B-D6E3-4AA5-B5DB-497AA114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F92C5F-6395-427D-AC30-B35286E63DB1}"/>
              </a:ext>
            </a:extLst>
          </p:cNvPr>
          <p:cNvCxnSpPr>
            <a:cxnSpLocks/>
            <a:stCxn id="100" idx="4"/>
          </p:cNvCxnSpPr>
          <p:nvPr/>
        </p:nvCxnSpPr>
        <p:spPr>
          <a:xfrm flipH="1">
            <a:off x="6011350" y="3101023"/>
            <a:ext cx="2379681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3998AD3-C080-4CB0-B905-D737117EA9C2}"/>
              </a:ext>
            </a:extLst>
          </p:cNvPr>
          <p:cNvSpPr>
            <a:spLocks noChangeAspect="1"/>
          </p:cNvSpPr>
          <p:nvPr/>
        </p:nvSpPr>
        <p:spPr>
          <a:xfrm>
            <a:off x="791267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692A788-3FC9-4516-98D6-CF65CD011B76}"/>
              </a:ext>
            </a:extLst>
          </p:cNvPr>
          <p:cNvSpPr>
            <a:spLocks noChangeAspect="1"/>
          </p:cNvSpPr>
          <p:nvPr/>
        </p:nvSpPr>
        <p:spPr>
          <a:xfrm>
            <a:off x="743131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E487AA4-5F6D-4910-9DE2-1F127091B481}"/>
              </a:ext>
            </a:extLst>
          </p:cNvPr>
          <p:cNvSpPr>
            <a:spLocks noChangeAspect="1"/>
          </p:cNvSpPr>
          <p:nvPr/>
        </p:nvSpPr>
        <p:spPr>
          <a:xfrm>
            <a:off x="852007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6D069B6-A9C7-4094-AA85-D2C5CF1A0B77}"/>
              </a:ext>
            </a:extLst>
          </p:cNvPr>
          <p:cNvCxnSpPr>
            <a:cxnSpLocks/>
            <a:stCxn id="101" idx="4"/>
            <a:endCxn id="100" idx="0"/>
          </p:cNvCxnSpPr>
          <p:nvPr/>
        </p:nvCxnSpPr>
        <p:spPr>
          <a:xfrm>
            <a:off x="7909675" y="147362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B64C0A-30FC-48F2-BD64-7AE15BF3D920}"/>
              </a:ext>
            </a:extLst>
          </p:cNvPr>
          <p:cNvCxnSpPr>
            <a:cxnSpLocks/>
            <a:stCxn id="102" idx="4"/>
            <a:endCxn id="100" idx="0"/>
          </p:cNvCxnSpPr>
          <p:nvPr/>
        </p:nvCxnSpPr>
        <p:spPr>
          <a:xfrm flipH="1">
            <a:off x="8391031" y="147362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/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E724C34-9FB6-4D8B-B597-E8CFD8A97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/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A563F9-34AA-400E-AEED-7F7ADB5B3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/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6C0520-532A-4798-9783-E2392B69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4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37" y="1506070"/>
                <a:ext cx="3426323" cy="4148251"/>
              </a:xfrm>
              <a:prstGeom prst="rect">
                <a:avLst/>
              </a:prstGeom>
              <a:blipFill>
                <a:blip r:embed="rId2"/>
                <a:stretch>
                  <a:fillRect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1556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961738" y="316836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4865570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919993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072549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127845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5343930" y="1472049"/>
            <a:ext cx="641781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5985711" y="1466759"/>
            <a:ext cx="565198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398353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886160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61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70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308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31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4830" y="8987"/>
            <a:ext cx="1031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M5: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=[‘v’: ‘conf’],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759268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8744198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8071043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8579294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173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582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5507351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354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22B767F7-6429-48BE-9262-DF21097151EA}"/>
              </a:ext>
            </a:extLst>
          </p:cNvPr>
          <p:cNvSpPr>
            <a:spLocks noChangeAspect="1"/>
          </p:cNvSpPr>
          <p:nvPr/>
        </p:nvSpPr>
        <p:spPr>
          <a:xfrm>
            <a:off x="3692753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3FC289-1299-440C-89D5-6CC8E8A583E3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 flipH="1">
            <a:off x="3923825" y="1466759"/>
            <a:ext cx="247288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4778867" y="3101881"/>
            <a:ext cx="1206844" cy="3400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/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92EC6B9-1FFC-4AAC-9710-28B817F9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19" y="775355"/>
                <a:ext cx="725648" cy="44537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4300507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1"/>
          </p:cNvCxnSpPr>
          <p:nvPr/>
        </p:nvCxnSpPr>
        <p:spPr>
          <a:xfrm>
            <a:off x="4778867" y="4398621"/>
            <a:ext cx="641438" cy="348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43" y="3651679"/>
                <a:ext cx="620234" cy="4655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98980421-D825-494B-AD09-E67B93518612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FA1064-8303-4F14-97E0-B314D6F95101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896063-1508-4FF9-8BD3-0A61F74DFC10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9AE471-BDDA-46D9-9CDD-1AD50BDE46BE}"/>
              </a:ext>
            </a:extLst>
          </p:cNvPr>
          <p:cNvCxnSpPr>
            <a:cxnSpLocks/>
            <a:stCxn id="99" idx="4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7476707-1921-4553-989A-06906DE99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84767FD-B672-48B7-80CA-88AD3594F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078E3ED5-A11F-4694-AF25-C0672B3E0B58}"/>
              </a:ext>
            </a:extLst>
          </p:cNvPr>
          <p:cNvSpPr>
            <a:spLocks noChangeAspect="1"/>
          </p:cNvSpPr>
          <p:nvPr/>
        </p:nvSpPr>
        <p:spPr>
          <a:xfrm>
            <a:off x="3445465" y="214516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/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24D2D2-8073-4AB1-9FB4-E49AC646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68" y="2372868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47A0DC89-5279-41AC-A98A-5112FA32DFDC}"/>
              </a:ext>
            </a:extLst>
          </p:cNvPr>
          <p:cNvSpPr>
            <a:spLocks noChangeAspect="1"/>
          </p:cNvSpPr>
          <p:nvPr/>
        </p:nvSpPr>
        <p:spPr>
          <a:xfrm>
            <a:off x="2545264" y="501077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/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663CEC7-4956-4AC3-ADAA-FDA1A3A3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30" y="766392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B9489B-93B2-47C3-BD6E-63B77DD01565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3023624" y="1457796"/>
            <a:ext cx="900201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043377-DA94-49BF-8B70-551B75565CFA}"/>
              </a:ext>
            </a:extLst>
          </p:cNvPr>
          <p:cNvCxnSpPr>
            <a:cxnSpLocks/>
            <a:stCxn id="67" idx="4"/>
            <a:endCxn id="71" idx="0"/>
          </p:cNvCxnSpPr>
          <p:nvPr/>
        </p:nvCxnSpPr>
        <p:spPr>
          <a:xfrm>
            <a:off x="3923825" y="3101880"/>
            <a:ext cx="855042" cy="3400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68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𝒕𝒉𝒆𝒕𝒂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(1.5, 0.75)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5" y="868179"/>
                <a:ext cx="3363806" cy="5459571"/>
              </a:xfrm>
              <a:prstGeom prst="rect">
                <a:avLst/>
              </a:prstGeom>
              <a:blipFill>
                <a:blip r:embed="rId2"/>
                <a:stretch>
                  <a:fillRect l="-543" r="-725" b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1217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3DE6A-0AD4-45DF-AB5C-41483F7EFACD}"/>
              </a:ext>
            </a:extLst>
          </p:cNvPr>
          <p:cNvSpPr txBox="1"/>
          <p:nvPr/>
        </p:nvSpPr>
        <p:spPr>
          <a:xfrm>
            <a:off x="7024491" y="1506070"/>
            <a:ext cx="4769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Treatment('LC’))”: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7024491" y="3881717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7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407800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-1613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6640613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10968885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328674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7704155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1997437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110" idx="1"/>
          </p:cNvCxnSpPr>
          <p:nvPr/>
        </p:nvCxnSpPr>
        <p:spPr>
          <a:xfrm>
            <a:off x="476747" y="1472564"/>
            <a:ext cx="1109705" cy="8216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7" idx="0"/>
          </p:cNvCxnSpPr>
          <p:nvPr/>
        </p:nvCxnSpPr>
        <p:spPr>
          <a:xfrm flipH="1">
            <a:off x="3170791" y="1479215"/>
            <a:ext cx="636243" cy="6659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7118973" y="1472049"/>
            <a:ext cx="23187" cy="6731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7142160" y="1466759"/>
            <a:ext cx="1040355" cy="6784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7"/>
          </p:cNvCxnSpPr>
          <p:nvPr/>
        </p:nvCxnSpPr>
        <p:spPr>
          <a:xfrm flipH="1">
            <a:off x="11224411" y="1420990"/>
            <a:ext cx="222834" cy="8634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7"/>
          </p:cNvCxnSpPr>
          <p:nvPr/>
        </p:nvCxnSpPr>
        <p:spPr>
          <a:xfrm flipH="1">
            <a:off x="11224411" y="1422770"/>
            <a:ext cx="1251386" cy="8616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45110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27597" y="3101023"/>
            <a:ext cx="2651697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171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53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662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51" y="743412"/>
                <a:ext cx="945259" cy="445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37" y="762415"/>
                <a:ext cx="416268" cy="445378"/>
              </a:xfrm>
              <a:prstGeom prst="rect">
                <a:avLst/>
              </a:prstGeom>
              <a:blipFill>
                <a:blip r:embed="rId9"/>
                <a:stretch>
                  <a:fillRect r="-9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" y="745979"/>
                <a:ext cx="709874" cy="445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99" y="756017"/>
                <a:ext cx="416268" cy="445378"/>
              </a:xfrm>
              <a:prstGeom prst="rect">
                <a:avLst/>
              </a:prstGeom>
              <a:blipFill>
                <a:blip r:embed="rId11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31725" y="8987"/>
            <a:ext cx="1118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M6: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include=[‘z’,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’], ["a ~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Treatment('LC'))", “v ~ C(conf, Treatment('LC'))"] '))"],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810093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8838797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9900663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7"/>
          </p:cNvCxnSpPr>
          <p:nvPr/>
        </p:nvCxnSpPr>
        <p:spPr>
          <a:xfrm flipH="1">
            <a:off x="8917545" y="1473621"/>
            <a:ext cx="399612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7"/>
          </p:cNvCxnSpPr>
          <p:nvPr/>
        </p:nvCxnSpPr>
        <p:spPr>
          <a:xfrm flipH="1">
            <a:off x="8917545" y="1473621"/>
            <a:ext cx="1461478" cy="8107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752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287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47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6663800" y="214516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03" y="2372869"/>
                <a:ext cx="946862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7CB139-3A3C-4C16-9215-B3377958E00D}"/>
              </a:ext>
            </a:extLst>
          </p:cNvPr>
          <p:cNvCxnSpPr>
            <a:cxnSpLocks/>
            <a:stCxn id="76" idx="4"/>
            <a:endCxn id="71" idx="0"/>
          </p:cNvCxnSpPr>
          <p:nvPr/>
        </p:nvCxnSpPr>
        <p:spPr>
          <a:xfrm flipH="1">
            <a:off x="5962208" y="3101881"/>
            <a:ext cx="1179952" cy="3220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AB5E9D48-82A6-4C5D-A70A-1E4BF2AECC5F}"/>
              </a:ext>
            </a:extLst>
          </p:cNvPr>
          <p:cNvSpPr>
            <a:spLocks noChangeAspect="1"/>
          </p:cNvSpPr>
          <p:nvPr/>
        </p:nvSpPr>
        <p:spPr>
          <a:xfrm>
            <a:off x="5483848" y="342397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A8E5BC-E721-480F-AD6D-C8FCB2011147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flipH="1">
            <a:off x="5758557" y="4380691"/>
            <a:ext cx="203651" cy="2259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/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1CF55A9-E927-4076-88E6-4A3B4D1B7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84" y="3633749"/>
                <a:ext cx="620234" cy="4655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D83AD8A-30BB-4D3A-8AE2-07E5D8742725}"/>
              </a:ext>
            </a:extLst>
          </p:cNvPr>
          <p:cNvSpPr>
            <a:spLocks noChangeAspect="1"/>
          </p:cNvSpPr>
          <p:nvPr/>
        </p:nvSpPr>
        <p:spPr>
          <a:xfrm>
            <a:off x="2692431" y="214516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/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EE855F-8C4E-477D-8844-3697DC1F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34" y="2372867"/>
                <a:ext cx="946862" cy="4641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B18302-DAD7-476F-931F-450234F6AB77}"/>
              </a:ext>
            </a:extLst>
          </p:cNvPr>
          <p:cNvCxnSpPr>
            <a:cxnSpLocks/>
            <a:stCxn id="67" idx="4"/>
            <a:endCxn id="75" idx="0"/>
          </p:cNvCxnSpPr>
          <p:nvPr/>
        </p:nvCxnSpPr>
        <p:spPr>
          <a:xfrm flipH="1">
            <a:off x="2806558" y="3101879"/>
            <a:ext cx="364233" cy="3498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FE8FA32-9B7D-470F-8D5E-B3CA6848B88D}"/>
              </a:ext>
            </a:extLst>
          </p:cNvPr>
          <p:cNvSpPr>
            <a:spLocks noChangeAspect="1"/>
          </p:cNvSpPr>
          <p:nvPr/>
        </p:nvSpPr>
        <p:spPr>
          <a:xfrm>
            <a:off x="214048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/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615DA18-AB47-4458-BBC9-EC9FC606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29" y="747036"/>
                <a:ext cx="929485" cy="44537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B4DDD36-5099-4CDE-AD23-EBEC715BE540}"/>
              </a:ext>
            </a:extLst>
          </p:cNvPr>
          <p:cNvCxnSpPr>
            <a:cxnSpLocks/>
            <a:stCxn id="87" idx="4"/>
            <a:endCxn id="67" idx="0"/>
          </p:cNvCxnSpPr>
          <p:nvPr/>
        </p:nvCxnSpPr>
        <p:spPr>
          <a:xfrm>
            <a:off x="2618840" y="1473621"/>
            <a:ext cx="551951" cy="671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71FC1F4-6E1F-4804-8ECE-3976B9A28BB5}"/>
              </a:ext>
            </a:extLst>
          </p:cNvPr>
          <p:cNvSpPr>
            <a:spLocks noChangeAspect="1"/>
          </p:cNvSpPr>
          <p:nvPr/>
        </p:nvSpPr>
        <p:spPr>
          <a:xfrm>
            <a:off x="5503634" y="51900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CA5AB3C-BB0D-4E25-93CA-69DB220DD72E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 flipH="1">
            <a:off x="5456798" y="1475724"/>
            <a:ext cx="525196" cy="6784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/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EC03F8-673C-444A-8485-8A172AEE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400" y="784320"/>
                <a:ext cx="725648" cy="4453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00">
            <a:extLst>
              <a:ext uri="{FF2B5EF4-FFF2-40B4-BE49-F238E27FC236}">
                <a16:creationId xmlns:a16="http://schemas.microsoft.com/office/drawing/2014/main" id="{BD8BCA0C-BE64-4DFA-86BD-DD21D7C92D0A}"/>
              </a:ext>
            </a:extLst>
          </p:cNvPr>
          <p:cNvSpPr>
            <a:spLocks noChangeAspect="1"/>
          </p:cNvSpPr>
          <p:nvPr/>
        </p:nvSpPr>
        <p:spPr>
          <a:xfrm>
            <a:off x="4978438" y="215412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/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CAD156-1762-4B9A-A6CB-0370CB0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61" y="2381833"/>
                <a:ext cx="727250" cy="4641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240BA183-3156-45E9-B5F4-80CB1530830A}"/>
              </a:ext>
            </a:extLst>
          </p:cNvPr>
          <p:cNvSpPr>
            <a:spLocks noChangeAspect="1"/>
          </p:cNvSpPr>
          <p:nvPr/>
        </p:nvSpPr>
        <p:spPr>
          <a:xfrm>
            <a:off x="4356145" y="51004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/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BCA307-5C15-4DF5-A862-EAFAFAB7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11" y="775357"/>
                <a:ext cx="725648" cy="44537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9D2415-AF04-4427-8839-30B66B788A4D}"/>
              </a:ext>
            </a:extLst>
          </p:cNvPr>
          <p:cNvCxnSpPr>
            <a:cxnSpLocks/>
            <a:stCxn id="103" idx="4"/>
            <a:endCxn id="101" idx="0"/>
          </p:cNvCxnSpPr>
          <p:nvPr/>
        </p:nvCxnSpPr>
        <p:spPr>
          <a:xfrm>
            <a:off x="4834505" y="1466761"/>
            <a:ext cx="622293" cy="6873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28F7469-4273-4F47-A51B-254AA57E65DD}"/>
              </a:ext>
            </a:extLst>
          </p:cNvPr>
          <p:cNvCxnSpPr>
            <a:cxnSpLocks/>
            <a:stCxn id="101" idx="4"/>
            <a:endCxn id="71" idx="0"/>
          </p:cNvCxnSpPr>
          <p:nvPr/>
        </p:nvCxnSpPr>
        <p:spPr>
          <a:xfrm>
            <a:off x="5456798" y="3110845"/>
            <a:ext cx="505410" cy="313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253B4F-E796-46D0-AC44-28DC349F80E1}"/>
              </a:ext>
            </a:extLst>
          </p:cNvPr>
          <p:cNvCxnSpPr>
            <a:cxnSpLocks/>
            <a:stCxn id="108" idx="4"/>
            <a:endCxn id="110" idx="1"/>
          </p:cNvCxnSpPr>
          <p:nvPr/>
        </p:nvCxnSpPr>
        <p:spPr>
          <a:xfrm>
            <a:off x="1525618" y="1481529"/>
            <a:ext cx="60834" cy="8127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636558D7-457D-4C02-8AAA-0AF0E6E7B37B}"/>
              </a:ext>
            </a:extLst>
          </p:cNvPr>
          <p:cNvSpPr>
            <a:spLocks noChangeAspect="1"/>
          </p:cNvSpPr>
          <p:nvPr/>
        </p:nvSpPr>
        <p:spPr>
          <a:xfrm>
            <a:off x="1047258" y="52481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/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77B6DE-40DC-40C0-B367-2F3B260F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50" y="754944"/>
                <a:ext cx="709874" cy="44537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C06463F7-4142-4B4A-8263-FB7AF78641AC}"/>
              </a:ext>
            </a:extLst>
          </p:cNvPr>
          <p:cNvSpPr>
            <a:spLocks noChangeAspect="1"/>
          </p:cNvSpPr>
          <p:nvPr/>
        </p:nvSpPr>
        <p:spPr>
          <a:xfrm>
            <a:off x="1446344" y="215412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/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5E89094-3F2F-490F-A33C-E46734CB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067" y="2381831"/>
                <a:ext cx="727250" cy="4641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78F3D7-1701-4542-A4D1-68A8B34726B6}"/>
              </a:ext>
            </a:extLst>
          </p:cNvPr>
          <p:cNvCxnSpPr>
            <a:cxnSpLocks/>
            <a:stCxn id="110" idx="4"/>
            <a:endCxn id="75" idx="0"/>
          </p:cNvCxnSpPr>
          <p:nvPr/>
        </p:nvCxnSpPr>
        <p:spPr>
          <a:xfrm>
            <a:off x="1924704" y="3110843"/>
            <a:ext cx="881854" cy="3408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6AD5-8629-415D-8D7B-BDA315CC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68D-37C5-42C7-AD1E-B3A4C679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9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359FB8-BC70-42EA-86A4-A647E8093FEA}"/>
              </a:ext>
            </a:extLst>
          </p:cNvPr>
          <p:cNvSpPr/>
          <p:nvPr/>
        </p:nvSpPr>
        <p:spPr>
          <a:xfrm>
            <a:off x="17926" y="5275086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n w="0"/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subj, rt, resp, cond1..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7B11C-2613-4256-AB3B-A34C65012B6F}"/>
              </a:ext>
            </a:extLst>
          </p:cNvPr>
          <p:cNvSpPr/>
          <p:nvPr/>
        </p:nvSpPr>
        <p:spPr>
          <a:xfrm>
            <a:off x="17925" y="373203"/>
            <a:ext cx="2043953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endParaRPr lang="en-US" sz="1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3B6AF-6AB5-47FE-B224-32FB96FD11E0}"/>
              </a:ext>
            </a:extLst>
          </p:cNvPr>
          <p:cNvSpPr/>
          <p:nvPr/>
        </p:nvSpPr>
        <p:spPr>
          <a:xfrm>
            <a:off x="17925" y="2871531"/>
            <a:ext cx="2043951" cy="8426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 of params)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9560E5-E615-4BDB-A234-037D379BD551}"/>
              </a:ext>
            </a:extLst>
          </p:cNvPr>
          <p:cNvSpPr/>
          <p:nvPr/>
        </p:nvSpPr>
        <p:spPr>
          <a:xfrm>
            <a:off x="4921623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D8DBA-316E-4F05-9D7F-369E3B376CB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061878" y="794544"/>
            <a:ext cx="2859745" cy="249832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081DF7-6B91-4418-BCE4-EFA7D0D286B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061876" y="3292872"/>
            <a:ext cx="285974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44811-2F8D-4A57-8492-048144B88B0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061877" y="3292872"/>
            <a:ext cx="2859746" cy="240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8CB1E8-EB40-4691-9096-4355DBB3A495}"/>
              </a:ext>
            </a:extLst>
          </p:cNvPr>
          <p:cNvCxnSpPr>
            <a:cxnSpLocks/>
            <a:stCxn id="8" idx="3"/>
            <a:endCxn id="18" idx="2"/>
          </p:cNvCxnSpPr>
          <p:nvPr/>
        </p:nvCxnSpPr>
        <p:spPr>
          <a:xfrm>
            <a:off x="6149787" y="3292872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30B1FAD-8BFD-489F-A36B-0498CAFE1A4D}"/>
              </a:ext>
            </a:extLst>
          </p:cNvPr>
          <p:cNvSpPr/>
          <p:nvPr/>
        </p:nvSpPr>
        <p:spPr>
          <a:xfrm>
            <a:off x="6875929" y="2871531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traces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params]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529452-E41C-4E42-AA97-3315EF5CDA87}"/>
              </a:ext>
            </a:extLst>
          </p:cNvPr>
          <p:cNvSpPr/>
          <p:nvPr/>
        </p:nvSpPr>
        <p:spPr>
          <a:xfrm>
            <a:off x="3639668" y="373202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predictive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06A463-04C4-46E7-A1ED-D9EF8A267282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2061878" y="794543"/>
            <a:ext cx="15777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9F2B17-99CF-4241-B273-272426B0CCE8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2061876" y="794543"/>
            <a:ext cx="1577792" cy="24983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2C17A3-8310-4B2D-837A-5F8063260F10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2061877" y="794543"/>
            <a:ext cx="1577791" cy="4901884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F8D23D-5637-45E6-A7AF-D3349E94E05D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>
            <a:off x="4867832" y="794543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DE7F149-8E77-4880-A9F7-E7E385F88126}"/>
              </a:ext>
            </a:extLst>
          </p:cNvPr>
          <p:cNvSpPr/>
          <p:nvPr/>
        </p:nvSpPr>
        <p:spPr>
          <a:xfrm>
            <a:off x="5593974" y="373202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2D210DC-787D-472C-9271-10079F791694}"/>
              </a:ext>
            </a:extLst>
          </p:cNvPr>
          <p:cNvSpPr/>
          <p:nvPr/>
        </p:nvSpPr>
        <p:spPr>
          <a:xfrm>
            <a:off x="7521392" y="5275085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predictive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E3477-276F-42BF-8DCB-3F4270EB3D7C}"/>
              </a:ext>
            </a:extLst>
          </p:cNvPr>
          <p:cNvCxnSpPr>
            <a:cxnSpLocks/>
            <a:stCxn id="39" idx="3"/>
            <a:endCxn id="41" idx="2"/>
          </p:cNvCxnSpPr>
          <p:nvPr/>
        </p:nvCxnSpPr>
        <p:spPr>
          <a:xfrm>
            <a:off x="8749556" y="5696426"/>
            <a:ext cx="726142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CD7E5F9-37D8-4F9E-B11E-2DFD10736329}"/>
              </a:ext>
            </a:extLst>
          </p:cNvPr>
          <p:cNvSpPr/>
          <p:nvPr/>
        </p:nvSpPr>
        <p:spPr>
          <a:xfrm>
            <a:off x="9475698" y="5275085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pred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17D3FD-5324-44F0-9CEC-A576A3E053EB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2061876" y="3292872"/>
            <a:ext cx="5459516" cy="240355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E05837-5686-4662-9979-DC4D1541A3BD}"/>
              </a:ext>
            </a:extLst>
          </p:cNvPr>
          <p:cNvCxnSpPr>
            <a:cxnSpLocks/>
            <a:stCxn id="18" idx="4"/>
            <a:endCxn id="39" idx="0"/>
          </p:cNvCxnSpPr>
          <p:nvPr/>
        </p:nvCxnSpPr>
        <p:spPr>
          <a:xfrm>
            <a:off x="8130988" y="3714213"/>
            <a:ext cx="4486" cy="1560872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8C3EFB-C9F3-4C00-99C8-1620B2046F77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 flipV="1">
            <a:off x="2061877" y="5696426"/>
            <a:ext cx="5459515" cy="1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9396C36-7D84-4496-A59E-EB7290534930}"/>
              </a:ext>
            </a:extLst>
          </p:cNvPr>
          <p:cNvSpPr/>
          <p:nvPr/>
        </p:nvSpPr>
        <p:spPr>
          <a:xfrm>
            <a:off x="10284390" y="2871531"/>
            <a:ext cx="1228164" cy="84268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66D6FA-CF04-4A78-A630-5D22913BB721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 flipV="1">
            <a:off x="2061877" y="3292872"/>
            <a:ext cx="8222513" cy="2403555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CD47-E512-470F-BD9D-6E05AA866BF1}"/>
              </a:ext>
            </a:extLst>
          </p:cNvPr>
          <p:cNvCxnSpPr>
            <a:cxnSpLocks/>
            <a:stCxn id="18" idx="6"/>
            <a:endCxn id="63" idx="1"/>
          </p:cNvCxnSpPr>
          <p:nvPr/>
        </p:nvCxnSpPr>
        <p:spPr>
          <a:xfrm>
            <a:off x="9386046" y="3292872"/>
            <a:ext cx="89834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D01DC9-BBF7-4901-ACBF-05E2C9E64B60}"/>
              </a:ext>
            </a:extLst>
          </p:cNvPr>
          <p:cNvCxnSpPr>
            <a:cxnSpLocks/>
            <a:stCxn id="63" idx="0"/>
            <a:endCxn id="71" idx="4"/>
          </p:cNvCxnSpPr>
          <p:nvPr/>
        </p:nvCxnSpPr>
        <p:spPr>
          <a:xfrm flipV="1">
            <a:off x="10898472" y="2431256"/>
            <a:ext cx="0" cy="44027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018A1E5-FD6B-4908-9C02-06E8368A6244}"/>
              </a:ext>
            </a:extLst>
          </p:cNvPr>
          <p:cNvSpPr/>
          <p:nvPr/>
        </p:nvSpPr>
        <p:spPr>
          <a:xfrm>
            <a:off x="9643413" y="1588574"/>
            <a:ext cx="2510117" cy="8426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pointwise log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[size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chains × draws × index]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2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57411" y="1472564"/>
            <a:ext cx="464608" cy="8220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1400528" y="1479215"/>
            <a:ext cx="335633" cy="8153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506161" y="1472049"/>
            <a:ext cx="403879" cy="82254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4295476" y="1466759"/>
            <a:ext cx="417664" cy="8367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0084584" y="1420990"/>
            <a:ext cx="335069" cy="876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769153" y="1422770"/>
            <a:ext cx="523283" cy="8998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2"/>
            <a:endCxn id="18" idx="7"/>
          </p:cNvCxnSpPr>
          <p:nvPr/>
        </p:nvCxnSpPr>
        <p:spPr>
          <a:xfrm flipH="1">
            <a:off x="6096808" y="2757139"/>
            <a:ext cx="3997223" cy="19896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3095390"/>
            <a:ext cx="3859970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4437429" y="3088482"/>
            <a:ext cx="1142292" cy="15324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7409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67776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570990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524349"/>
                <a:ext cx="389081" cy="465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534756"/>
                <a:ext cx="397416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332848" cy="465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3118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M0_0: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hddm.HDDM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033926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68" idx="2"/>
          </p:cNvCxnSpPr>
          <p:nvPr/>
        </p:nvCxnSpPr>
        <p:spPr>
          <a:xfrm flipH="1" flipV="1">
            <a:off x="6236917" y="5085012"/>
            <a:ext cx="5755424" cy="9168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22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M2: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“conf”})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12676D-45F6-41C5-820F-84999D52F012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2B11FD-D424-42F0-AC55-F00A1DE3E633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94DC850-7BA4-44E5-95EC-498FDA7A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22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F2ADB929-EE19-4A30-A782-27EBED5D040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7A25FEF-C796-4A69-AA65-16C8AB13F47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379E42C-8960-42D9-A7B9-AAE342AEA1F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D6E302D-34E2-45BE-AC59-0061A76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23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54256E-AF7A-4AF8-94C2-49F20DD0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4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69BA71-0F9D-4059-A2B3-FD9AA2CE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5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9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36211" cy="19698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42372" y="1466759"/>
            <a:ext cx="570768" cy="19751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980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M1_1: HDDM(data,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depends_on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{“v”: “conf”, “a”: “conf”} , include=[‘z’,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64012" y="3441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5"/>
            <a:endCxn id="77" idx="1"/>
          </p:cNvCxnSpPr>
          <p:nvPr/>
        </p:nvCxnSpPr>
        <p:spPr>
          <a:xfrm>
            <a:off x="4480623" y="4258513"/>
            <a:ext cx="939682" cy="4882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48" y="3651679"/>
                <a:ext cx="620234" cy="4655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D45C5-9A2E-4D7A-B90E-72CED198640E}"/>
              </a:ext>
            </a:extLst>
          </p:cNvPr>
          <p:cNvSpPr>
            <a:spLocks noChangeAspect="1"/>
          </p:cNvSpPr>
          <p:nvPr/>
        </p:nvSpPr>
        <p:spPr>
          <a:xfrm>
            <a:off x="7024980" y="522033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904896" y="1478752"/>
            <a:ext cx="1598444" cy="3164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476869" cy="154927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𝑠𝑣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825" y="2558563"/>
                <a:ext cx="878317" cy="338554"/>
              </a:xfrm>
              <a:prstGeom prst="rect">
                <a:avLst/>
              </a:prstGeom>
              <a:blipFill>
                <a:blip r:embed="rId6"/>
                <a:stretch>
                  <a:fillRect l="-3472" r="-694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/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AD89976-3EF8-4F48-A13D-A629D6AF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59" y="807534"/>
                <a:ext cx="793359" cy="369332"/>
              </a:xfrm>
              <a:prstGeom prst="rect">
                <a:avLst/>
              </a:prstGeom>
              <a:blipFill>
                <a:blip r:embed="rId9"/>
                <a:stretch>
                  <a:fillRect l="-5385" r="-846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307" y="4288862"/>
                <a:ext cx="833626" cy="338554"/>
              </a:xfrm>
              <a:prstGeom prst="rect">
                <a:avLst/>
              </a:prstGeom>
              <a:blipFill>
                <a:blip r:embed="rId21"/>
                <a:stretch>
                  <a:fillRect l="-6569" r="-7299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135" y="5832538"/>
                <a:ext cx="857222" cy="338554"/>
              </a:xfrm>
              <a:prstGeom prst="rect">
                <a:avLst/>
              </a:prstGeom>
              <a:blipFill>
                <a:blip r:embed="rId22"/>
                <a:stretch>
                  <a:fillRect l="-4255" r="-638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M0: HDDM(data)</a:t>
            </a:r>
          </a:p>
        </p:txBody>
      </p:sp>
    </p:spTree>
    <p:extLst>
      <p:ext uri="{BB962C8B-B14F-4D97-AF65-F5344CB8AC3E}">
        <p14:creationId xmlns:p14="http://schemas.microsoft.com/office/powerpoint/2010/main" val="273116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𝑖𝑛𝑣𝑙𝑜𝑔𝑖𝑡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(0.05)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58" y="536482"/>
                <a:ext cx="3291350" cy="5924955"/>
              </a:xfrm>
              <a:prstGeom prst="rect">
                <a:avLst/>
              </a:prstGeom>
              <a:blipFill>
                <a:blip r:embed="rId2"/>
                <a:stretch>
                  <a:fillRect r="-926" b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97545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743724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3620818" y="21373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57411" y="1472564"/>
            <a:ext cx="664673" cy="6717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1222084" y="1479215"/>
            <a:ext cx="514077" cy="665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3506161" y="1472049"/>
            <a:ext cx="593017" cy="6653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4099178" y="1466759"/>
            <a:ext cx="613962" cy="6706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52565" y="3101023"/>
            <a:ext cx="1739216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1560335" y="2960915"/>
            <a:ext cx="3859970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099178" y="3094115"/>
            <a:ext cx="1512152" cy="15690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637558"/>
                <a:ext cx="1885516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42" y="4852221"/>
                <a:ext cx="60696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42" y="2389874"/>
                <a:ext cx="439479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36" y="2400281"/>
                <a:ext cx="465320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509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M1: HDDM(data,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solidFill>
                <a:srgbClr val="0000FF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1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868179"/>
                <a:ext cx="3300134" cy="2062616"/>
              </a:xfrm>
              <a:prstGeom prst="rect">
                <a:avLst/>
              </a:prstGeom>
              <a:blipFill>
                <a:blip r:embed="rId2"/>
                <a:stretch>
                  <a:fillRect r="-554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22766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925895"/>
            <a:ext cx="11182841" cy="45542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79051" y="515845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3027801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06224" y="4642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1257801" y="52249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4234780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814076" y="46605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6C1DC1-EA51-4797-9065-70B5153B46FC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8DC79D-2135-431B-B735-D4F3D770C274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584383-069C-4CED-9603-B8BC7A84CAF5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5" idx="1"/>
          </p:cNvCxnSpPr>
          <p:nvPr/>
        </p:nvCxnSpPr>
        <p:spPr>
          <a:xfrm>
            <a:off x="557411" y="1472564"/>
            <a:ext cx="1910895" cy="2119283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5" idx="1"/>
          </p:cNvCxnSpPr>
          <p:nvPr/>
        </p:nvCxnSpPr>
        <p:spPr>
          <a:xfrm>
            <a:off x="1736161" y="1479215"/>
            <a:ext cx="732145" cy="2112632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6" idx="0"/>
          </p:cNvCxnSpPr>
          <p:nvPr/>
        </p:nvCxnSpPr>
        <p:spPr>
          <a:xfrm>
            <a:off x="3506161" y="1472049"/>
            <a:ext cx="606671" cy="6722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6" idx="0"/>
          </p:cNvCxnSpPr>
          <p:nvPr/>
        </p:nvCxnSpPr>
        <p:spPr>
          <a:xfrm flipH="1">
            <a:off x="4112832" y="1466759"/>
            <a:ext cx="600308" cy="677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084584" y="1420990"/>
            <a:ext cx="487807" cy="7233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22770"/>
            <a:ext cx="720045" cy="7215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77" idx="7"/>
          </p:cNvCxnSpPr>
          <p:nvPr/>
        </p:nvCxnSpPr>
        <p:spPr>
          <a:xfrm flipH="1">
            <a:off x="6096808" y="2960915"/>
            <a:ext cx="4137331" cy="17858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A82429-A4B3-4763-BB9C-7FAAA7387AD2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916874" y="3101023"/>
            <a:ext cx="1774907" cy="153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6151372" y="3088452"/>
            <a:ext cx="5981078" cy="17820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7803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599EC7E-C98E-494A-AFFC-144A937C5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389873"/>
                <a:ext cx="400751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19156"/>
                <a:ext cx="4162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29194"/>
                <a:ext cx="4162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52" y="752377"/>
                <a:ext cx="4637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961" y="762415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0" y="745979"/>
                <a:ext cx="44794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59" y="756017"/>
                <a:ext cx="41626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975828-04D4-4D6A-B348-5FDE5919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2884D-3077-47DE-9BE1-056F8CEE1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C34F4B0-E6CC-4EA3-AAEC-02C0F0D4AD49}"/>
              </a:ext>
            </a:extLst>
          </p:cNvPr>
          <p:cNvSpPr txBox="1"/>
          <p:nvPr/>
        </p:nvSpPr>
        <p:spPr>
          <a:xfrm>
            <a:off x="234537" y="45519"/>
            <a:ext cx="826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M2: HDDM(data,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{“v”: “conf”} , include=[‘z’,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195BB14-194C-4C77-9774-02335EB88FA1}"/>
              </a:ext>
            </a:extLst>
          </p:cNvPr>
          <p:cNvSpPr>
            <a:spLocks noChangeAspect="1"/>
          </p:cNvSpPr>
          <p:nvPr/>
        </p:nvSpPr>
        <p:spPr>
          <a:xfrm>
            <a:off x="721342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CE18A3-651B-499F-B741-C7C1597523A4}"/>
              </a:ext>
            </a:extLst>
          </p:cNvPr>
          <p:cNvSpPr>
            <a:spLocks noChangeAspect="1"/>
          </p:cNvSpPr>
          <p:nvPr/>
        </p:nvSpPr>
        <p:spPr>
          <a:xfrm>
            <a:off x="6705170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56A83AC-6E21-44A0-86D5-BD3A7C73CA2B}"/>
              </a:ext>
            </a:extLst>
          </p:cNvPr>
          <p:cNvSpPr>
            <a:spLocks noChangeAspect="1"/>
          </p:cNvSpPr>
          <p:nvPr/>
        </p:nvSpPr>
        <p:spPr>
          <a:xfrm>
            <a:off x="785668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D42F81-85A5-447D-A505-21D323A6207D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183530" y="1473621"/>
            <a:ext cx="508251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118F4-E4D3-44AC-ACEB-75313A7EC354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 flipH="1">
            <a:off x="7691781" y="1473621"/>
            <a:ext cx="64326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/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B22C0AC-64C1-4978-B1B8-6E3DE9E5F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239" y="2360577"/>
                <a:ext cx="429284" cy="464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/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0164BE6-3722-4260-B88F-CF4378E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660" y="758360"/>
                <a:ext cx="43903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/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55B1BE-9EA1-4974-B11F-7E3A8502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069" y="768398"/>
                <a:ext cx="416268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338F97D1-A98E-4584-A622-E43A48DB283B}"/>
              </a:ext>
            </a:extLst>
          </p:cNvPr>
          <p:cNvSpPr/>
          <p:nvPr/>
        </p:nvSpPr>
        <p:spPr>
          <a:xfrm>
            <a:off x="4474453" y="4470340"/>
            <a:ext cx="2568208" cy="16177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394525-4903-4DE8-9C64-5B4412E625BE}"/>
              </a:ext>
            </a:extLst>
          </p:cNvPr>
          <p:cNvSpPr>
            <a:spLocks noChangeAspect="1"/>
          </p:cNvSpPr>
          <p:nvPr/>
        </p:nvSpPr>
        <p:spPr>
          <a:xfrm>
            <a:off x="2328198" y="3451739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4F5505-92A0-4D12-ABEA-92FD36E918B4}"/>
              </a:ext>
            </a:extLst>
          </p:cNvPr>
          <p:cNvSpPr>
            <a:spLocks noChangeAspect="1"/>
          </p:cNvSpPr>
          <p:nvPr/>
        </p:nvSpPr>
        <p:spPr>
          <a:xfrm>
            <a:off x="3634472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A6883C-41CB-4095-A366-3443DCC42931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19AB08-4101-4BD9-B5A0-3D2FFC6E2066}"/>
              </a:ext>
            </a:extLst>
          </p:cNvPr>
          <p:cNvCxnSpPr>
            <a:cxnSpLocks/>
            <a:stCxn id="75" idx="5"/>
          </p:cNvCxnSpPr>
          <p:nvPr/>
        </p:nvCxnSpPr>
        <p:spPr>
          <a:xfrm>
            <a:off x="3144809" y="4268350"/>
            <a:ext cx="2200353" cy="5884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7FE2F2-9119-4B5C-8137-FAD56DBCCF25}"/>
              </a:ext>
            </a:extLst>
          </p:cNvPr>
          <p:cNvCxnSpPr>
            <a:cxnSpLocks/>
            <a:stCxn id="76" idx="4"/>
            <a:endCxn id="77" idx="1"/>
          </p:cNvCxnSpPr>
          <p:nvPr/>
        </p:nvCxnSpPr>
        <p:spPr>
          <a:xfrm>
            <a:off x="4112832" y="3101023"/>
            <a:ext cx="1307473" cy="16457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/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42979-0062-450D-BD1E-DA6CD8D7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87" y="4852221"/>
                <a:ext cx="793807" cy="4655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/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n>
                    <a:solidFill>
                      <a:srgbClr val="0000FF"/>
                    </a:solidFill>
                  </a:ln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175F31E-05A5-426D-A2E7-8D4794CA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623" y="3697309"/>
                <a:ext cx="611899" cy="4655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/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2C7206-56DF-4073-936D-A564ED8C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085" y="2364444"/>
                <a:ext cx="465320" cy="4641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B4700B5-990B-4D82-9A7F-823DA164847C}"/>
              </a:ext>
            </a:extLst>
          </p:cNvPr>
          <p:cNvSpPr/>
          <p:nvPr/>
        </p:nvSpPr>
        <p:spPr>
          <a:xfrm>
            <a:off x="2148344" y="3277269"/>
            <a:ext cx="5541206" cy="291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/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AEB1585-1653-4537-A958-533171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17" y="5669826"/>
                <a:ext cx="1789080" cy="4655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F0B6FB-48E8-4016-AE91-D3AF045C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1549498"/>
                <a:ext cx="3308983" cy="266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1549498"/>
                <a:ext cx="3308983" cy="2664319"/>
              </a:xfrm>
              <a:prstGeom prst="rect">
                <a:avLst/>
              </a:prstGeom>
              <a:blipFill>
                <a:blip r:embed="rId2"/>
                <a:stretch>
                  <a:fillRect r="-552" b="-3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58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keep_regressor_trace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1576395"/>
            <a:ext cx="4805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“v ~ C(conf, Treatment(‘LC’))”: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FDAD13-F57D-4164-8F51-D19514B3E798}"/>
              </a:ext>
            </a:extLst>
          </p:cNvPr>
          <p:cNvSpPr/>
          <p:nvPr/>
        </p:nvSpPr>
        <p:spPr>
          <a:xfrm>
            <a:off x="376981" y="1757315"/>
            <a:ext cx="11182841" cy="47228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8B-F265-45FD-A1AB-9DAD3A8C44EE}"/>
              </a:ext>
            </a:extLst>
          </p:cNvPr>
          <p:cNvSpPr/>
          <p:nvPr/>
        </p:nvSpPr>
        <p:spPr>
          <a:xfrm>
            <a:off x="4474453" y="4262908"/>
            <a:ext cx="2568208" cy="1825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AE878E-0F3F-4042-BAA7-77F6C7F9C269}"/>
              </a:ext>
            </a:extLst>
          </p:cNvPr>
          <p:cNvSpPr>
            <a:spLocks noChangeAspect="1"/>
          </p:cNvSpPr>
          <p:nvPr/>
        </p:nvSpPr>
        <p:spPr>
          <a:xfrm>
            <a:off x="2768192" y="460664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66967-2C11-4419-AB08-B5198CCACB35}"/>
              </a:ext>
            </a:extLst>
          </p:cNvPr>
          <p:cNvSpPr>
            <a:spLocks noChangeAspect="1"/>
          </p:cNvSpPr>
          <p:nvPr/>
        </p:nvSpPr>
        <p:spPr>
          <a:xfrm>
            <a:off x="5736494" y="227187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196B74-8AE8-4A44-917A-52576628BCF9}"/>
              </a:ext>
            </a:extLst>
          </p:cNvPr>
          <p:cNvSpPr>
            <a:spLocks noChangeAspect="1"/>
          </p:cNvSpPr>
          <p:nvPr/>
        </p:nvSpPr>
        <p:spPr>
          <a:xfrm>
            <a:off x="10094031" y="2278779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7BFEC0-F8D6-4282-B325-D384D119A3ED}"/>
              </a:ext>
            </a:extLst>
          </p:cNvPr>
          <p:cNvSpPr>
            <a:spLocks noChangeAspect="1"/>
          </p:cNvSpPr>
          <p:nvPr/>
        </p:nvSpPr>
        <p:spPr>
          <a:xfrm>
            <a:off x="2374029" y="515845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325B4F-03A3-4455-8043-5AD2886C514E}"/>
              </a:ext>
            </a:extLst>
          </p:cNvPr>
          <p:cNvSpPr>
            <a:spLocks noChangeAspect="1"/>
          </p:cNvSpPr>
          <p:nvPr/>
        </p:nvSpPr>
        <p:spPr>
          <a:xfrm>
            <a:off x="5188305" y="51533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D238B8-24D8-4C09-977A-63BD1C7610F4}"/>
              </a:ext>
            </a:extLst>
          </p:cNvPr>
          <p:cNvSpPr>
            <a:spLocks noChangeAspect="1"/>
          </p:cNvSpPr>
          <p:nvPr/>
        </p:nvSpPr>
        <p:spPr>
          <a:xfrm>
            <a:off x="9642084" y="47323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5A078B-5ED0-4D6D-8D23-616980C18420}"/>
              </a:ext>
            </a:extLst>
          </p:cNvPr>
          <p:cNvSpPr>
            <a:spLocks noChangeAspect="1"/>
          </p:cNvSpPr>
          <p:nvPr/>
        </p:nvSpPr>
        <p:spPr>
          <a:xfrm>
            <a:off x="3552779" y="522496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E0FEB7-D0C3-484A-8805-3116B2B610ED}"/>
              </a:ext>
            </a:extLst>
          </p:cNvPr>
          <p:cNvSpPr>
            <a:spLocks noChangeAspect="1"/>
          </p:cNvSpPr>
          <p:nvPr/>
        </p:nvSpPr>
        <p:spPr>
          <a:xfrm>
            <a:off x="6305634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FDC76-CFB8-43DD-AA10-CAF1275D679C}"/>
              </a:ext>
            </a:extLst>
          </p:cNvPr>
          <p:cNvSpPr>
            <a:spLocks noChangeAspect="1"/>
          </p:cNvSpPr>
          <p:nvPr/>
        </p:nvSpPr>
        <p:spPr>
          <a:xfrm>
            <a:off x="10778216" y="47501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BA2ED3-B0C9-4407-A3A4-E5BFAC6B4D74}"/>
              </a:ext>
            </a:extLst>
          </p:cNvPr>
          <p:cNvSpPr>
            <a:spLocks noChangeAspect="1"/>
          </p:cNvSpPr>
          <p:nvPr/>
        </p:nvSpPr>
        <p:spPr>
          <a:xfrm>
            <a:off x="5280197" y="4606651"/>
            <a:ext cx="956719" cy="9567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98F67-87AB-4F94-984D-7520F0DAD783}"/>
              </a:ext>
            </a:extLst>
          </p:cNvPr>
          <p:cNvCxnSpPr>
            <a:cxnSpLocks/>
            <a:stCxn id="10" idx="4"/>
            <a:endCxn id="70" idx="0"/>
          </p:cNvCxnSpPr>
          <p:nvPr/>
        </p:nvCxnSpPr>
        <p:spPr>
          <a:xfrm>
            <a:off x="2852389" y="1472564"/>
            <a:ext cx="633320" cy="7992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6A6606-07AC-4C35-BA1B-710627A70B1E}"/>
              </a:ext>
            </a:extLst>
          </p:cNvPr>
          <p:cNvCxnSpPr>
            <a:cxnSpLocks/>
            <a:stCxn id="14" idx="4"/>
            <a:endCxn id="70" idx="0"/>
          </p:cNvCxnSpPr>
          <p:nvPr/>
        </p:nvCxnSpPr>
        <p:spPr>
          <a:xfrm flipH="1">
            <a:off x="3485709" y="1479215"/>
            <a:ext cx="545430" cy="7926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1FAEC2-8ABF-481E-B146-A2A9C0773815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>
            <a:off x="5666665" y="1472049"/>
            <a:ext cx="548189" cy="799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62151-80B5-4E18-BA46-FA9A438CD14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214854" y="1466759"/>
            <a:ext cx="569140" cy="8051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80A35-B30A-48E7-AC09-4DADCC971E3C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>
            <a:off x="10120444" y="1429955"/>
            <a:ext cx="451947" cy="8488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934623-F5B2-47A6-9BFD-2D4890018DB1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 flipH="1">
            <a:off x="10572391" y="1431735"/>
            <a:ext cx="684185" cy="8470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2FF4A6-D088-4F40-8001-96DC1D7382B0}"/>
              </a:ext>
            </a:extLst>
          </p:cNvPr>
          <p:cNvCxnSpPr>
            <a:cxnSpLocks/>
            <a:stCxn id="9" idx="3"/>
            <a:endCxn id="18" idx="7"/>
          </p:cNvCxnSpPr>
          <p:nvPr/>
        </p:nvCxnSpPr>
        <p:spPr>
          <a:xfrm flipH="1">
            <a:off x="6096808" y="3095390"/>
            <a:ext cx="4137331" cy="16513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A0A89D-C193-46BA-ADEC-55706B491F08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3724911" y="5085009"/>
            <a:ext cx="1555286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B57C39-957B-497A-BBDC-740121CB1173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 flipH="1">
            <a:off x="5758557" y="3228590"/>
            <a:ext cx="456297" cy="1378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7CDBB6-5393-4285-94E7-6B8DC9551611}"/>
              </a:ext>
            </a:extLst>
          </p:cNvPr>
          <p:cNvCxnSpPr>
            <a:cxnSpLocks/>
          </p:cNvCxnSpPr>
          <p:nvPr/>
        </p:nvCxnSpPr>
        <p:spPr>
          <a:xfrm flipH="1">
            <a:off x="6185327" y="3088452"/>
            <a:ext cx="5947124" cy="17753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4486E1F-FFEA-4D17-BBF8-B7131B6986C7}"/>
              </a:ext>
            </a:extLst>
          </p:cNvPr>
          <p:cNvCxnSpPr>
            <a:cxnSpLocks/>
          </p:cNvCxnSpPr>
          <p:nvPr/>
        </p:nvCxnSpPr>
        <p:spPr>
          <a:xfrm flipH="1">
            <a:off x="6191077" y="4447754"/>
            <a:ext cx="5812554" cy="5343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ECD781-3330-4BBC-B6CF-807A2BD5EE15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6236916" y="5085011"/>
            <a:ext cx="5755425" cy="916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/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FA95D47-5D57-4E0C-9640-2D71F0084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28" y="5592733"/>
                <a:ext cx="2040430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/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44DE814-BE52-4CED-9752-2D042247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0" y="5956624"/>
                <a:ext cx="1906932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/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9BD9D6-C102-4D11-929B-2E57FB22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457" y="4852221"/>
                <a:ext cx="793807" cy="465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/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6C7DED-76A6-478B-9664-D81D355F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96" y="4827522"/>
                <a:ext cx="611899" cy="465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/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2EC6307-6570-4131-9C47-2B5EBF25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2" y="2534756"/>
                <a:ext cx="465320" cy="464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/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08BB60-BEE1-4E5C-B9A0-E64E3B93C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402" y="2524348"/>
                <a:ext cx="400751" cy="4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/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6199BF4-B065-44D4-B3E5-5D6CD6FCC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892" y="728121"/>
                <a:ext cx="4162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/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0C822D8-7395-4E29-802A-2B60DBB6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01" y="738159"/>
                <a:ext cx="41626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/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D70C0D-531A-4E5E-B0AB-B48C22C3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266" y="752377"/>
                <a:ext cx="46371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/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8E0583-E563-4653-8A1A-5EEEBC55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75" y="762415"/>
                <a:ext cx="416268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/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37051F3-9A25-4834-93E5-13BCFA78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49" y="710119"/>
                <a:ext cx="929485" cy="4453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/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010859-74B5-44B1-9974-F2F9A3CC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06" y="711192"/>
                <a:ext cx="416268" cy="445378"/>
              </a:xfrm>
              <a:prstGeom prst="rect">
                <a:avLst/>
              </a:prstGeom>
              <a:blipFill>
                <a:blip r:embed="rId14"/>
                <a:stretch>
                  <a:fillRect r="-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AE4539C1-4016-4EA3-8077-54F9FF4C49F6}"/>
              </a:ext>
            </a:extLst>
          </p:cNvPr>
          <p:cNvSpPr/>
          <p:nvPr/>
        </p:nvSpPr>
        <p:spPr>
          <a:xfrm>
            <a:off x="2421630" y="3969394"/>
            <a:ext cx="5267919" cy="22711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6E119A-7BC2-4DBE-8195-9FE8A9F57100}"/>
              </a:ext>
            </a:extLst>
          </p:cNvPr>
          <p:cNvSpPr>
            <a:spLocks noChangeAspect="1"/>
          </p:cNvSpPr>
          <p:nvPr/>
        </p:nvSpPr>
        <p:spPr>
          <a:xfrm>
            <a:off x="3007349" y="2271840"/>
            <a:ext cx="956719" cy="956719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/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AD6EA6-551C-4E56-8D98-331A9B77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41" y="2516388"/>
                <a:ext cx="938527" cy="4641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79E3CBC2-7ABD-4CA1-BCB8-1975C1A9E630}"/>
              </a:ext>
            </a:extLst>
          </p:cNvPr>
          <p:cNvSpPr>
            <a:spLocks noChangeAspect="1"/>
          </p:cNvSpPr>
          <p:nvPr/>
        </p:nvSpPr>
        <p:spPr>
          <a:xfrm>
            <a:off x="88926" y="510040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B4C582-0D10-4084-97C7-4CCCBA06A28F}"/>
              </a:ext>
            </a:extLst>
          </p:cNvPr>
          <p:cNvCxnSpPr>
            <a:cxnSpLocks/>
            <a:stCxn id="77" idx="4"/>
            <a:endCxn id="6" idx="1"/>
          </p:cNvCxnSpPr>
          <p:nvPr/>
        </p:nvCxnSpPr>
        <p:spPr>
          <a:xfrm>
            <a:off x="567286" y="1466759"/>
            <a:ext cx="2341014" cy="32799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5E9CDA-13CA-41E4-AA29-5762EFA9C4B3}"/>
              </a:ext>
            </a:extLst>
          </p:cNvPr>
          <p:cNvCxnSpPr>
            <a:cxnSpLocks/>
            <a:stCxn id="70" idx="4"/>
            <a:endCxn id="6" idx="0"/>
          </p:cNvCxnSpPr>
          <p:nvPr/>
        </p:nvCxnSpPr>
        <p:spPr>
          <a:xfrm flipH="1">
            <a:off x="3246552" y="3228559"/>
            <a:ext cx="239157" cy="13780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7F68F9-1D6D-4F02-9CE0-2ECD2778C295}"/>
              </a:ext>
            </a:extLst>
          </p:cNvPr>
          <p:cNvSpPr txBox="1"/>
          <p:nvPr/>
        </p:nvSpPr>
        <p:spPr>
          <a:xfrm>
            <a:off x="234537" y="45519"/>
            <a:ext cx="113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/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3668216-A906-4259-93F8-967DD62B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629" y="5732581"/>
                <a:ext cx="1789080" cy="4655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48458C8-9492-4CE0-BB6D-02164211F584}"/>
              </a:ext>
            </a:extLst>
          </p:cNvPr>
          <p:cNvSpPr>
            <a:spLocks noChangeAspect="1"/>
          </p:cNvSpPr>
          <p:nvPr/>
        </p:nvSpPr>
        <p:spPr>
          <a:xfrm>
            <a:off x="11992342" y="2271841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D42893-7E0C-4415-BB85-CFF98EB0E802}"/>
              </a:ext>
            </a:extLst>
          </p:cNvPr>
          <p:cNvSpPr>
            <a:spLocks noChangeAspect="1"/>
          </p:cNvSpPr>
          <p:nvPr/>
        </p:nvSpPr>
        <p:spPr>
          <a:xfrm>
            <a:off x="12003631" y="396939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059750-6C34-4003-ABBC-7B896D157BDD}"/>
              </a:ext>
            </a:extLst>
          </p:cNvPr>
          <p:cNvSpPr>
            <a:spLocks noChangeAspect="1"/>
          </p:cNvSpPr>
          <p:nvPr/>
        </p:nvSpPr>
        <p:spPr>
          <a:xfrm>
            <a:off x="11992341" y="5523456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/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DCD60A6-22B8-4D9E-8796-D6721E58C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575" y="2524348"/>
                <a:ext cx="452945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/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4D87A9-8F52-4D3D-AF24-02ECEB09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258" y="4232309"/>
                <a:ext cx="396711" cy="4308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/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371F8BD-2C01-491B-98B1-3B7CF8A3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19" y="5788923"/>
                <a:ext cx="426142" cy="43088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2D53D0-22FB-48D0-8EC6-63467DF7F83B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6011350" y="3101023"/>
            <a:ext cx="2379681" cy="15621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85B6473-5A06-44A7-AA0A-0BDF7CC7B8B1}"/>
              </a:ext>
            </a:extLst>
          </p:cNvPr>
          <p:cNvSpPr>
            <a:spLocks noChangeAspect="1"/>
          </p:cNvSpPr>
          <p:nvPr/>
        </p:nvSpPr>
        <p:spPr>
          <a:xfrm>
            <a:off x="7912671" y="2144304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F2BAEB1-ECF9-4162-9A3D-F049CB985202}"/>
              </a:ext>
            </a:extLst>
          </p:cNvPr>
          <p:cNvSpPr>
            <a:spLocks noChangeAspect="1"/>
          </p:cNvSpPr>
          <p:nvPr/>
        </p:nvSpPr>
        <p:spPr>
          <a:xfrm>
            <a:off x="743131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097D081-9C52-45FD-9225-961131DC6AE1}"/>
              </a:ext>
            </a:extLst>
          </p:cNvPr>
          <p:cNvSpPr>
            <a:spLocks noChangeAspect="1"/>
          </p:cNvSpPr>
          <p:nvPr/>
        </p:nvSpPr>
        <p:spPr>
          <a:xfrm>
            <a:off x="8520075" y="516902"/>
            <a:ext cx="956719" cy="9567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539E7-EDC5-4828-B842-FFD87197E59F}"/>
              </a:ext>
            </a:extLst>
          </p:cNvPr>
          <p:cNvCxnSpPr>
            <a:cxnSpLocks/>
            <a:stCxn id="84" idx="4"/>
            <a:endCxn id="83" idx="0"/>
          </p:cNvCxnSpPr>
          <p:nvPr/>
        </p:nvCxnSpPr>
        <p:spPr>
          <a:xfrm>
            <a:off x="7909675" y="1473621"/>
            <a:ext cx="481356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657EA0-86C6-48BA-92E2-D3B3D33DEA86}"/>
              </a:ext>
            </a:extLst>
          </p:cNvPr>
          <p:cNvCxnSpPr>
            <a:cxnSpLocks/>
            <a:stCxn id="88" idx="4"/>
            <a:endCxn id="83" idx="0"/>
          </p:cNvCxnSpPr>
          <p:nvPr/>
        </p:nvCxnSpPr>
        <p:spPr>
          <a:xfrm flipH="1">
            <a:off x="8391031" y="1473621"/>
            <a:ext cx="607404" cy="6706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/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16F5B1B-7AB3-4EFB-A545-6F71FE68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89" y="2360577"/>
                <a:ext cx="429284" cy="4641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/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DC4AAD1-AB78-42FC-9C47-582C33A7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732" y="758360"/>
                <a:ext cx="439030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/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4FA0EA-25A7-428C-9A37-841BFAA8E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59" y="768398"/>
                <a:ext cx="416268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F2FAF4-E15A-46D5-AFB4-065B9D814B35}"/>
                  </a:ext>
                </a:extLst>
              </p:cNvPr>
              <p:cNvSpPr txBox="1"/>
              <p:nvPr/>
            </p:nvSpPr>
            <p:spPr>
              <a:xfrm>
                <a:off x="345446" y="756017"/>
                <a:ext cx="41626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F2FAF4-E15A-46D5-AFB4-065B9D81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6" y="756017"/>
                <a:ext cx="416268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81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/>
              <p:nvPr/>
            </p:nvSpPr>
            <p:spPr>
              <a:xfrm>
                <a:off x="2482643" y="1773616"/>
                <a:ext cx="3361882" cy="3294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𝒊𝒏𝒕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7CEB15-1228-48D8-8224-D075A4C57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43" y="1773616"/>
                <a:ext cx="3361882" cy="3294941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47C3D3-BC93-48A3-8120-F17565BB72BA}"/>
              </a:ext>
            </a:extLst>
          </p:cNvPr>
          <p:cNvSpPr txBox="1"/>
          <p:nvPr/>
        </p:nvSpPr>
        <p:spPr>
          <a:xfrm>
            <a:off x="393700" y="152425"/>
            <a:ext cx="5882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HDDMRegressor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“v ~ C(conf, Treatment(‘LC’))”,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group_only_regressors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keep_regressor_trace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include=[‘z’,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F8D7-0A10-436E-986B-8E2362469FD2}"/>
              </a:ext>
            </a:extLst>
          </p:cNvPr>
          <p:cNvSpPr txBox="1"/>
          <p:nvPr/>
        </p:nvSpPr>
        <p:spPr>
          <a:xfrm>
            <a:off x="6791409" y="1755686"/>
            <a:ext cx="5234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matrix of “a ~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theta:C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(conf, Treatment('LC'))”: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5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1638</Words>
  <Application>Microsoft Office PowerPoint</Application>
  <PresentationFormat>Custom</PresentationFormat>
  <Paragraphs>361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C-P</dc:creator>
  <cp:lastModifiedBy>Hu, C-P</cp:lastModifiedBy>
  <cp:revision>161</cp:revision>
  <dcterms:created xsi:type="dcterms:W3CDTF">2021-07-23T01:44:03Z</dcterms:created>
  <dcterms:modified xsi:type="dcterms:W3CDTF">2021-10-05T06:46:43Z</dcterms:modified>
</cp:coreProperties>
</file>