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64" r:id="rId3"/>
    <p:sldId id="278" r:id="rId4"/>
    <p:sldId id="265" r:id="rId5"/>
    <p:sldId id="277" r:id="rId6"/>
    <p:sldId id="271" r:id="rId7"/>
    <p:sldId id="276" r:id="rId8"/>
    <p:sldId id="262" r:id="rId9"/>
    <p:sldId id="275" r:id="rId10"/>
    <p:sldId id="263" r:id="rId11"/>
    <p:sldId id="273" r:id="rId12"/>
    <p:sldId id="269" r:id="rId13"/>
    <p:sldId id="274" r:id="rId14"/>
    <p:sldId id="272" r:id="rId15"/>
    <p:sldId id="280" r:id="rId16"/>
    <p:sldId id="281" r:id="rId17"/>
    <p:sldId id="257" r:id="rId18"/>
    <p:sldId id="267" r:id="rId19"/>
    <p:sldId id="270" r:id="rId20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0"/>
    <p:restoredTop sz="87877"/>
  </p:normalViewPr>
  <p:slideViewPr>
    <p:cSldViewPr snapToGrid="0" showGuides="1">
      <p:cViewPr varScale="1">
        <p:scale>
          <a:sx n="101" d="100"/>
          <a:sy n="101" d="100"/>
        </p:scale>
        <p:origin x="880" y="192"/>
      </p:cViewPr>
      <p:guideLst>
        <p:guide orient="horz" pos="206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55B9-C6F6-4FD7-B113-EEF2DCA680B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F37B8-6384-41BC-82D8-682F3EB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hddm.HDDM</a:t>
            </a:r>
            <a:r>
              <a:rPr lang="en-US" dirty="0"/>
              <a:t>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hddm.HDDMRegressor</a:t>
            </a:r>
            <a:r>
              <a:rPr lang="en-US" dirty="0"/>
              <a:t>(data, “v ~ C(conf, Treatment(‘LC’))”, </a:t>
            </a:r>
            <a:r>
              <a:rPr lang="en-US" dirty="0" err="1"/>
              <a:t>group_only_regressors</a:t>
            </a:r>
            <a:r>
              <a:rPr lang="en-US" dirty="0"/>
              <a:t>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hddm.HDDMRegressor</a:t>
            </a:r>
            <a:r>
              <a:rPr lang="en-US" dirty="0"/>
              <a:t>(data, “v ~ C(conf, Treatment(‘LC’))”, </a:t>
            </a:r>
            <a:r>
              <a:rPr lang="en-US" dirty="0" err="1"/>
              <a:t>group_only_regressors</a:t>
            </a:r>
            <a:r>
              <a:rPr lang="en-US" dirty="0"/>
              <a:t>=True)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hddm.HDDM</a:t>
            </a:r>
            <a:r>
              <a:rPr lang="en-US" dirty="0"/>
              <a:t>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5C16-923B-4818-97C2-1CF952B7A4A3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3.png"/><Relationship Id="rId21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26" Type="http://schemas.openxmlformats.org/officeDocument/2006/relationships/image" Target="../media/image69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660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5" Type="http://schemas.openxmlformats.org/officeDocument/2006/relationships/image" Target="../media/image6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0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0.png"/><Relationship Id="rId24" Type="http://schemas.openxmlformats.org/officeDocument/2006/relationships/image" Target="../media/image600.png"/><Relationship Id="rId5" Type="http://schemas.openxmlformats.org/officeDocument/2006/relationships/image" Target="../media/image640.png"/><Relationship Id="rId15" Type="http://schemas.openxmlformats.org/officeDocument/2006/relationships/image" Target="../media/image720.png"/><Relationship Id="rId23" Type="http://schemas.openxmlformats.org/officeDocument/2006/relationships/image" Target="../media/image760.png"/><Relationship Id="rId19" Type="http://schemas.openxmlformats.org/officeDocument/2006/relationships/image" Target="../media/image621.png"/><Relationship Id="rId4" Type="http://schemas.openxmlformats.org/officeDocument/2006/relationships/image" Target="../media/image201.png"/><Relationship Id="rId9" Type="http://schemas.openxmlformats.org/officeDocument/2006/relationships/image" Target="../media/image680.png"/><Relationship Id="rId14" Type="http://schemas.openxmlformats.org/officeDocument/2006/relationships/image" Target="../media/image710.png"/><Relationship Id="rId22" Type="http://schemas.openxmlformats.org/officeDocument/2006/relationships/image" Target="../media/image630.png"/><Relationship Id="rId27" Type="http://schemas.openxmlformats.org/officeDocument/2006/relationships/image" Target="../media/image7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26" Type="http://schemas.openxmlformats.org/officeDocument/2006/relationships/image" Target="../media/image9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770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4.png"/><Relationship Id="rId20" Type="http://schemas.openxmlformats.org/officeDocument/2006/relationships/image" Target="../media/image39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0.png"/><Relationship Id="rId11" Type="http://schemas.openxmlformats.org/officeDocument/2006/relationships/image" Target="../media/image82.png"/><Relationship Id="rId24" Type="http://schemas.openxmlformats.org/officeDocument/2006/relationships/image" Target="../media/image88.png"/><Relationship Id="rId5" Type="http://schemas.openxmlformats.org/officeDocument/2006/relationships/image" Target="../media/image640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81.png"/><Relationship Id="rId19" Type="http://schemas.openxmlformats.org/officeDocument/2006/relationships/image" Target="../media/image85.png"/><Relationship Id="rId4" Type="http://schemas.openxmlformats.org/officeDocument/2006/relationships/image" Target="../media/image201.png"/><Relationship Id="rId9" Type="http://schemas.openxmlformats.org/officeDocument/2006/relationships/image" Target="../media/image790.png"/><Relationship Id="rId14" Type="http://schemas.openxmlformats.org/officeDocument/2006/relationships/image" Target="../media/image710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59.png"/><Relationship Id="rId7" Type="http://schemas.openxmlformats.org/officeDocument/2006/relationships/image" Target="../media/image510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1.png"/><Relationship Id="rId15" Type="http://schemas.openxmlformats.org/officeDocument/2006/relationships/image" Target="../media/image13.png"/><Relationship Id="rId10" Type="http://schemas.openxmlformats.org/officeDocument/2006/relationships/image" Target="../media/image810.png"/><Relationship Id="rId4" Type="http://schemas.openxmlformats.org/officeDocument/2006/relationships/image" Target="../media/image21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8" Type="http://schemas.openxmlformats.org/officeDocument/2006/relationships/image" Target="../media/image37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7" Type="http://schemas.openxmlformats.org/officeDocument/2006/relationships/image" Target="../media/image36.png"/><Relationship Id="rId25" Type="http://schemas.openxmlformats.org/officeDocument/2006/relationships/image" Target="../media/image401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381.png"/><Relationship Id="rId5" Type="http://schemas.openxmlformats.org/officeDocument/2006/relationships/image" Target="../media/image19.png"/><Relationship Id="rId23" Type="http://schemas.openxmlformats.org/officeDocument/2006/relationships/image" Target="../media/image350.png"/><Relationship Id="rId10" Type="http://schemas.openxmlformats.org/officeDocument/2006/relationships/image" Target="../media/image30.png"/><Relationship Id="rId19" Type="http://schemas.openxmlformats.org/officeDocument/2006/relationships/image" Target="../media/image320.png"/><Relationship Id="rId9" Type="http://schemas.openxmlformats.org/officeDocument/2006/relationships/image" Target="../media/image29.png"/><Relationship Id="rId22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9" Type="http://schemas.openxmlformats.org/officeDocument/2006/relationships/image" Target="../media/image380.png"/><Relationship Id="rId4" Type="http://schemas.openxmlformats.org/officeDocument/2006/relationships/image" Target="../media/image201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21" Type="http://schemas.openxmlformats.org/officeDocument/2006/relationships/image" Target="../media/image59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6.png"/><Relationship Id="rId3" Type="http://schemas.openxmlformats.org/officeDocument/2006/relationships/image" Target="../media/image15.png"/><Relationship Id="rId21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19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0.png"/><Relationship Id="rId18" Type="http://schemas.openxmlformats.org/officeDocument/2006/relationships/image" Target="../media/image32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9" Type="http://schemas.openxmlformats.org/officeDocument/2006/relationships/image" Target="../media/image320.png"/><Relationship Id="rId4" Type="http://schemas.openxmlformats.org/officeDocument/2006/relationships/image" Target="../media/image201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7.png"/><Relationship Id="rId26" Type="http://schemas.openxmlformats.org/officeDocument/2006/relationships/image" Target="../media/image52.png"/><Relationship Id="rId3" Type="http://schemas.openxmlformats.org/officeDocument/2006/relationships/image" Target="../media/image41.png"/><Relationship Id="rId21" Type="http://schemas.openxmlformats.org/officeDocument/2006/relationships/image" Target="../media/image55.png"/><Relationship Id="rId7" Type="http://schemas.openxmlformats.org/officeDocument/2006/relationships/image" Target="../media/image410.png"/><Relationship Id="rId12" Type="http://schemas.openxmlformats.org/officeDocument/2006/relationships/image" Target="../media/image45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24" Type="http://schemas.openxmlformats.org/officeDocument/2006/relationships/image" Target="../media/image50.png"/><Relationship Id="rId5" Type="http://schemas.openxmlformats.org/officeDocument/2006/relationships/image" Target="../media/image200.png"/><Relationship Id="rId15" Type="http://schemas.openxmlformats.org/officeDocument/2006/relationships/image" Target="../media/image40.png"/><Relationship Id="rId23" Type="http://schemas.openxmlformats.org/officeDocument/2006/relationships/image" Target="../media/image49.png"/><Relationship Id="rId28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42.png"/><Relationship Id="rId14" Type="http://schemas.openxmlformats.org/officeDocument/2006/relationships/image" Target="../media/image38.png"/><Relationship Id="rId22" Type="http://schemas.openxmlformats.org/officeDocument/2006/relationships/image" Target="../media/image48.png"/><Relationship Id="rId27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3313698" y="626132"/>
                <a:ext cx="3291350" cy="5370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98" y="626132"/>
                <a:ext cx="3291350" cy="5370957"/>
              </a:xfrm>
              <a:prstGeom prst="rect">
                <a:avLst/>
              </a:prstGeom>
              <a:blipFill>
                <a:blip r:embed="rId2"/>
                <a:stretch>
                  <a:fillRect t="-1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M0: HDDM(data)</a:t>
            </a:r>
          </a:p>
        </p:txBody>
      </p:sp>
    </p:spTree>
    <p:extLst>
      <p:ext uri="{BB962C8B-B14F-4D97-AF65-F5344CB8AC3E}">
        <p14:creationId xmlns:p14="http://schemas.microsoft.com/office/powerpoint/2010/main" val="205978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711595"/>
            <a:ext cx="11182841" cy="4722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1718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2768192" y="456092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5569951" y="209045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115945" y="209489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2374029" y="47012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5143480" y="46961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2751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552779" y="47677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332529" y="46432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292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56093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0" idx="0"/>
          </p:cNvCxnSpPr>
          <p:nvPr/>
        </p:nvCxnSpPr>
        <p:spPr>
          <a:xfrm>
            <a:off x="2852389" y="1426844"/>
            <a:ext cx="574033" cy="6717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0" idx="0"/>
          </p:cNvCxnSpPr>
          <p:nvPr/>
        </p:nvCxnSpPr>
        <p:spPr>
          <a:xfrm flipH="1">
            <a:off x="3426422" y="1433495"/>
            <a:ext cx="604717" cy="66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5621840" y="1426329"/>
            <a:ext cx="426471" cy="664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048311" y="1421039"/>
            <a:ext cx="762578" cy="6694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384235"/>
            <a:ext cx="509721" cy="71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94305" y="1386015"/>
            <a:ext cx="698131" cy="708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2"/>
            <a:endCxn id="18" idx="7"/>
          </p:cNvCxnSpPr>
          <p:nvPr/>
        </p:nvCxnSpPr>
        <p:spPr>
          <a:xfrm flipH="1">
            <a:off x="6096808" y="2573251"/>
            <a:ext cx="4019137" cy="2127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724911" y="5039289"/>
            <a:ext cx="1555286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758557" y="3047171"/>
            <a:ext cx="289754" cy="15137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6177129" y="3191814"/>
            <a:ext cx="5841020" cy="16681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6211761" y="4402034"/>
            <a:ext cx="5677570" cy="5573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84" idx="2"/>
            <a:endCxn id="18" idx="6"/>
          </p:cNvCxnSpPr>
          <p:nvPr/>
        </p:nvCxnSpPr>
        <p:spPr>
          <a:xfrm flipH="1" flipV="1">
            <a:off x="6236916" y="5039291"/>
            <a:ext cx="56411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54701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47013"/>
                <a:ext cx="2040430" cy="465577"/>
              </a:xfrm>
              <a:prstGeom prst="rect">
                <a:avLst/>
              </a:prstGeom>
              <a:blipFill>
                <a:blip r:embed="rId3"/>
                <a:stretch>
                  <a:fillRect l="-3086" r="-1235" b="-236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10904"/>
                <a:ext cx="1746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10904"/>
                <a:ext cx="1746504" cy="430887"/>
              </a:xfrm>
              <a:prstGeom prst="rect">
                <a:avLst/>
              </a:prstGeom>
              <a:blipFill>
                <a:blip r:embed="rId4"/>
                <a:stretch>
                  <a:fillRect l="-3597" r="-3597" b="-2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369457" y="480650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57" y="4806501"/>
                <a:ext cx="793807" cy="465577"/>
              </a:xfrm>
              <a:prstGeom prst="rect">
                <a:avLst/>
              </a:prstGeom>
              <a:blipFill>
                <a:blip r:embed="rId5"/>
                <a:stretch>
                  <a:fillRect l="-4688" r="-3125" b="-236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2915318" y="4838194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18" y="4838194"/>
                <a:ext cx="611899" cy="465577"/>
              </a:xfrm>
              <a:prstGeom prst="rect">
                <a:avLst/>
              </a:prstGeom>
              <a:blipFill>
                <a:blip r:embed="rId6"/>
                <a:stretch>
                  <a:fillRect l="-6122" r="-6122" b="-243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5864148" y="2339451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148" y="2339451"/>
                <a:ext cx="465320" cy="464101"/>
              </a:xfrm>
              <a:prstGeom prst="rect">
                <a:avLst/>
              </a:prstGeom>
              <a:blipFill>
                <a:blip r:embed="rId7"/>
                <a:stretch>
                  <a:fillRect l="-7895" r="-5263" b="-216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93928" y="2346449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928" y="2346449"/>
                <a:ext cx="400751" cy="464101"/>
              </a:xfrm>
              <a:prstGeom prst="rect">
                <a:avLst/>
              </a:prstGeom>
              <a:blipFill>
                <a:blip r:embed="rId8"/>
                <a:stretch>
                  <a:fillRect l="-15152" r="-6061" b="-184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682401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682401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 l="-21212" r="-3030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692439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692439"/>
                <a:ext cx="416268" cy="430887"/>
              </a:xfrm>
              <a:prstGeom prst="rect">
                <a:avLst/>
              </a:prstGeom>
              <a:blipFill>
                <a:blip r:embed="rId10"/>
                <a:stretch>
                  <a:fillRect l="-8824" r="-2941" b="-1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5416266" y="70665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66" y="706657"/>
                <a:ext cx="463717" cy="430887"/>
              </a:xfrm>
              <a:prstGeom prst="rect">
                <a:avLst/>
              </a:prstGeom>
              <a:blipFill>
                <a:blip r:embed="rId11"/>
                <a:stretch>
                  <a:fillRect l="-15789" b="-1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596675" y="71669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75" y="716695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 l="-15152" r="-6061" b="-8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2419249" y="664399"/>
                <a:ext cx="929485" cy="445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49" y="664399"/>
                <a:ext cx="929485" cy="445378"/>
              </a:xfrm>
              <a:prstGeom prst="rect">
                <a:avLst/>
              </a:prstGeom>
              <a:blipFill>
                <a:blip r:embed="rId13"/>
                <a:stretch>
                  <a:fillRect l="-8108" r="-2703" b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662406" y="665472"/>
                <a:ext cx="416268" cy="445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6" y="665472"/>
                <a:ext cx="416268" cy="445378"/>
              </a:xfrm>
              <a:prstGeom prst="rect">
                <a:avLst/>
              </a:prstGeom>
              <a:blipFill>
                <a:blip r:embed="rId14"/>
                <a:stretch>
                  <a:fillRect l="-20588" r="-11176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AE4539C1-4016-4EA3-8077-54F9FF4C49F6}"/>
              </a:ext>
            </a:extLst>
          </p:cNvPr>
          <p:cNvSpPr/>
          <p:nvPr/>
        </p:nvSpPr>
        <p:spPr>
          <a:xfrm>
            <a:off x="2421630" y="3923674"/>
            <a:ext cx="5267919" cy="22711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A50111-E6A6-4738-8BAA-9A16DCAB78B1}"/>
                  </a:ext>
                </a:extLst>
              </p:cNvPr>
              <p:cNvSpPr txBox="1"/>
              <p:nvPr/>
            </p:nvSpPr>
            <p:spPr>
              <a:xfrm>
                <a:off x="2445629" y="5686861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A50111-E6A6-4738-8BAA-9A16DCAB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29" y="5686861"/>
                <a:ext cx="1789080" cy="465577"/>
              </a:xfrm>
              <a:prstGeom prst="rect">
                <a:avLst/>
              </a:prstGeom>
              <a:blipFill>
                <a:blip r:embed="rId15"/>
                <a:stretch>
                  <a:fillRect l="-5634" r="-2113" b="-236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DB6E119A-7BC2-4DBE-8195-9FE8A9F57100}"/>
              </a:ext>
            </a:extLst>
          </p:cNvPr>
          <p:cNvSpPr>
            <a:spLocks noChangeAspect="1"/>
          </p:cNvSpPr>
          <p:nvPr/>
        </p:nvSpPr>
        <p:spPr>
          <a:xfrm>
            <a:off x="2948062" y="209858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/>
              <p:nvPr/>
            </p:nvSpPr>
            <p:spPr>
              <a:xfrm>
                <a:off x="2966254" y="2309998"/>
                <a:ext cx="938527" cy="46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54" y="2309998"/>
                <a:ext cx="938527" cy="464101"/>
              </a:xfrm>
              <a:prstGeom prst="rect">
                <a:avLst/>
              </a:prstGeom>
              <a:blipFill>
                <a:blip r:embed="rId16"/>
                <a:stretch>
                  <a:fillRect l="-4000" r="-2667"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79E3CBC2-7ABD-4CA1-BCB8-1975C1A9E630}"/>
              </a:ext>
            </a:extLst>
          </p:cNvPr>
          <p:cNvSpPr>
            <a:spLocks noChangeAspect="1"/>
          </p:cNvSpPr>
          <p:nvPr/>
        </p:nvSpPr>
        <p:spPr>
          <a:xfrm>
            <a:off x="1128838" y="46432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/>
              <p:nvPr/>
            </p:nvSpPr>
            <p:spPr>
              <a:xfrm>
                <a:off x="1227842" y="667559"/>
                <a:ext cx="709874" cy="445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42" y="667559"/>
                <a:ext cx="709874" cy="445378"/>
              </a:xfrm>
              <a:prstGeom prst="rect">
                <a:avLst/>
              </a:prstGeom>
              <a:blipFill>
                <a:blip r:embed="rId17"/>
                <a:stretch>
                  <a:fillRect l="-3509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B4C582-0D10-4084-97C7-4CCCBA06A28F}"/>
              </a:ext>
            </a:extLst>
          </p:cNvPr>
          <p:cNvCxnSpPr>
            <a:cxnSpLocks/>
            <a:stCxn id="77" idx="4"/>
            <a:endCxn id="72" idx="0"/>
          </p:cNvCxnSpPr>
          <p:nvPr/>
        </p:nvCxnSpPr>
        <p:spPr>
          <a:xfrm flipH="1">
            <a:off x="1190742" y="1421039"/>
            <a:ext cx="416456" cy="677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5E9CDA-13CA-41E4-AA29-5762EFA9C4B3}"/>
              </a:ext>
            </a:extLst>
          </p:cNvPr>
          <p:cNvCxnSpPr>
            <a:cxnSpLocks/>
            <a:stCxn id="70" idx="4"/>
            <a:endCxn id="6" idx="0"/>
          </p:cNvCxnSpPr>
          <p:nvPr/>
        </p:nvCxnSpPr>
        <p:spPr>
          <a:xfrm flipH="1">
            <a:off x="3246552" y="3055303"/>
            <a:ext cx="179870" cy="15056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6D194B8-7CDF-490B-BCBA-32A39F2C8449}"/>
              </a:ext>
            </a:extLst>
          </p:cNvPr>
          <p:cNvSpPr>
            <a:spLocks noChangeAspect="1"/>
          </p:cNvSpPr>
          <p:nvPr/>
        </p:nvSpPr>
        <p:spPr>
          <a:xfrm>
            <a:off x="26173" y="464317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99BA75-E075-4F8C-8DFA-F3253F1F574E}"/>
                  </a:ext>
                </a:extLst>
              </p:cNvPr>
              <p:cNvSpPr txBox="1"/>
              <p:nvPr/>
            </p:nvSpPr>
            <p:spPr>
              <a:xfrm>
                <a:off x="125177" y="667556"/>
                <a:ext cx="709874" cy="445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99BA75-E075-4F8C-8DFA-F3253F1F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7" y="667556"/>
                <a:ext cx="709874" cy="445378"/>
              </a:xfrm>
              <a:prstGeom prst="rect">
                <a:avLst/>
              </a:prstGeom>
              <a:blipFill>
                <a:blip r:embed="rId18"/>
                <a:stretch>
                  <a:fillRect l="-12500" r="-3571" b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D116E75D-E5B3-4469-A4AD-B39FCC78D589}"/>
              </a:ext>
            </a:extLst>
          </p:cNvPr>
          <p:cNvSpPr>
            <a:spLocks noChangeAspect="1"/>
          </p:cNvSpPr>
          <p:nvPr/>
        </p:nvSpPr>
        <p:spPr>
          <a:xfrm>
            <a:off x="712382" y="209858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15313-F4FC-4480-9362-BF7827CCBF8E}"/>
                  </a:ext>
                </a:extLst>
              </p:cNvPr>
              <p:cNvSpPr txBox="1"/>
              <p:nvPr/>
            </p:nvSpPr>
            <p:spPr>
              <a:xfrm>
                <a:off x="806988" y="2344892"/>
                <a:ext cx="718915" cy="46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15313-F4FC-4480-9362-BF7827CC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8" y="2344892"/>
                <a:ext cx="718915" cy="464101"/>
              </a:xfrm>
              <a:prstGeom prst="rect">
                <a:avLst/>
              </a:prstGeom>
              <a:blipFill>
                <a:blip r:embed="rId19"/>
                <a:stretch>
                  <a:fillRect l="-5172" r="-3448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EE165B5-526E-43CA-BDD7-79AF3D1AE1DF}"/>
              </a:ext>
            </a:extLst>
          </p:cNvPr>
          <p:cNvCxnSpPr>
            <a:cxnSpLocks/>
            <a:stCxn id="67" idx="4"/>
            <a:endCxn id="72" idx="0"/>
          </p:cNvCxnSpPr>
          <p:nvPr/>
        </p:nvCxnSpPr>
        <p:spPr>
          <a:xfrm>
            <a:off x="504533" y="1421036"/>
            <a:ext cx="686209" cy="6775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C8FAF1-BE87-4F6E-AE23-759F84D6917F}"/>
              </a:ext>
            </a:extLst>
          </p:cNvPr>
          <p:cNvCxnSpPr>
            <a:cxnSpLocks/>
            <a:stCxn id="72" idx="4"/>
            <a:endCxn id="6" idx="1"/>
          </p:cNvCxnSpPr>
          <p:nvPr/>
        </p:nvCxnSpPr>
        <p:spPr>
          <a:xfrm>
            <a:off x="1190742" y="3055303"/>
            <a:ext cx="1717558" cy="1645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A71F48F-7765-40AB-9A1C-61ECC692DCF9}"/>
              </a:ext>
            </a:extLst>
          </p:cNvPr>
          <p:cNvSpPr>
            <a:spLocks noChangeAspect="1"/>
          </p:cNvSpPr>
          <p:nvPr/>
        </p:nvSpPr>
        <p:spPr>
          <a:xfrm>
            <a:off x="11878041" y="237520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D9FCD3-E4E0-4FDE-8557-7D54881E6821}"/>
              </a:ext>
            </a:extLst>
          </p:cNvPr>
          <p:cNvSpPr>
            <a:spLocks noChangeAspect="1"/>
          </p:cNvSpPr>
          <p:nvPr/>
        </p:nvSpPr>
        <p:spPr>
          <a:xfrm>
            <a:off x="11889331" y="392367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153FAAC-7606-4BA2-A93F-FEE09D3625FA}"/>
              </a:ext>
            </a:extLst>
          </p:cNvPr>
          <p:cNvSpPr>
            <a:spLocks noChangeAspect="1"/>
          </p:cNvSpPr>
          <p:nvPr/>
        </p:nvSpPr>
        <p:spPr>
          <a:xfrm>
            <a:off x="11878041" y="547773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8BA1B2-6E2A-42A1-BF83-83468F315CDA}"/>
                  </a:ext>
                </a:extLst>
              </p:cNvPr>
              <p:cNvSpPr txBox="1"/>
              <p:nvPr/>
            </p:nvSpPr>
            <p:spPr>
              <a:xfrm>
                <a:off x="12126274" y="2627710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8BA1B2-6E2A-42A1-BF83-83468F315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274" y="2627710"/>
                <a:ext cx="452945" cy="430887"/>
              </a:xfrm>
              <a:prstGeom prst="rect">
                <a:avLst/>
              </a:prstGeom>
              <a:blipFill>
                <a:blip r:embed="rId20"/>
                <a:stretch>
                  <a:fillRect l="-8108" r="-81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6ECF57-B664-459E-8AD3-857A021C97A5}"/>
                  </a:ext>
                </a:extLst>
              </p:cNvPr>
              <p:cNvSpPr txBox="1"/>
              <p:nvPr/>
            </p:nvSpPr>
            <p:spPr>
              <a:xfrm>
                <a:off x="12151958" y="418658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6ECF57-B664-459E-8AD3-857A021C9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958" y="4186589"/>
                <a:ext cx="396711" cy="430887"/>
              </a:xfrm>
              <a:prstGeom prst="rect">
                <a:avLst/>
              </a:prstGeom>
              <a:blipFill>
                <a:blip r:embed="rId21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B1F18B-D6E3-4AA5-B5DB-497AA1148A93}"/>
                  </a:ext>
                </a:extLst>
              </p:cNvPr>
              <p:cNvSpPr txBox="1"/>
              <p:nvPr/>
            </p:nvSpPr>
            <p:spPr>
              <a:xfrm>
                <a:off x="12154619" y="574320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B1F18B-D6E3-4AA5-B5DB-497AA114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19" y="5743203"/>
                <a:ext cx="426142" cy="430887"/>
              </a:xfrm>
              <a:prstGeom prst="rect">
                <a:avLst/>
              </a:prstGeom>
              <a:blipFill>
                <a:blip r:embed="rId22"/>
                <a:stretch>
                  <a:fillRect l="-11765" r="-88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F92C5F-6395-427D-AC30-B35286E63DB1}"/>
              </a:ext>
            </a:extLst>
          </p:cNvPr>
          <p:cNvCxnSpPr>
            <a:cxnSpLocks/>
            <a:stCxn id="100" idx="3"/>
          </p:cNvCxnSpPr>
          <p:nvPr/>
        </p:nvCxnSpPr>
        <p:spPr>
          <a:xfrm flipH="1">
            <a:off x="5934291" y="2915195"/>
            <a:ext cx="2118488" cy="16858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3998AD3-C080-4CB0-B905-D737117EA9C2}"/>
              </a:ext>
            </a:extLst>
          </p:cNvPr>
          <p:cNvSpPr>
            <a:spLocks noChangeAspect="1"/>
          </p:cNvSpPr>
          <p:nvPr/>
        </p:nvSpPr>
        <p:spPr>
          <a:xfrm>
            <a:off x="7912671" y="209858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692A788-3FC9-4516-98D6-CF65CD011B76}"/>
              </a:ext>
            </a:extLst>
          </p:cNvPr>
          <p:cNvSpPr>
            <a:spLocks noChangeAspect="1"/>
          </p:cNvSpPr>
          <p:nvPr/>
        </p:nvSpPr>
        <p:spPr>
          <a:xfrm>
            <a:off x="7431315" y="47118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487AA4-5F6D-4910-9DE2-1F127091B481}"/>
              </a:ext>
            </a:extLst>
          </p:cNvPr>
          <p:cNvSpPr>
            <a:spLocks noChangeAspect="1"/>
          </p:cNvSpPr>
          <p:nvPr/>
        </p:nvSpPr>
        <p:spPr>
          <a:xfrm>
            <a:off x="8520075" y="47118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D069B6-A9C7-4094-AA85-D2C5CF1A0B77}"/>
              </a:ext>
            </a:extLst>
          </p:cNvPr>
          <p:cNvCxnSpPr>
            <a:cxnSpLocks/>
            <a:stCxn id="101" idx="4"/>
            <a:endCxn id="100" idx="0"/>
          </p:cNvCxnSpPr>
          <p:nvPr/>
        </p:nvCxnSpPr>
        <p:spPr>
          <a:xfrm>
            <a:off x="7909675" y="1427901"/>
            <a:ext cx="481356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B64C0A-30FC-48F2-BD64-7AE15BF3D920}"/>
              </a:ext>
            </a:extLst>
          </p:cNvPr>
          <p:cNvCxnSpPr>
            <a:cxnSpLocks/>
            <a:stCxn id="102" idx="4"/>
            <a:endCxn id="100" idx="0"/>
          </p:cNvCxnSpPr>
          <p:nvPr/>
        </p:nvCxnSpPr>
        <p:spPr>
          <a:xfrm flipH="1">
            <a:off x="8391031" y="1427901"/>
            <a:ext cx="60740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724C34-9FB6-4D8B-B597-E8CFD8A978E7}"/>
                  </a:ext>
                </a:extLst>
              </p:cNvPr>
              <p:cNvSpPr txBox="1"/>
              <p:nvPr/>
            </p:nvSpPr>
            <p:spPr>
              <a:xfrm>
                <a:off x="8196489" y="231485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724C34-9FB6-4D8B-B597-E8CFD8A97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89" y="2314857"/>
                <a:ext cx="429284" cy="464101"/>
              </a:xfrm>
              <a:prstGeom prst="rect">
                <a:avLst/>
              </a:prstGeom>
              <a:blipFill>
                <a:blip r:embed="rId23"/>
                <a:stretch>
                  <a:fillRect l="-11429" r="-5714" b="-216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A563F9-34AA-400E-AEED-7F7ADB5B38D1}"/>
                  </a:ext>
                </a:extLst>
              </p:cNvPr>
              <p:cNvSpPr txBox="1"/>
              <p:nvPr/>
            </p:nvSpPr>
            <p:spPr>
              <a:xfrm>
                <a:off x="7693732" y="71264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A563F9-34AA-400E-AEED-7F7ADB5B3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732" y="712640"/>
                <a:ext cx="439030" cy="430887"/>
              </a:xfrm>
              <a:prstGeom prst="rect">
                <a:avLst/>
              </a:prstGeom>
              <a:blipFill>
                <a:blip r:embed="rId24"/>
                <a:stretch>
                  <a:fillRect l="-13889" b="-1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6C0520-532A-4798-9783-E2392B6923C8}"/>
                  </a:ext>
                </a:extLst>
              </p:cNvPr>
              <p:cNvSpPr txBox="1"/>
              <p:nvPr/>
            </p:nvSpPr>
            <p:spPr>
              <a:xfrm>
                <a:off x="8793459" y="72267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6C0520-532A-4798-9783-E2392B69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59" y="722678"/>
                <a:ext cx="416268" cy="430887"/>
              </a:xfrm>
              <a:prstGeom prst="rect">
                <a:avLst/>
              </a:prstGeom>
              <a:blipFill>
                <a:blip r:embed="rId25"/>
                <a:stretch>
                  <a:fillRect l="-11765" b="-117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24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509537" y="1506070"/>
                <a:ext cx="3426323" cy="4148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𝒕𝒉𝒆𝒕𝒂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(1.5, 0.75)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37" y="1506070"/>
                <a:ext cx="3426323" cy="4148251"/>
              </a:xfrm>
              <a:prstGeom prst="rect">
                <a:avLst/>
              </a:prstGeom>
              <a:blipFill>
                <a:blip r:embed="rId2"/>
                <a:stretch>
                  <a:fillRect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155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["a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=[‘v’: ‘conf’],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961738" y="3168367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407800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4865570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919993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072549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1127845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5343930" y="1472049"/>
            <a:ext cx="641781" cy="673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5985711" y="1466759"/>
            <a:ext cx="565198" cy="6784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398353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886160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45110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27597" y="3101023"/>
            <a:ext cx="2651697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10217661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61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398070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70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4896308" y="743412"/>
                <a:ext cx="945259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08" y="743412"/>
                <a:ext cx="945259" cy="445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148431" y="762415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31" y="762415"/>
                <a:ext cx="416268" cy="445378"/>
              </a:xfrm>
              <a:prstGeom prst="rect">
                <a:avLst/>
              </a:prstGeom>
              <a:blipFill>
                <a:blip r:embed="rId9"/>
                <a:stretch>
                  <a:fillRect r="-9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4830" y="8987"/>
            <a:ext cx="1031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["a ~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=[‘v’: ‘conf’], include=[‘z’,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810093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7592683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8744198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8071043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8579294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7837173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173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9017582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582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5507351" y="214516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5521354" y="2372869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54" y="2372869"/>
                <a:ext cx="946862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22B767F7-6429-48BE-9262-DF21097151EA}"/>
              </a:ext>
            </a:extLst>
          </p:cNvPr>
          <p:cNvSpPr>
            <a:spLocks noChangeAspect="1"/>
          </p:cNvSpPr>
          <p:nvPr/>
        </p:nvSpPr>
        <p:spPr>
          <a:xfrm>
            <a:off x="3692753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3FC289-1299-440C-89D5-6CC8E8A583E3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 flipH="1">
            <a:off x="3923825" y="1466759"/>
            <a:ext cx="247288" cy="6784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7CB139-3A3C-4C16-9215-B3377958E00D}"/>
              </a:ext>
            </a:extLst>
          </p:cNvPr>
          <p:cNvCxnSpPr>
            <a:cxnSpLocks/>
            <a:stCxn id="76" idx="4"/>
            <a:endCxn id="71" idx="0"/>
          </p:cNvCxnSpPr>
          <p:nvPr/>
        </p:nvCxnSpPr>
        <p:spPr>
          <a:xfrm flipH="1">
            <a:off x="4778867" y="3101881"/>
            <a:ext cx="1206844" cy="3400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2EC6B9-1FFC-4AAC-9710-28B817F99708}"/>
                  </a:ext>
                </a:extLst>
              </p:cNvPr>
              <p:cNvSpPr txBox="1"/>
              <p:nvPr/>
            </p:nvSpPr>
            <p:spPr>
              <a:xfrm>
                <a:off x="3789519" y="775355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2EC6B9-1FFC-4AAC-9710-28B817F9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19" y="775355"/>
                <a:ext cx="725648" cy="4453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AB5E9D48-82A6-4C5D-A70A-1E4BF2AECC5F}"/>
              </a:ext>
            </a:extLst>
          </p:cNvPr>
          <p:cNvSpPr>
            <a:spLocks noChangeAspect="1"/>
          </p:cNvSpPr>
          <p:nvPr/>
        </p:nvSpPr>
        <p:spPr>
          <a:xfrm>
            <a:off x="4300507" y="3441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8E5BC-E721-480F-AD6D-C8FCB2011147}"/>
              </a:ext>
            </a:extLst>
          </p:cNvPr>
          <p:cNvCxnSpPr>
            <a:cxnSpLocks/>
            <a:stCxn id="71" idx="4"/>
            <a:endCxn id="77" idx="1"/>
          </p:cNvCxnSpPr>
          <p:nvPr/>
        </p:nvCxnSpPr>
        <p:spPr>
          <a:xfrm>
            <a:off x="4778867" y="4398621"/>
            <a:ext cx="641438" cy="348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/>
              <p:nvPr/>
            </p:nvSpPr>
            <p:spPr>
              <a:xfrm>
                <a:off x="4484843" y="365167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43" y="3651679"/>
                <a:ext cx="620234" cy="4655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98980421-D825-494B-AD09-E67B93518612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FA1064-8303-4F14-97E0-B314D6F95101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896063-1508-4FF9-8BD3-0A61F74DFC10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9AE471-BDDA-46D9-9CDD-1AD50BDE46BE}"/>
              </a:ext>
            </a:extLst>
          </p:cNvPr>
          <p:cNvCxnSpPr>
            <a:cxnSpLocks/>
            <a:stCxn id="99" idx="4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7476707-1921-4553-989A-06906DE99BB1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7476707-1921-4553-989A-06906DE99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4767FD-B672-48B7-80CA-88AD3594FA40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4767FD-B672-48B7-80CA-88AD3594F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078E3ED5-A11F-4694-AF25-C0672B3E0B58}"/>
              </a:ext>
            </a:extLst>
          </p:cNvPr>
          <p:cNvSpPr>
            <a:spLocks noChangeAspect="1"/>
          </p:cNvSpPr>
          <p:nvPr/>
        </p:nvSpPr>
        <p:spPr>
          <a:xfrm>
            <a:off x="3445465" y="214516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24D2D2-8073-4AB1-9FB4-E49AC64635B8}"/>
                  </a:ext>
                </a:extLst>
              </p:cNvPr>
              <p:cNvSpPr txBox="1"/>
              <p:nvPr/>
            </p:nvSpPr>
            <p:spPr>
              <a:xfrm>
                <a:off x="3459468" y="2372868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24D2D2-8073-4AB1-9FB4-E49AC646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68" y="2372868"/>
                <a:ext cx="727250" cy="4641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7A0DC89-5279-41AC-A98A-5112FA32DFDC}"/>
              </a:ext>
            </a:extLst>
          </p:cNvPr>
          <p:cNvSpPr>
            <a:spLocks noChangeAspect="1"/>
          </p:cNvSpPr>
          <p:nvPr/>
        </p:nvSpPr>
        <p:spPr>
          <a:xfrm>
            <a:off x="2545264" y="501077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63CEC7-4956-4AC3-ADAA-FDA1A3A30D14}"/>
                  </a:ext>
                </a:extLst>
              </p:cNvPr>
              <p:cNvSpPr txBox="1"/>
              <p:nvPr/>
            </p:nvSpPr>
            <p:spPr>
              <a:xfrm>
                <a:off x="2642030" y="766392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63CEC7-4956-4AC3-ADAA-FDA1A3A30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30" y="766392"/>
                <a:ext cx="725648" cy="44537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B9489B-93B2-47C3-BD6E-63B77DD01565}"/>
              </a:ext>
            </a:extLst>
          </p:cNvPr>
          <p:cNvCxnSpPr>
            <a:cxnSpLocks/>
            <a:stCxn id="87" idx="4"/>
            <a:endCxn id="67" idx="0"/>
          </p:cNvCxnSpPr>
          <p:nvPr/>
        </p:nvCxnSpPr>
        <p:spPr>
          <a:xfrm>
            <a:off x="3023624" y="1457796"/>
            <a:ext cx="900201" cy="6873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043377-DA94-49BF-8B70-551B75565CFA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>
            <a:off x="3923825" y="3101880"/>
            <a:ext cx="855042" cy="3400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8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572055" y="868179"/>
                <a:ext cx="3363806" cy="5459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𝒕𝒉𝒆𝒕𝒂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(1.5, 0.75)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5" y="868179"/>
                <a:ext cx="3363806" cy="5459571"/>
              </a:xfrm>
              <a:prstGeom prst="rect">
                <a:avLst/>
              </a:prstGeom>
              <a:blipFill>
                <a:blip r:embed="rId2"/>
                <a:stretch>
                  <a:fillRect l="-543" r="-725" b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217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["a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Treatment('LC'))", “v ~ C(conf, Treatment('LC'))"] 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3DE6A-0AD4-45DF-AB5C-41483F7EFACD}"/>
              </a:ext>
            </a:extLst>
          </p:cNvPr>
          <p:cNvSpPr txBox="1"/>
          <p:nvPr/>
        </p:nvSpPr>
        <p:spPr>
          <a:xfrm>
            <a:off x="7024491" y="1506070"/>
            <a:ext cx="4769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“v ~ C(conf, Treatment('LC’))”: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7024491" y="3881717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7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407800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-1613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6640613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10968885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328674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7704155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1997437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110" idx="1"/>
          </p:cNvCxnSpPr>
          <p:nvPr/>
        </p:nvCxnSpPr>
        <p:spPr>
          <a:xfrm>
            <a:off x="476747" y="1472564"/>
            <a:ext cx="1109705" cy="8216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7" idx="0"/>
          </p:cNvCxnSpPr>
          <p:nvPr/>
        </p:nvCxnSpPr>
        <p:spPr>
          <a:xfrm flipH="1">
            <a:off x="3170791" y="1479215"/>
            <a:ext cx="636243" cy="665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7118973" y="1472049"/>
            <a:ext cx="23187" cy="673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7142160" y="1466759"/>
            <a:ext cx="1040355" cy="6784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7"/>
          </p:cNvCxnSpPr>
          <p:nvPr/>
        </p:nvCxnSpPr>
        <p:spPr>
          <a:xfrm flipH="1">
            <a:off x="11224411" y="1420990"/>
            <a:ext cx="222834" cy="8634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7"/>
          </p:cNvCxnSpPr>
          <p:nvPr/>
        </p:nvCxnSpPr>
        <p:spPr>
          <a:xfrm flipH="1">
            <a:off x="11224411" y="1422770"/>
            <a:ext cx="1251386" cy="8616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45110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27597" y="3101023"/>
            <a:ext cx="2651697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11266553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553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2267662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662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6671351" y="743412"/>
                <a:ext cx="945259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51" y="743412"/>
                <a:ext cx="945259" cy="445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7780037" y="762415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37" y="762415"/>
                <a:ext cx="416268" cy="445378"/>
              </a:xfrm>
              <a:prstGeom prst="rect">
                <a:avLst/>
              </a:prstGeom>
              <a:blipFill>
                <a:blip r:embed="rId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151179" y="745979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9" y="745979"/>
                <a:ext cx="709874" cy="445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438299" y="756017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99" y="756017"/>
                <a:ext cx="416268" cy="445378"/>
              </a:xfrm>
              <a:prstGeom prst="rect">
                <a:avLst/>
              </a:prstGeom>
              <a:blipFill>
                <a:blip r:embed="rId11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31725" y="8987"/>
            <a:ext cx="1118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include=[‘z’,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["a ~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Treatment('LC'))", “v ~ C(conf, Treatment('LC'))"] '))"],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810093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8838797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9900663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7"/>
          </p:cNvCxnSpPr>
          <p:nvPr/>
        </p:nvCxnSpPr>
        <p:spPr>
          <a:xfrm flipH="1">
            <a:off x="8917545" y="1473621"/>
            <a:ext cx="399612" cy="8107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7"/>
          </p:cNvCxnSpPr>
          <p:nvPr/>
        </p:nvCxnSpPr>
        <p:spPr>
          <a:xfrm flipH="1">
            <a:off x="8917545" y="1473621"/>
            <a:ext cx="1461478" cy="8107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9083287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287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10174047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47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6663800" y="214516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6677803" y="2372869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03" y="2372869"/>
                <a:ext cx="946862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7CB139-3A3C-4C16-9215-B3377958E00D}"/>
              </a:ext>
            </a:extLst>
          </p:cNvPr>
          <p:cNvCxnSpPr>
            <a:cxnSpLocks/>
            <a:stCxn id="76" idx="4"/>
            <a:endCxn id="71" idx="0"/>
          </p:cNvCxnSpPr>
          <p:nvPr/>
        </p:nvCxnSpPr>
        <p:spPr>
          <a:xfrm flipH="1">
            <a:off x="5962208" y="3101881"/>
            <a:ext cx="1179952" cy="3220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B5E9D48-82A6-4C5D-A70A-1E4BF2AECC5F}"/>
              </a:ext>
            </a:extLst>
          </p:cNvPr>
          <p:cNvSpPr>
            <a:spLocks noChangeAspect="1"/>
          </p:cNvSpPr>
          <p:nvPr/>
        </p:nvSpPr>
        <p:spPr>
          <a:xfrm>
            <a:off x="5483848" y="342397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8E5BC-E721-480F-AD6D-C8FCB2011147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flipH="1">
            <a:off x="5758557" y="4380691"/>
            <a:ext cx="203651" cy="225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/>
              <p:nvPr/>
            </p:nvSpPr>
            <p:spPr>
              <a:xfrm>
                <a:off x="5668184" y="363374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184" y="3633749"/>
                <a:ext cx="620234" cy="4655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D83AD8A-30BB-4D3A-8AE2-07E5D8742725}"/>
              </a:ext>
            </a:extLst>
          </p:cNvPr>
          <p:cNvSpPr>
            <a:spLocks noChangeAspect="1"/>
          </p:cNvSpPr>
          <p:nvPr/>
        </p:nvSpPr>
        <p:spPr>
          <a:xfrm>
            <a:off x="2692431" y="214516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EE855F-8C4E-477D-8844-3697DC1F76B2}"/>
                  </a:ext>
                </a:extLst>
              </p:cNvPr>
              <p:cNvSpPr txBox="1"/>
              <p:nvPr/>
            </p:nvSpPr>
            <p:spPr>
              <a:xfrm>
                <a:off x="2706434" y="2372867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EE855F-8C4E-477D-8844-3697DC1F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34" y="2372867"/>
                <a:ext cx="946862" cy="4641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B18302-DAD7-476F-931F-450234F6AB77}"/>
              </a:ext>
            </a:extLst>
          </p:cNvPr>
          <p:cNvCxnSpPr>
            <a:cxnSpLocks/>
            <a:stCxn id="67" idx="4"/>
            <a:endCxn id="75" idx="0"/>
          </p:cNvCxnSpPr>
          <p:nvPr/>
        </p:nvCxnSpPr>
        <p:spPr>
          <a:xfrm flipH="1">
            <a:off x="2806558" y="3101879"/>
            <a:ext cx="364233" cy="3498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FE8FA32-9B7D-470F-8D5E-B3CA6848B88D}"/>
              </a:ext>
            </a:extLst>
          </p:cNvPr>
          <p:cNvSpPr>
            <a:spLocks noChangeAspect="1"/>
          </p:cNvSpPr>
          <p:nvPr/>
        </p:nvSpPr>
        <p:spPr>
          <a:xfrm>
            <a:off x="214048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615DA18-AB47-4458-BBC9-EC9FC6063027}"/>
                  </a:ext>
                </a:extLst>
              </p:cNvPr>
              <p:cNvSpPr txBox="1"/>
              <p:nvPr/>
            </p:nvSpPr>
            <p:spPr>
              <a:xfrm>
                <a:off x="2176729" y="747036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615DA18-AB47-4458-BBC9-EC9FC606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29" y="747036"/>
                <a:ext cx="929485" cy="4453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4DDD36-5099-4CDE-AD23-EBEC715BE540}"/>
              </a:ext>
            </a:extLst>
          </p:cNvPr>
          <p:cNvCxnSpPr>
            <a:cxnSpLocks/>
            <a:stCxn id="87" idx="4"/>
            <a:endCxn id="67" idx="0"/>
          </p:cNvCxnSpPr>
          <p:nvPr/>
        </p:nvCxnSpPr>
        <p:spPr>
          <a:xfrm>
            <a:off x="2618840" y="1473621"/>
            <a:ext cx="551951" cy="671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71FC1F4-6E1F-4804-8ECE-3976B9A28BB5}"/>
              </a:ext>
            </a:extLst>
          </p:cNvPr>
          <p:cNvSpPr>
            <a:spLocks noChangeAspect="1"/>
          </p:cNvSpPr>
          <p:nvPr/>
        </p:nvSpPr>
        <p:spPr>
          <a:xfrm>
            <a:off x="5503634" y="51900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A5AB3C-BB0D-4E25-93CA-69DB220DD72E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 flipH="1">
            <a:off x="5456798" y="1475724"/>
            <a:ext cx="525196" cy="6784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EC03F8-673C-444A-8485-8A172AEE232A}"/>
                  </a:ext>
                </a:extLst>
              </p:cNvPr>
              <p:cNvSpPr txBox="1"/>
              <p:nvPr/>
            </p:nvSpPr>
            <p:spPr>
              <a:xfrm>
                <a:off x="5600400" y="784320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EC03F8-673C-444A-8485-8A172AEE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400" y="784320"/>
                <a:ext cx="725648" cy="4453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BD8BCA0C-BE64-4DFA-86BD-DD21D7C92D0A}"/>
              </a:ext>
            </a:extLst>
          </p:cNvPr>
          <p:cNvSpPr>
            <a:spLocks noChangeAspect="1"/>
          </p:cNvSpPr>
          <p:nvPr/>
        </p:nvSpPr>
        <p:spPr>
          <a:xfrm>
            <a:off x="4978438" y="215412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CAD156-1762-4B9A-A6CB-0370CB0351A3}"/>
                  </a:ext>
                </a:extLst>
              </p:cNvPr>
              <p:cNvSpPr txBox="1"/>
              <p:nvPr/>
            </p:nvSpPr>
            <p:spPr>
              <a:xfrm>
                <a:off x="5064161" y="2381833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CAD156-1762-4B9A-A6CB-0370CB035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161" y="2381833"/>
                <a:ext cx="727250" cy="4641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240BA183-3156-45E9-B5F4-80CB1530830A}"/>
              </a:ext>
            </a:extLst>
          </p:cNvPr>
          <p:cNvSpPr>
            <a:spLocks noChangeAspect="1"/>
          </p:cNvSpPr>
          <p:nvPr/>
        </p:nvSpPr>
        <p:spPr>
          <a:xfrm>
            <a:off x="4356145" y="51004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BCA307-5C15-4DF5-A862-EAFAFAB74A38}"/>
                  </a:ext>
                </a:extLst>
              </p:cNvPr>
              <p:cNvSpPr txBox="1"/>
              <p:nvPr/>
            </p:nvSpPr>
            <p:spPr>
              <a:xfrm>
                <a:off x="4452911" y="775357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BCA307-5C15-4DF5-A862-EAFAFAB7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11" y="775357"/>
                <a:ext cx="725648" cy="44537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9D2415-AF04-4427-8839-30B66B788A4D}"/>
              </a:ext>
            </a:extLst>
          </p:cNvPr>
          <p:cNvCxnSpPr>
            <a:cxnSpLocks/>
            <a:stCxn id="103" idx="4"/>
            <a:endCxn id="101" idx="0"/>
          </p:cNvCxnSpPr>
          <p:nvPr/>
        </p:nvCxnSpPr>
        <p:spPr>
          <a:xfrm>
            <a:off x="4834505" y="1466761"/>
            <a:ext cx="622293" cy="6873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28F7469-4273-4F47-A51B-254AA57E65DD}"/>
              </a:ext>
            </a:extLst>
          </p:cNvPr>
          <p:cNvCxnSpPr>
            <a:cxnSpLocks/>
            <a:stCxn id="101" idx="4"/>
            <a:endCxn id="71" idx="0"/>
          </p:cNvCxnSpPr>
          <p:nvPr/>
        </p:nvCxnSpPr>
        <p:spPr>
          <a:xfrm>
            <a:off x="5456798" y="3110845"/>
            <a:ext cx="505410" cy="313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253B4F-E796-46D0-AC44-28DC349F80E1}"/>
              </a:ext>
            </a:extLst>
          </p:cNvPr>
          <p:cNvCxnSpPr>
            <a:cxnSpLocks/>
            <a:stCxn id="108" idx="4"/>
            <a:endCxn id="110" idx="1"/>
          </p:cNvCxnSpPr>
          <p:nvPr/>
        </p:nvCxnSpPr>
        <p:spPr>
          <a:xfrm>
            <a:off x="1525618" y="1481529"/>
            <a:ext cx="60834" cy="8127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36558D7-457D-4C02-8AAA-0AF0E6E7B37B}"/>
              </a:ext>
            </a:extLst>
          </p:cNvPr>
          <p:cNvSpPr>
            <a:spLocks noChangeAspect="1"/>
          </p:cNvSpPr>
          <p:nvPr/>
        </p:nvSpPr>
        <p:spPr>
          <a:xfrm>
            <a:off x="1047258" y="52481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77B6DE-40DC-40C0-B367-2F3B260F4BE4}"/>
                  </a:ext>
                </a:extLst>
              </p:cNvPr>
              <p:cNvSpPr txBox="1"/>
              <p:nvPr/>
            </p:nvSpPr>
            <p:spPr>
              <a:xfrm>
                <a:off x="1200050" y="754944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77B6DE-40DC-40C0-B367-2F3B260F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50" y="754944"/>
                <a:ext cx="709874" cy="44537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C06463F7-4142-4B4A-8263-FB7AF78641AC}"/>
              </a:ext>
            </a:extLst>
          </p:cNvPr>
          <p:cNvSpPr>
            <a:spLocks noChangeAspect="1"/>
          </p:cNvSpPr>
          <p:nvPr/>
        </p:nvSpPr>
        <p:spPr>
          <a:xfrm>
            <a:off x="1446344" y="215412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E89094-3F2F-490F-A33C-E46734CBFDB4}"/>
                  </a:ext>
                </a:extLst>
              </p:cNvPr>
              <p:cNvSpPr txBox="1"/>
              <p:nvPr/>
            </p:nvSpPr>
            <p:spPr>
              <a:xfrm>
                <a:off x="1532067" y="2381831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E89094-3F2F-490F-A33C-E46734CB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67" y="2381831"/>
                <a:ext cx="727250" cy="4641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F78F3D7-1701-4542-A4D1-68A8B34726B6}"/>
              </a:ext>
            </a:extLst>
          </p:cNvPr>
          <p:cNvCxnSpPr>
            <a:cxnSpLocks/>
            <a:stCxn id="110" idx="4"/>
            <a:endCxn id="75" idx="0"/>
          </p:cNvCxnSpPr>
          <p:nvPr/>
        </p:nvCxnSpPr>
        <p:spPr>
          <a:xfrm>
            <a:off x="1924704" y="3110843"/>
            <a:ext cx="881854" cy="340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6AD5-8629-415D-8D7B-BDA315CC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68D-37C5-42C7-AD1E-B3A4C679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359FB8-BC70-42EA-86A4-A647E8093FEA}"/>
              </a:ext>
            </a:extLst>
          </p:cNvPr>
          <p:cNvSpPr/>
          <p:nvPr/>
        </p:nvSpPr>
        <p:spPr>
          <a:xfrm>
            <a:off x="17926" y="5275086"/>
            <a:ext cx="2043951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n w="0"/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subj, rt, resp, cond1..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7B11C-2613-4256-AB3B-A34C65012B6F}"/>
              </a:ext>
            </a:extLst>
          </p:cNvPr>
          <p:cNvSpPr/>
          <p:nvPr/>
        </p:nvSpPr>
        <p:spPr>
          <a:xfrm>
            <a:off x="17925" y="373203"/>
            <a:ext cx="2043953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endParaRPr lang="en-US" sz="1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3B6AF-6AB5-47FE-B224-32FB96FD11E0}"/>
              </a:ext>
            </a:extLst>
          </p:cNvPr>
          <p:cNvSpPr/>
          <p:nvPr/>
        </p:nvSpPr>
        <p:spPr>
          <a:xfrm>
            <a:off x="17925" y="2871531"/>
            <a:ext cx="2043951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 of params)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9560E5-E615-4BDB-A234-037D379BD551}"/>
              </a:ext>
            </a:extLst>
          </p:cNvPr>
          <p:cNvSpPr/>
          <p:nvPr/>
        </p:nvSpPr>
        <p:spPr>
          <a:xfrm>
            <a:off x="4921623" y="2871531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D8DBA-316E-4F05-9D7F-369E3B376C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61878" y="794544"/>
            <a:ext cx="2859745" cy="249832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081DF7-6B91-4418-BCE4-EFA7D0D286B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061876" y="3292872"/>
            <a:ext cx="285974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344811-2F8D-4A57-8492-048144B88B0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061877" y="3292872"/>
            <a:ext cx="2859746" cy="240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8CB1E8-EB40-4691-9096-4355DBB3A495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>
            <a:off x="6149787" y="3292872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30B1FAD-8BFD-489F-A36B-0498CAFE1A4D}"/>
              </a:ext>
            </a:extLst>
          </p:cNvPr>
          <p:cNvSpPr/>
          <p:nvPr/>
        </p:nvSpPr>
        <p:spPr>
          <a:xfrm>
            <a:off x="6875929" y="2871531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traces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params]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529452-E41C-4E42-AA97-3315EF5CDA87}"/>
              </a:ext>
            </a:extLst>
          </p:cNvPr>
          <p:cNvSpPr/>
          <p:nvPr/>
        </p:nvSpPr>
        <p:spPr>
          <a:xfrm>
            <a:off x="3639668" y="373202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predictive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06A463-04C4-46E7-A1ED-D9EF8A267282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2061878" y="794543"/>
            <a:ext cx="15777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9F2B17-99CF-4241-B273-272426B0CCE8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2061876" y="794543"/>
            <a:ext cx="1577792" cy="24983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17A3-8310-4B2D-837A-5F8063260F10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061877" y="794543"/>
            <a:ext cx="1577791" cy="4901884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F8D23D-5637-45E6-A7AF-D3349E94E05D}"/>
              </a:ext>
            </a:extLst>
          </p:cNvPr>
          <p:cNvCxnSpPr>
            <a:cxnSpLocks/>
            <a:stCxn id="25" idx="3"/>
            <a:endCxn id="36" idx="2"/>
          </p:cNvCxnSpPr>
          <p:nvPr/>
        </p:nvCxnSpPr>
        <p:spPr>
          <a:xfrm>
            <a:off x="4867832" y="794543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DE7F149-8E77-4880-A9F7-E7E385F88126}"/>
              </a:ext>
            </a:extLst>
          </p:cNvPr>
          <p:cNvSpPr/>
          <p:nvPr/>
        </p:nvSpPr>
        <p:spPr>
          <a:xfrm>
            <a:off x="5593974" y="373202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pred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2D210DC-787D-472C-9271-10079F791694}"/>
              </a:ext>
            </a:extLst>
          </p:cNvPr>
          <p:cNvSpPr/>
          <p:nvPr/>
        </p:nvSpPr>
        <p:spPr>
          <a:xfrm>
            <a:off x="7521392" y="5275085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predictive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E3477-276F-42BF-8DCB-3F4270EB3D7C}"/>
              </a:ext>
            </a:extLst>
          </p:cNvPr>
          <p:cNvCxnSpPr>
            <a:cxnSpLocks/>
            <a:stCxn id="39" idx="3"/>
            <a:endCxn id="41" idx="2"/>
          </p:cNvCxnSpPr>
          <p:nvPr/>
        </p:nvCxnSpPr>
        <p:spPr>
          <a:xfrm>
            <a:off x="8749556" y="5696426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CD7E5F9-37D8-4F9E-B11E-2DFD10736329}"/>
              </a:ext>
            </a:extLst>
          </p:cNvPr>
          <p:cNvSpPr/>
          <p:nvPr/>
        </p:nvSpPr>
        <p:spPr>
          <a:xfrm>
            <a:off x="9475698" y="5275085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pred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17D3FD-5324-44F0-9CEC-A576A3E053EB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2061876" y="3292872"/>
            <a:ext cx="5459516" cy="24035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E05837-5686-4662-9979-DC4D1541A3BD}"/>
              </a:ext>
            </a:extLst>
          </p:cNvPr>
          <p:cNvCxnSpPr>
            <a:cxnSpLocks/>
            <a:stCxn id="18" idx="4"/>
            <a:endCxn id="39" idx="0"/>
          </p:cNvCxnSpPr>
          <p:nvPr/>
        </p:nvCxnSpPr>
        <p:spPr>
          <a:xfrm>
            <a:off x="8130988" y="3714213"/>
            <a:ext cx="4486" cy="156087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8C3EFB-C9F3-4C00-99C8-1620B2046F77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 flipV="1">
            <a:off x="2061877" y="5696426"/>
            <a:ext cx="5459515" cy="1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396C36-7D84-4496-A59E-EB7290534930}"/>
              </a:ext>
            </a:extLst>
          </p:cNvPr>
          <p:cNvSpPr/>
          <p:nvPr/>
        </p:nvSpPr>
        <p:spPr>
          <a:xfrm>
            <a:off x="10284390" y="2871531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log_lik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66D6FA-CF04-4A78-A630-5D22913BB721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 flipV="1">
            <a:off x="2061877" y="3292872"/>
            <a:ext cx="8222513" cy="2403555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CD47-E512-470F-BD9D-6E05AA866BF1}"/>
              </a:ext>
            </a:extLst>
          </p:cNvPr>
          <p:cNvCxnSpPr>
            <a:cxnSpLocks/>
            <a:stCxn id="18" idx="6"/>
            <a:endCxn id="63" idx="1"/>
          </p:cNvCxnSpPr>
          <p:nvPr/>
        </p:nvCxnSpPr>
        <p:spPr>
          <a:xfrm>
            <a:off x="9386046" y="3292872"/>
            <a:ext cx="8983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D01DC9-BBF7-4901-ACBF-05E2C9E64B60}"/>
              </a:ext>
            </a:extLst>
          </p:cNvPr>
          <p:cNvCxnSpPr>
            <a:cxnSpLocks/>
            <a:stCxn id="63" idx="0"/>
            <a:endCxn id="71" idx="4"/>
          </p:cNvCxnSpPr>
          <p:nvPr/>
        </p:nvCxnSpPr>
        <p:spPr>
          <a:xfrm flipV="1">
            <a:off x="10898472" y="2431256"/>
            <a:ext cx="0" cy="4402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018A1E5-FD6B-4908-9C02-06E8368A6244}"/>
              </a:ext>
            </a:extLst>
          </p:cNvPr>
          <p:cNvSpPr/>
          <p:nvPr/>
        </p:nvSpPr>
        <p:spPr>
          <a:xfrm>
            <a:off x="9643413" y="1588574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log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2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D45C5-9A2E-4D7A-B90E-72CED198640E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57411" y="1472564"/>
            <a:ext cx="464608" cy="8220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400528" y="1479215"/>
            <a:ext cx="335633" cy="8153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506161" y="1472049"/>
            <a:ext cx="403879" cy="8225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4295476" y="1466759"/>
            <a:ext cx="417664" cy="836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0084584" y="1420990"/>
            <a:ext cx="335069" cy="876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769153" y="1422770"/>
            <a:ext cx="523283" cy="8998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2"/>
            <a:endCxn id="18" idx="7"/>
          </p:cNvCxnSpPr>
          <p:nvPr/>
        </p:nvCxnSpPr>
        <p:spPr>
          <a:xfrm flipH="1">
            <a:off x="6096808" y="2757139"/>
            <a:ext cx="3997223" cy="19896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3095390"/>
            <a:ext cx="3859970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437429" y="3088482"/>
            <a:ext cx="1142292" cy="15324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7409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7409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6777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67776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57099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570990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6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524349"/>
                <a:ext cx="38908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524349"/>
                <a:ext cx="389081" cy="4655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534756"/>
                <a:ext cx="39741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534756"/>
                <a:ext cx="397416" cy="465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9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33284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332848" cy="465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1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2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M0_0: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hddm.HDDM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403392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06671" cy="672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12832" y="1466759"/>
            <a:ext cx="600308" cy="677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65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6236917" y="5085012"/>
            <a:ext cx="5755424" cy="916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522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M2: HDDM(data,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depends_on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{“v”: “conf”})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34472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4"/>
            <a:endCxn id="77" idx="1"/>
          </p:cNvCxnSpPr>
          <p:nvPr/>
        </p:nvCxnSpPr>
        <p:spPr>
          <a:xfrm>
            <a:off x="4112832" y="3101023"/>
            <a:ext cx="1307473" cy="1645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12676D-45F6-41C5-820F-84999D52F012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2B11FD-D424-42F0-AC55-F00A1DE3E633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4DC850-7BA4-44E5-95EC-498FDA7A56B2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4DC850-7BA4-44E5-95EC-498FDA7A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2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F2ADB929-EE19-4A30-A782-27EBED5D040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A25FEF-C796-4A69-AA65-16C8AB13F472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379E42C-8960-42D9-A7B9-AAE342AEA1FD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6E302D-34E2-45BE-AC59-0061A76E353C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6E302D-34E2-45BE-AC59-0061A76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23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54256E-AF7A-4AF8-94C2-49F20DD0746F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54256E-AF7A-4AF8-94C2-49F20DD07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4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69BA71-0F9D-4059-A2B3-FD9AA2CEC12F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69BA71-0F9D-4059-A2B3-FD9AA2CE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5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9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36211" cy="19698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42372" y="1466759"/>
            <a:ext cx="570768" cy="1975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16874" y="3101023"/>
            <a:ext cx="1774907" cy="153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980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M1_1: HDDM(data,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depends_on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{“v”: “conf”, “a”: “conf”} , include=[‘z’,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64012" y="3441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5"/>
            <a:endCxn id="77" idx="1"/>
          </p:cNvCxnSpPr>
          <p:nvPr/>
        </p:nvCxnSpPr>
        <p:spPr>
          <a:xfrm>
            <a:off x="4480623" y="4258513"/>
            <a:ext cx="939682" cy="4882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48348" y="365167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348" y="3651679"/>
                <a:ext cx="620234" cy="4655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0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1373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D45C5-9A2E-4D7A-B90E-72CED198640E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57411" y="1472564"/>
            <a:ext cx="664673" cy="6717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1222084" y="1479215"/>
            <a:ext cx="514077" cy="66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506161" y="1472049"/>
            <a:ext cx="593017" cy="665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4099178" y="1466759"/>
            <a:ext cx="613962" cy="6706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2960915"/>
            <a:ext cx="385997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099178" y="3094115"/>
            <a:ext cx="1476869" cy="15492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6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9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1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2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M0: HDDM(data)</a:t>
            </a:r>
          </a:p>
        </p:txBody>
      </p:sp>
    </p:spTree>
    <p:extLst>
      <p:ext uri="{BB962C8B-B14F-4D97-AF65-F5344CB8AC3E}">
        <p14:creationId xmlns:p14="http://schemas.microsoft.com/office/powerpoint/2010/main" val="273116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3349558" y="536482"/>
                <a:ext cx="3291350" cy="592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𝑖𝑛𝑣𝑙𝑜𝑔𝑖𝑡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(0.05)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58" y="536482"/>
                <a:ext cx="3291350" cy="5924955"/>
              </a:xfrm>
              <a:prstGeom prst="rect">
                <a:avLst/>
              </a:prstGeom>
              <a:blipFill>
                <a:blip r:embed="rId2"/>
                <a:stretch>
                  <a:fillRect r="-926" b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M1: HDDM(data, include=[‘z’,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297545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1373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57411" y="1472564"/>
            <a:ext cx="664673" cy="6717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1222084" y="1479215"/>
            <a:ext cx="514077" cy="66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506161" y="1472049"/>
            <a:ext cx="593017" cy="665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4099178" y="1466759"/>
            <a:ext cx="613962" cy="6706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52565" y="3101023"/>
            <a:ext cx="1739216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2960915"/>
            <a:ext cx="385997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099178" y="3094115"/>
            <a:ext cx="1512152" cy="1569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509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M1: HDDM(data, include=[‘z’,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01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868179"/>
                <a:ext cx="3300134" cy="2062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868179"/>
                <a:ext cx="3300134" cy="2062616"/>
              </a:xfrm>
              <a:prstGeom prst="rect">
                <a:avLst/>
              </a:prstGeom>
              <a:blipFill>
                <a:blip r:embed="rId2"/>
                <a:stretch>
                  <a:fillRect r="-554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M2: HDDM(data,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{“v”: “conf”} , include=[‘z’,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22766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06671" cy="672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12832" y="1466759"/>
            <a:ext cx="600308" cy="677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16874" y="3101023"/>
            <a:ext cx="1774907" cy="153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826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M2: HDDM(data,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{“v”: “conf”} , include=[‘z’,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34472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4"/>
            <a:endCxn id="77" idx="1"/>
          </p:cNvCxnSpPr>
          <p:nvPr/>
        </p:nvCxnSpPr>
        <p:spPr>
          <a:xfrm>
            <a:off x="4112832" y="3101023"/>
            <a:ext cx="1307473" cy="1645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n>
                    <a:solidFill>
                      <a:srgbClr val="0000FF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1549498"/>
                <a:ext cx="3308983" cy="2664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1549498"/>
                <a:ext cx="3308983" cy="2664319"/>
              </a:xfrm>
              <a:prstGeom prst="rect">
                <a:avLst/>
              </a:prstGeom>
              <a:blipFill>
                <a:blip r:embed="rId2"/>
                <a:stretch>
                  <a:fillRect r="-552" b="-3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5882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keep_regressor_trace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791409" y="1576395"/>
            <a:ext cx="4805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“v ~ C(conf, Treatment(‘LC’))”: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757315"/>
            <a:ext cx="11182841" cy="4722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2768192" y="460664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5736494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2374029" y="515845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5188305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42084" y="47323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552779" y="522496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305634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778216" y="47501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0" idx="0"/>
          </p:cNvCxnSpPr>
          <p:nvPr/>
        </p:nvCxnSpPr>
        <p:spPr>
          <a:xfrm>
            <a:off x="2852389" y="1472564"/>
            <a:ext cx="633320" cy="7992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0" idx="0"/>
          </p:cNvCxnSpPr>
          <p:nvPr/>
        </p:nvCxnSpPr>
        <p:spPr>
          <a:xfrm flipH="1">
            <a:off x="3485709" y="1479215"/>
            <a:ext cx="545430" cy="7926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5666665" y="1472049"/>
            <a:ext cx="548189" cy="799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214854" y="1466759"/>
            <a:ext cx="569140" cy="805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120444" y="1429955"/>
            <a:ext cx="451947" cy="848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31735"/>
            <a:ext cx="684185" cy="847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3095390"/>
            <a:ext cx="4137331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724911" y="5085009"/>
            <a:ext cx="1555286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758557" y="3228590"/>
            <a:ext cx="456297" cy="1378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</p:cNvCxnSpPr>
          <p:nvPr/>
        </p:nvCxnSpPr>
        <p:spPr>
          <a:xfrm flipH="1">
            <a:off x="6185327" y="3088452"/>
            <a:ext cx="5947124" cy="177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90693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906932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2953396" y="4827522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96" y="4827522"/>
                <a:ext cx="611899" cy="465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blipFill>
                <a:blip r:embed="rId14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AE4539C1-4016-4EA3-8077-54F9FF4C49F6}"/>
              </a:ext>
            </a:extLst>
          </p:cNvPr>
          <p:cNvSpPr/>
          <p:nvPr/>
        </p:nvSpPr>
        <p:spPr>
          <a:xfrm>
            <a:off x="2421630" y="3969394"/>
            <a:ext cx="5267919" cy="22711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6E119A-7BC2-4DBE-8195-9FE8A9F57100}"/>
              </a:ext>
            </a:extLst>
          </p:cNvPr>
          <p:cNvSpPr>
            <a:spLocks noChangeAspect="1"/>
          </p:cNvSpPr>
          <p:nvPr/>
        </p:nvSpPr>
        <p:spPr>
          <a:xfrm>
            <a:off x="3007349" y="2271840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/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79E3CBC2-7ABD-4CA1-BCB8-1975C1A9E630}"/>
              </a:ext>
            </a:extLst>
          </p:cNvPr>
          <p:cNvSpPr>
            <a:spLocks noChangeAspect="1"/>
          </p:cNvSpPr>
          <p:nvPr/>
        </p:nvSpPr>
        <p:spPr>
          <a:xfrm>
            <a:off x="88926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B4C582-0D10-4084-97C7-4CCCBA06A28F}"/>
              </a:ext>
            </a:extLst>
          </p:cNvPr>
          <p:cNvCxnSpPr>
            <a:cxnSpLocks/>
            <a:stCxn id="77" idx="4"/>
            <a:endCxn id="6" idx="1"/>
          </p:cNvCxnSpPr>
          <p:nvPr/>
        </p:nvCxnSpPr>
        <p:spPr>
          <a:xfrm>
            <a:off x="567286" y="1466759"/>
            <a:ext cx="2341014" cy="32799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5E9CDA-13CA-41E4-AA29-5762EFA9C4B3}"/>
              </a:ext>
            </a:extLst>
          </p:cNvPr>
          <p:cNvCxnSpPr>
            <a:cxnSpLocks/>
            <a:stCxn id="70" idx="4"/>
            <a:endCxn id="6" idx="0"/>
          </p:cNvCxnSpPr>
          <p:nvPr/>
        </p:nvCxnSpPr>
        <p:spPr>
          <a:xfrm flipH="1">
            <a:off x="3246552" y="3228559"/>
            <a:ext cx="239157" cy="1378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7F68F9-1D6D-4F02-9CE0-2ECD2778C295}"/>
              </a:ext>
            </a:extLst>
          </p:cNvPr>
          <p:cNvSpPr txBox="1"/>
          <p:nvPr/>
        </p:nvSpPr>
        <p:spPr>
          <a:xfrm>
            <a:off x="234537" y="45519"/>
            <a:ext cx="113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668216-A906-4259-93F8-967DD62BD5EF}"/>
                  </a:ext>
                </a:extLst>
              </p:cNvPr>
              <p:cNvSpPr txBox="1"/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668216-A906-4259-93F8-967DD62B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B48458C8-9492-4CE0-BB6D-02164211F584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D42893-7E0C-4415-BB85-CFF98EB0E802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059750-6C34-4003-ABBC-7B896D157BDD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CD60A6-22B8-4D9E-8796-D6721E58C0BC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CD60A6-22B8-4D9E-8796-D6721E58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4D87A9-8F52-4D3D-AF24-02ECEB091EB5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4D87A9-8F52-4D3D-AF24-02ECEB09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371F8BD-2C01-491B-98B1-3B7CF8A3F3F9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371F8BD-2C01-491B-98B1-3B7CF8A3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2D53D0-22FB-48D0-8EC6-63467DF7F83B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6011350" y="3101023"/>
            <a:ext cx="2379681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85B6473-5A06-44A7-AA0A-0BDF7CC7B8B1}"/>
              </a:ext>
            </a:extLst>
          </p:cNvPr>
          <p:cNvSpPr>
            <a:spLocks noChangeAspect="1"/>
          </p:cNvSpPr>
          <p:nvPr/>
        </p:nvSpPr>
        <p:spPr>
          <a:xfrm>
            <a:off x="791267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2BAEB1-ECF9-4162-9A3D-F049CB985202}"/>
              </a:ext>
            </a:extLst>
          </p:cNvPr>
          <p:cNvSpPr>
            <a:spLocks noChangeAspect="1"/>
          </p:cNvSpPr>
          <p:nvPr/>
        </p:nvSpPr>
        <p:spPr>
          <a:xfrm>
            <a:off x="743131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097D081-9C52-45FD-9225-961131DC6AE1}"/>
              </a:ext>
            </a:extLst>
          </p:cNvPr>
          <p:cNvSpPr>
            <a:spLocks noChangeAspect="1"/>
          </p:cNvSpPr>
          <p:nvPr/>
        </p:nvSpPr>
        <p:spPr>
          <a:xfrm>
            <a:off x="852007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539E7-EDC5-4828-B842-FFD87197E59F}"/>
              </a:ext>
            </a:extLst>
          </p:cNvPr>
          <p:cNvCxnSpPr>
            <a:cxnSpLocks/>
            <a:stCxn id="84" idx="4"/>
            <a:endCxn id="83" idx="0"/>
          </p:cNvCxnSpPr>
          <p:nvPr/>
        </p:nvCxnSpPr>
        <p:spPr>
          <a:xfrm>
            <a:off x="7909675" y="1473621"/>
            <a:ext cx="481356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657EA0-86C6-48BA-92E2-D3B3D33DEA86}"/>
              </a:ext>
            </a:extLst>
          </p:cNvPr>
          <p:cNvCxnSpPr>
            <a:cxnSpLocks/>
            <a:stCxn id="88" idx="4"/>
            <a:endCxn id="83" idx="0"/>
          </p:cNvCxnSpPr>
          <p:nvPr/>
        </p:nvCxnSpPr>
        <p:spPr>
          <a:xfrm flipH="1">
            <a:off x="8391031" y="1473621"/>
            <a:ext cx="60740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6F5B1B-7AB3-4EFB-A545-6F71FE6878D0}"/>
                  </a:ext>
                </a:extLst>
              </p:cNvPr>
              <p:cNvSpPr txBox="1"/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6F5B1B-7AB3-4EFB-A545-6F71FE68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DC4AAD1-AB78-42FC-9C47-582C33A701F1}"/>
                  </a:ext>
                </a:extLst>
              </p:cNvPr>
              <p:cNvSpPr txBox="1"/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DC4AAD1-AB78-42FC-9C47-582C33A7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4FA0EA-25A7-428C-9A37-841BFAA8E289}"/>
                  </a:ext>
                </a:extLst>
              </p:cNvPr>
              <p:cNvSpPr txBox="1"/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4FA0EA-25A7-428C-9A37-841BFAA8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F2FAF4-E15A-46D5-AFB4-065B9D814B35}"/>
                  </a:ext>
                </a:extLst>
              </p:cNvPr>
              <p:cNvSpPr txBox="1"/>
              <p:nvPr/>
            </p:nvSpPr>
            <p:spPr>
              <a:xfrm>
                <a:off x="345446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F2FAF4-E15A-46D5-AFB4-065B9D81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6" y="756017"/>
                <a:ext cx="416268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1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1773616"/>
                <a:ext cx="3361882" cy="329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1773616"/>
                <a:ext cx="3361882" cy="3294941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5882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keep_regressor_trace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791409" y="1755686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1638</Words>
  <Application>Microsoft Macintosh PowerPoint</Application>
  <PresentationFormat>Custom</PresentationFormat>
  <Paragraphs>362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C-P</dc:creator>
  <cp:lastModifiedBy>Chuan-Peng Hu</cp:lastModifiedBy>
  <cp:revision>170</cp:revision>
  <cp:lastPrinted>2022-10-11T15:09:11Z</cp:lastPrinted>
  <dcterms:created xsi:type="dcterms:W3CDTF">2021-07-23T01:44:03Z</dcterms:created>
  <dcterms:modified xsi:type="dcterms:W3CDTF">2022-10-11T15:13:39Z</dcterms:modified>
</cp:coreProperties>
</file>