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9" r:id="rId2"/>
    <p:sldId id="260" r:id="rId3"/>
    <p:sldId id="261" r:id="rId4"/>
  </p:sldIdLst>
  <p:sldSz cx="5759450" cy="4140200"/>
  <p:notesSz cx="6858000" cy="9144000"/>
  <p:custDataLst>
    <p:tags r:id="rId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04" userDrawn="1">
          <p15:clr>
            <a:srgbClr val="A4A3A4"/>
          </p15:clr>
        </p15:guide>
        <p15:guide id="2" pos="181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232A"/>
    <a:srgbClr val="E3E6EB"/>
    <a:srgbClr val="E492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 showGuides="1">
      <p:cViewPr>
        <p:scale>
          <a:sx n="150" d="100"/>
          <a:sy n="150" d="100"/>
        </p:scale>
        <p:origin x="904" y="312"/>
      </p:cViewPr>
      <p:guideLst>
        <p:guide orient="horz" pos="1304"/>
        <p:guide pos="181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2023/12/2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2023/12/2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82148" y="1143000"/>
            <a:ext cx="4293704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69" y="677585"/>
            <a:ext cx="4320413" cy="1441425"/>
          </a:xfrm>
        </p:spPr>
        <p:txBody>
          <a:bodyPr anchor="b"/>
          <a:lstStyle>
            <a:lvl1pPr algn="ctr">
              <a:defRPr sz="317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0069" y="2174597"/>
            <a:ext cx="4320413" cy="999605"/>
          </a:xfrm>
        </p:spPr>
        <p:txBody>
          <a:bodyPr/>
          <a:lstStyle>
            <a:lvl1pPr marL="0" indent="0" algn="ctr">
              <a:buNone/>
              <a:defRPr sz="1265"/>
            </a:lvl1pPr>
            <a:lvl2pPr marL="241300" indent="0" algn="ctr">
              <a:buNone/>
              <a:defRPr sz="1060"/>
            </a:lvl2pPr>
            <a:lvl3pPr marL="483235" indent="0" algn="ctr">
              <a:buNone/>
              <a:defRPr sz="950"/>
            </a:lvl3pPr>
            <a:lvl4pPr marL="724535" indent="0" algn="ctr">
              <a:buNone/>
              <a:defRPr sz="850"/>
            </a:lvl4pPr>
            <a:lvl5pPr marL="967105" indent="0" algn="ctr">
              <a:buNone/>
              <a:defRPr sz="850"/>
            </a:lvl5pPr>
            <a:lvl6pPr marL="1208405" indent="0" algn="ctr">
              <a:buNone/>
              <a:defRPr sz="850"/>
            </a:lvl6pPr>
            <a:lvl7pPr marL="1450340" indent="0" algn="ctr">
              <a:buNone/>
              <a:defRPr sz="850"/>
            </a:lvl7pPr>
            <a:lvl8pPr marL="1691640" indent="0" algn="ctr">
              <a:buNone/>
              <a:defRPr sz="850"/>
            </a:lvl8pPr>
            <a:lvl9pPr marL="1934210" indent="0" algn="ctr">
              <a:buNone/>
              <a:defRPr sz="85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3DCED-97CC-4CD9-85E2-5F9F3771F643}" type="datetimeFigureOut">
              <a:rPr lang="zh-CN" altLang="en-US" smtClean="0"/>
              <a:t>2023/12/2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42444-C410-4BC3-B772-12E957D323F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3DCED-97CC-4CD9-85E2-5F9F3771F643}" type="datetimeFigureOut">
              <a:rPr lang="zh-CN" altLang="en-US" smtClean="0"/>
              <a:t>2023/12/2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42444-C410-4BC3-B772-12E957D323F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22394" y="220431"/>
            <a:ext cx="1242118" cy="350868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038" y="220431"/>
            <a:ext cx="3654349" cy="350868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3DCED-97CC-4CD9-85E2-5F9F3771F643}" type="datetimeFigureOut">
              <a:rPr lang="zh-CN" altLang="en-US" smtClean="0"/>
              <a:t>2023/12/2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42444-C410-4BC3-B772-12E957D323F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3DCED-97CC-4CD9-85E2-5F9F3771F643}" type="datetimeFigureOut">
              <a:rPr lang="zh-CN" altLang="en-US" smtClean="0"/>
              <a:t>2023/12/2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42444-C410-4BC3-B772-12E957D323F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037" y="1032191"/>
            <a:ext cx="4968475" cy="1722234"/>
          </a:xfrm>
        </p:spPr>
        <p:txBody>
          <a:bodyPr anchor="b"/>
          <a:lstStyle>
            <a:lvl1pPr>
              <a:defRPr sz="317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3037" y="2770718"/>
            <a:ext cx="4968475" cy="905683"/>
          </a:xfrm>
        </p:spPr>
        <p:txBody>
          <a:bodyPr/>
          <a:lstStyle>
            <a:lvl1pPr marL="0" indent="0">
              <a:buNone/>
              <a:defRPr sz="1265">
                <a:solidFill>
                  <a:schemeClr val="tx1">
                    <a:tint val="75000"/>
                  </a:schemeClr>
                </a:solidFill>
              </a:defRPr>
            </a:lvl1pPr>
            <a:lvl2pPr marL="241300" indent="0">
              <a:buNone/>
              <a:defRPr sz="1060">
                <a:solidFill>
                  <a:schemeClr val="tx1">
                    <a:tint val="75000"/>
                  </a:schemeClr>
                </a:solidFill>
              </a:defRPr>
            </a:lvl2pPr>
            <a:lvl3pPr marL="483235" indent="0">
              <a:buNone/>
              <a:defRPr sz="950">
                <a:solidFill>
                  <a:schemeClr val="tx1">
                    <a:tint val="75000"/>
                  </a:schemeClr>
                </a:solidFill>
              </a:defRPr>
            </a:lvl3pPr>
            <a:lvl4pPr marL="724535" indent="0">
              <a:buNone/>
              <a:defRPr sz="850">
                <a:solidFill>
                  <a:schemeClr val="tx1">
                    <a:tint val="75000"/>
                  </a:schemeClr>
                </a:solidFill>
              </a:defRPr>
            </a:lvl4pPr>
            <a:lvl5pPr marL="967105" indent="0">
              <a:buNone/>
              <a:defRPr sz="850">
                <a:solidFill>
                  <a:schemeClr val="tx1">
                    <a:tint val="75000"/>
                  </a:schemeClr>
                </a:solidFill>
              </a:defRPr>
            </a:lvl5pPr>
            <a:lvl6pPr marL="1208405" indent="0">
              <a:buNone/>
              <a:defRPr sz="850">
                <a:solidFill>
                  <a:schemeClr val="tx1">
                    <a:tint val="75000"/>
                  </a:schemeClr>
                </a:solidFill>
              </a:defRPr>
            </a:lvl6pPr>
            <a:lvl7pPr marL="1450340" indent="0">
              <a:buNone/>
              <a:defRPr sz="850">
                <a:solidFill>
                  <a:schemeClr val="tx1">
                    <a:tint val="75000"/>
                  </a:schemeClr>
                </a:solidFill>
              </a:defRPr>
            </a:lvl7pPr>
            <a:lvl8pPr marL="1691640" indent="0">
              <a:buNone/>
              <a:defRPr sz="850">
                <a:solidFill>
                  <a:schemeClr val="tx1">
                    <a:tint val="75000"/>
                  </a:schemeClr>
                </a:solidFill>
              </a:defRPr>
            </a:lvl8pPr>
            <a:lvl9pPr marL="1934210" indent="0">
              <a:buNone/>
              <a:defRPr sz="8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3DCED-97CC-4CD9-85E2-5F9F3771F643}" type="datetimeFigureOut">
              <a:rPr lang="zh-CN" altLang="en-US" smtClean="0"/>
              <a:t>2023/12/2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42444-C410-4BC3-B772-12E957D323F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6038" y="1102153"/>
            <a:ext cx="2448234" cy="262695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16278" y="1102153"/>
            <a:ext cx="2448234" cy="262695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3DCED-97CC-4CD9-85E2-5F9F3771F643}" type="datetimeFigureOut">
              <a:rPr lang="zh-CN" altLang="en-US" smtClean="0"/>
              <a:t>2023/12/2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42444-C410-4BC3-B772-12E957D323F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88" y="220431"/>
            <a:ext cx="4968475" cy="80026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789" y="1014940"/>
            <a:ext cx="2436982" cy="497406"/>
          </a:xfrm>
        </p:spPr>
        <p:txBody>
          <a:bodyPr anchor="b"/>
          <a:lstStyle>
            <a:lvl1pPr marL="0" indent="0">
              <a:buNone/>
              <a:defRPr sz="1265" b="1"/>
            </a:lvl1pPr>
            <a:lvl2pPr marL="241300" indent="0">
              <a:buNone/>
              <a:defRPr sz="1060" b="1"/>
            </a:lvl2pPr>
            <a:lvl3pPr marL="483235" indent="0">
              <a:buNone/>
              <a:defRPr sz="950" b="1"/>
            </a:lvl3pPr>
            <a:lvl4pPr marL="724535" indent="0">
              <a:buNone/>
              <a:defRPr sz="850" b="1"/>
            </a:lvl4pPr>
            <a:lvl5pPr marL="967105" indent="0">
              <a:buNone/>
              <a:defRPr sz="850" b="1"/>
            </a:lvl5pPr>
            <a:lvl6pPr marL="1208405" indent="0">
              <a:buNone/>
              <a:defRPr sz="850" b="1"/>
            </a:lvl6pPr>
            <a:lvl7pPr marL="1450340" indent="0">
              <a:buNone/>
              <a:defRPr sz="850" b="1"/>
            </a:lvl7pPr>
            <a:lvl8pPr marL="1691640" indent="0">
              <a:buNone/>
              <a:defRPr sz="850" b="1"/>
            </a:lvl8pPr>
            <a:lvl9pPr marL="1934210" indent="0">
              <a:buNone/>
              <a:defRPr sz="85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789" y="1512346"/>
            <a:ext cx="2436982" cy="222443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6278" y="1014940"/>
            <a:ext cx="2448984" cy="497406"/>
          </a:xfrm>
        </p:spPr>
        <p:txBody>
          <a:bodyPr anchor="b"/>
          <a:lstStyle>
            <a:lvl1pPr marL="0" indent="0">
              <a:buNone/>
              <a:defRPr sz="1265" b="1"/>
            </a:lvl1pPr>
            <a:lvl2pPr marL="241300" indent="0">
              <a:buNone/>
              <a:defRPr sz="1060" b="1"/>
            </a:lvl2pPr>
            <a:lvl3pPr marL="483235" indent="0">
              <a:buNone/>
              <a:defRPr sz="950" b="1"/>
            </a:lvl3pPr>
            <a:lvl4pPr marL="724535" indent="0">
              <a:buNone/>
              <a:defRPr sz="850" b="1"/>
            </a:lvl4pPr>
            <a:lvl5pPr marL="967105" indent="0">
              <a:buNone/>
              <a:defRPr sz="850" b="1"/>
            </a:lvl5pPr>
            <a:lvl6pPr marL="1208405" indent="0">
              <a:buNone/>
              <a:defRPr sz="850" b="1"/>
            </a:lvl6pPr>
            <a:lvl7pPr marL="1450340" indent="0">
              <a:buNone/>
              <a:defRPr sz="850" b="1"/>
            </a:lvl7pPr>
            <a:lvl8pPr marL="1691640" indent="0">
              <a:buNone/>
              <a:defRPr sz="850" b="1"/>
            </a:lvl8pPr>
            <a:lvl9pPr marL="1934210" indent="0">
              <a:buNone/>
              <a:defRPr sz="85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16278" y="1512346"/>
            <a:ext cx="2448984" cy="222443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3DCED-97CC-4CD9-85E2-5F9F3771F643}" type="datetimeFigureOut">
              <a:rPr lang="zh-CN" altLang="en-US" smtClean="0"/>
              <a:t>2023/12/2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42444-C410-4BC3-B772-12E957D323F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3DCED-97CC-4CD9-85E2-5F9F3771F643}" type="datetimeFigureOut">
              <a:rPr lang="zh-CN" altLang="en-US" smtClean="0"/>
              <a:t>2023/12/2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42444-C410-4BC3-B772-12E957D323F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3DCED-97CC-4CD9-85E2-5F9F3771F643}" type="datetimeFigureOut">
              <a:rPr lang="zh-CN" altLang="en-US" smtClean="0"/>
              <a:t>2023/12/2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42444-C410-4BC3-B772-12E957D323F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89" y="276018"/>
            <a:ext cx="1857927" cy="966061"/>
          </a:xfrm>
        </p:spPr>
        <p:txBody>
          <a:bodyPr anchor="b"/>
          <a:lstStyle>
            <a:lvl1pPr>
              <a:defRPr sz="169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8984" y="596122"/>
            <a:ext cx="2916278" cy="2942270"/>
          </a:xfrm>
        </p:spPr>
        <p:txBody>
          <a:bodyPr/>
          <a:lstStyle>
            <a:lvl1pPr>
              <a:defRPr sz="1690"/>
            </a:lvl1pPr>
            <a:lvl2pPr>
              <a:defRPr sz="1480"/>
            </a:lvl2pPr>
            <a:lvl3pPr>
              <a:defRPr sz="1265"/>
            </a:lvl3pPr>
            <a:lvl4pPr>
              <a:defRPr sz="1060"/>
            </a:lvl4pPr>
            <a:lvl5pPr>
              <a:defRPr sz="1060"/>
            </a:lvl5pPr>
            <a:lvl6pPr>
              <a:defRPr sz="1060"/>
            </a:lvl6pPr>
            <a:lvl7pPr>
              <a:defRPr sz="1060"/>
            </a:lvl7pPr>
            <a:lvl8pPr>
              <a:defRPr sz="1060"/>
            </a:lvl8pPr>
            <a:lvl9pPr>
              <a:defRPr sz="106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89" y="1242079"/>
            <a:ext cx="1857927" cy="2301105"/>
          </a:xfrm>
        </p:spPr>
        <p:txBody>
          <a:bodyPr/>
          <a:lstStyle>
            <a:lvl1pPr marL="0" indent="0">
              <a:buNone/>
              <a:defRPr sz="850"/>
            </a:lvl1pPr>
            <a:lvl2pPr marL="241300" indent="0">
              <a:buNone/>
              <a:defRPr sz="745"/>
            </a:lvl2pPr>
            <a:lvl3pPr marL="483235" indent="0">
              <a:buNone/>
              <a:defRPr sz="635"/>
            </a:lvl3pPr>
            <a:lvl4pPr marL="724535" indent="0">
              <a:buNone/>
              <a:defRPr sz="530"/>
            </a:lvl4pPr>
            <a:lvl5pPr marL="967105" indent="0">
              <a:buNone/>
              <a:defRPr sz="530"/>
            </a:lvl5pPr>
            <a:lvl6pPr marL="1208405" indent="0">
              <a:buNone/>
              <a:defRPr sz="530"/>
            </a:lvl6pPr>
            <a:lvl7pPr marL="1450340" indent="0">
              <a:buNone/>
              <a:defRPr sz="530"/>
            </a:lvl7pPr>
            <a:lvl8pPr marL="1691640" indent="0">
              <a:buNone/>
              <a:defRPr sz="530"/>
            </a:lvl8pPr>
            <a:lvl9pPr marL="1934210" indent="0">
              <a:buNone/>
              <a:defRPr sz="53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3DCED-97CC-4CD9-85E2-5F9F3771F643}" type="datetimeFigureOut">
              <a:rPr lang="zh-CN" altLang="en-US" smtClean="0"/>
              <a:t>2023/12/2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42444-C410-4BC3-B772-12E957D323F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89" y="276018"/>
            <a:ext cx="1857927" cy="966061"/>
          </a:xfrm>
        </p:spPr>
        <p:txBody>
          <a:bodyPr anchor="b"/>
          <a:lstStyle>
            <a:lvl1pPr>
              <a:defRPr sz="169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48984" y="596122"/>
            <a:ext cx="2916278" cy="2942270"/>
          </a:xfrm>
        </p:spPr>
        <p:txBody>
          <a:bodyPr anchor="t"/>
          <a:lstStyle>
            <a:lvl1pPr marL="0" indent="0">
              <a:buNone/>
              <a:defRPr sz="1690"/>
            </a:lvl1pPr>
            <a:lvl2pPr marL="241300" indent="0">
              <a:buNone/>
              <a:defRPr sz="1480"/>
            </a:lvl2pPr>
            <a:lvl3pPr marL="483235" indent="0">
              <a:buNone/>
              <a:defRPr sz="1265"/>
            </a:lvl3pPr>
            <a:lvl4pPr marL="724535" indent="0">
              <a:buNone/>
              <a:defRPr sz="1060"/>
            </a:lvl4pPr>
            <a:lvl5pPr marL="967105" indent="0">
              <a:buNone/>
              <a:defRPr sz="1060"/>
            </a:lvl5pPr>
            <a:lvl6pPr marL="1208405" indent="0">
              <a:buNone/>
              <a:defRPr sz="1060"/>
            </a:lvl6pPr>
            <a:lvl7pPr marL="1450340" indent="0">
              <a:buNone/>
              <a:defRPr sz="1060"/>
            </a:lvl7pPr>
            <a:lvl8pPr marL="1691640" indent="0">
              <a:buNone/>
              <a:defRPr sz="1060"/>
            </a:lvl8pPr>
            <a:lvl9pPr marL="1934210" indent="0">
              <a:buNone/>
              <a:defRPr sz="106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89" y="1242079"/>
            <a:ext cx="1857927" cy="2301105"/>
          </a:xfrm>
        </p:spPr>
        <p:txBody>
          <a:bodyPr/>
          <a:lstStyle>
            <a:lvl1pPr marL="0" indent="0">
              <a:buNone/>
              <a:defRPr sz="850"/>
            </a:lvl1pPr>
            <a:lvl2pPr marL="241300" indent="0">
              <a:buNone/>
              <a:defRPr sz="745"/>
            </a:lvl2pPr>
            <a:lvl3pPr marL="483235" indent="0">
              <a:buNone/>
              <a:defRPr sz="635"/>
            </a:lvl3pPr>
            <a:lvl4pPr marL="724535" indent="0">
              <a:buNone/>
              <a:defRPr sz="530"/>
            </a:lvl4pPr>
            <a:lvl5pPr marL="967105" indent="0">
              <a:buNone/>
              <a:defRPr sz="530"/>
            </a:lvl5pPr>
            <a:lvl6pPr marL="1208405" indent="0">
              <a:buNone/>
              <a:defRPr sz="530"/>
            </a:lvl6pPr>
            <a:lvl7pPr marL="1450340" indent="0">
              <a:buNone/>
              <a:defRPr sz="530"/>
            </a:lvl7pPr>
            <a:lvl8pPr marL="1691640" indent="0">
              <a:buNone/>
              <a:defRPr sz="530"/>
            </a:lvl8pPr>
            <a:lvl9pPr marL="1934210" indent="0">
              <a:buNone/>
              <a:defRPr sz="53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3DCED-97CC-4CD9-85E2-5F9F3771F643}" type="datetimeFigureOut">
              <a:rPr lang="zh-CN" altLang="en-US" smtClean="0"/>
              <a:t>2023/12/2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42444-C410-4BC3-B772-12E957D323F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6038" y="220431"/>
            <a:ext cx="4968475" cy="8002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038" y="1102153"/>
            <a:ext cx="4968475" cy="26269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6038" y="3837411"/>
            <a:ext cx="1296124" cy="2204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3DCED-97CC-4CD9-85E2-5F9F3771F643}" type="datetimeFigureOut">
              <a:rPr lang="zh-CN" altLang="en-US" smtClean="0"/>
              <a:t>2023/12/2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8182" y="3837411"/>
            <a:ext cx="1944186" cy="2204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68388" y="3837411"/>
            <a:ext cx="1296124" cy="2204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942444-C410-4BC3-B772-12E957D323F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83235" rtl="0" eaLnBrk="1" latinLnBrk="0" hangingPunct="1">
        <a:lnSpc>
          <a:spcPct val="90000"/>
        </a:lnSpc>
        <a:spcBef>
          <a:spcPct val="0"/>
        </a:spcBef>
        <a:buNone/>
        <a:defRPr sz="23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650" indent="-120650" algn="l" defTabSz="483235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480" kern="1200">
          <a:solidFill>
            <a:schemeClr val="tx1"/>
          </a:solidFill>
          <a:latin typeface="+mn-lt"/>
          <a:ea typeface="+mn-ea"/>
          <a:cs typeface="+mn-cs"/>
        </a:defRPr>
      </a:lvl1pPr>
      <a:lvl2pPr marL="362585" indent="-120650" algn="l" defTabSz="483235" rtl="0" eaLnBrk="1" latinLnBrk="0" hangingPunct="1">
        <a:lnSpc>
          <a:spcPct val="90000"/>
        </a:lnSpc>
        <a:spcBef>
          <a:spcPts val="265"/>
        </a:spcBef>
        <a:buFont typeface="Arial" panose="020B0604020202020204" pitchFamily="34" charset="0"/>
        <a:buChar char="•"/>
        <a:defRPr sz="1265" kern="1200">
          <a:solidFill>
            <a:schemeClr val="tx1"/>
          </a:solidFill>
          <a:latin typeface="+mn-lt"/>
          <a:ea typeface="+mn-ea"/>
          <a:cs typeface="+mn-cs"/>
        </a:defRPr>
      </a:lvl2pPr>
      <a:lvl3pPr marL="604520" indent="-120650" algn="l" defTabSz="483235" rtl="0" eaLnBrk="1" latinLnBrk="0" hangingPunct="1">
        <a:lnSpc>
          <a:spcPct val="90000"/>
        </a:lnSpc>
        <a:spcBef>
          <a:spcPts val="265"/>
        </a:spcBef>
        <a:buFont typeface="Arial" panose="020B0604020202020204" pitchFamily="34" charset="0"/>
        <a:buChar char="•"/>
        <a:defRPr sz="1060" kern="1200">
          <a:solidFill>
            <a:schemeClr val="tx1"/>
          </a:solidFill>
          <a:latin typeface="+mn-lt"/>
          <a:ea typeface="+mn-ea"/>
          <a:cs typeface="+mn-cs"/>
        </a:defRPr>
      </a:lvl3pPr>
      <a:lvl4pPr marL="846455" indent="-120650" algn="l" defTabSz="483235" rtl="0" eaLnBrk="1" latinLnBrk="0" hangingPunct="1">
        <a:lnSpc>
          <a:spcPct val="90000"/>
        </a:lnSpc>
        <a:spcBef>
          <a:spcPts val="265"/>
        </a:spcBef>
        <a:buFont typeface="Arial" panose="020B0604020202020204" pitchFamily="34" charset="0"/>
        <a:buChar char="•"/>
        <a:defRPr sz="950" kern="1200">
          <a:solidFill>
            <a:schemeClr val="tx1"/>
          </a:solidFill>
          <a:latin typeface="+mn-lt"/>
          <a:ea typeface="+mn-ea"/>
          <a:cs typeface="+mn-cs"/>
        </a:defRPr>
      </a:lvl4pPr>
      <a:lvl5pPr marL="1087755" indent="-120650" algn="l" defTabSz="483235" rtl="0" eaLnBrk="1" latinLnBrk="0" hangingPunct="1">
        <a:lnSpc>
          <a:spcPct val="90000"/>
        </a:lnSpc>
        <a:spcBef>
          <a:spcPts val="265"/>
        </a:spcBef>
        <a:buFont typeface="Arial" panose="020B0604020202020204" pitchFamily="34" charset="0"/>
        <a:buChar char="•"/>
        <a:defRPr sz="950" kern="1200">
          <a:solidFill>
            <a:schemeClr val="tx1"/>
          </a:solidFill>
          <a:latin typeface="+mn-lt"/>
          <a:ea typeface="+mn-ea"/>
          <a:cs typeface="+mn-cs"/>
        </a:defRPr>
      </a:lvl5pPr>
      <a:lvl6pPr marL="1329690" indent="-120650" algn="l" defTabSz="483235" rtl="0" eaLnBrk="1" latinLnBrk="0" hangingPunct="1">
        <a:lnSpc>
          <a:spcPct val="90000"/>
        </a:lnSpc>
        <a:spcBef>
          <a:spcPts val="265"/>
        </a:spcBef>
        <a:buFont typeface="Arial" panose="020B0604020202020204" pitchFamily="34" charset="0"/>
        <a:buChar char="•"/>
        <a:defRPr sz="950" kern="1200">
          <a:solidFill>
            <a:schemeClr val="tx1"/>
          </a:solidFill>
          <a:latin typeface="+mn-lt"/>
          <a:ea typeface="+mn-ea"/>
          <a:cs typeface="+mn-cs"/>
        </a:defRPr>
      </a:lvl6pPr>
      <a:lvl7pPr marL="1571625" indent="-120650" algn="l" defTabSz="483235" rtl="0" eaLnBrk="1" latinLnBrk="0" hangingPunct="1">
        <a:lnSpc>
          <a:spcPct val="90000"/>
        </a:lnSpc>
        <a:spcBef>
          <a:spcPts val="265"/>
        </a:spcBef>
        <a:buFont typeface="Arial" panose="020B0604020202020204" pitchFamily="34" charset="0"/>
        <a:buChar char="•"/>
        <a:defRPr sz="950" kern="1200">
          <a:solidFill>
            <a:schemeClr val="tx1"/>
          </a:solidFill>
          <a:latin typeface="+mn-lt"/>
          <a:ea typeface="+mn-ea"/>
          <a:cs typeface="+mn-cs"/>
        </a:defRPr>
      </a:lvl7pPr>
      <a:lvl8pPr marL="1812925" indent="-120650" algn="l" defTabSz="483235" rtl="0" eaLnBrk="1" latinLnBrk="0" hangingPunct="1">
        <a:lnSpc>
          <a:spcPct val="90000"/>
        </a:lnSpc>
        <a:spcBef>
          <a:spcPts val="265"/>
        </a:spcBef>
        <a:buFont typeface="Arial" panose="020B0604020202020204" pitchFamily="34" charset="0"/>
        <a:buChar char="•"/>
        <a:defRPr sz="950" kern="1200">
          <a:solidFill>
            <a:schemeClr val="tx1"/>
          </a:solidFill>
          <a:latin typeface="+mn-lt"/>
          <a:ea typeface="+mn-ea"/>
          <a:cs typeface="+mn-cs"/>
        </a:defRPr>
      </a:lvl8pPr>
      <a:lvl9pPr marL="2054860" indent="-120650" algn="l" defTabSz="483235" rtl="0" eaLnBrk="1" latinLnBrk="0" hangingPunct="1">
        <a:lnSpc>
          <a:spcPct val="90000"/>
        </a:lnSpc>
        <a:spcBef>
          <a:spcPts val="265"/>
        </a:spcBef>
        <a:buFont typeface="Arial" panose="020B0604020202020204" pitchFamily="34" charset="0"/>
        <a:buChar char="•"/>
        <a:defRPr sz="9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3235" rtl="0" eaLnBrk="1" latinLnBrk="0" hangingPunct="1">
        <a:defRPr sz="950" kern="1200">
          <a:solidFill>
            <a:schemeClr val="tx1"/>
          </a:solidFill>
          <a:latin typeface="+mn-lt"/>
          <a:ea typeface="+mn-ea"/>
          <a:cs typeface="+mn-cs"/>
        </a:defRPr>
      </a:lvl1pPr>
      <a:lvl2pPr marL="241300" algn="l" defTabSz="483235" rtl="0" eaLnBrk="1" latinLnBrk="0" hangingPunct="1">
        <a:defRPr sz="950" kern="1200">
          <a:solidFill>
            <a:schemeClr val="tx1"/>
          </a:solidFill>
          <a:latin typeface="+mn-lt"/>
          <a:ea typeface="+mn-ea"/>
          <a:cs typeface="+mn-cs"/>
        </a:defRPr>
      </a:lvl2pPr>
      <a:lvl3pPr marL="483235" algn="l" defTabSz="483235" rtl="0" eaLnBrk="1" latinLnBrk="0" hangingPunct="1">
        <a:defRPr sz="950" kern="1200">
          <a:solidFill>
            <a:schemeClr val="tx1"/>
          </a:solidFill>
          <a:latin typeface="+mn-lt"/>
          <a:ea typeface="+mn-ea"/>
          <a:cs typeface="+mn-cs"/>
        </a:defRPr>
      </a:lvl3pPr>
      <a:lvl4pPr marL="724535" algn="l" defTabSz="483235" rtl="0" eaLnBrk="1" latinLnBrk="0" hangingPunct="1">
        <a:defRPr sz="950" kern="1200">
          <a:solidFill>
            <a:schemeClr val="tx1"/>
          </a:solidFill>
          <a:latin typeface="+mn-lt"/>
          <a:ea typeface="+mn-ea"/>
          <a:cs typeface="+mn-cs"/>
        </a:defRPr>
      </a:lvl4pPr>
      <a:lvl5pPr marL="967105" algn="l" defTabSz="483235" rtl="0" eaLnBrk="1" latinLnBrk="0" hangingPunct="1">
        <a:defRPr sz="950" kern="1200">
          <a:solidFill>
            <a:schemeClr val="tx1"/>
          </a:solidFill>
          <a:latin typeface="+mn-lt"/>
          <a:ea typeface="+mn-ea"/>
          <a:cs typeface="+mn-cs"/>
        </a:defRPr>
      </a:lvl5pPr>
      <a:lvl6pPr marL="1208405" algn="l" defTabSz="483235" rtl="0" eaLnBrk="1" latinLnBrk="0" hangingPunct="1">
        <a:defRPr sz="950" kern="1200">
          <a:solidFill>
            <a:schemeClr val="tx1"/>
          </a:solidFill>
          <a:latin typeface="+mn-lt"/>
          <a:ea typeface="+mn-ea"/>
          <a:cs typeface="+mn-cs"/>
        </a:defRPr>
      </a:lvl6pPr>
      <a:lvl7pPr marL="1450340" algn="l" defTabSz="483235" rtl="0" eaLnBrk="1" latinLnBrk="0" hangingPunct="1">
        <a:defRPr sz="950" kern="1200">
          <a:solidFill>
            <a:schemeClr val="tx1"/>
          </a:solidFill>
          <a:latin typeface="+mn-lt"/>
          <a:ea typeface="+mn-ea"/>
          <a:cs typeface="+mn-cs"/>
        </a:defRPr>
      </a:lvl7pPr>
      <a:lvl8pPr marL="1691640" algn="l" defTabSz="483235" rtl="0" eaLnBrk="1" latinLnBrk="0" hangingPunct="1">
        <a:defRPr sz="950" kern="1200">
          <a:solidFill>
            <a:schemeClr val="tx1"/>
          </a:solidFill>
          <a:latin typeface="+mn-lt"/>
          <a:ea typeface="+mn-ea"/>
          <a:cs typeface="+mn-cs"/>
        </a:defRPr>
      </a:lvl8pPr>
      <a:lvl9pPr marL="1934210" algn="l" defTabSz="483235" rtl="0" eaLnBrk="1" latinLnBrk="0" hangingPunct="1">
        <a:defRPr sz="9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0" y="0"/>
            <a:ext cx="5759450" cy="4140200"/>
          </a:xfrm>
          <a:prstGeom prst="rect">
            <a:avLst/>
          </a:prstGeom>
          <a:solidFill>
            <a:srgbClr val="20232A"/>
          </a:solidFill>
        </p:spPr>
        <p:txBody>
          <a:bodyPr wrap="square" rtlCol="0">
            <a:noAutofit/>
          </a:bodyPr>
          <a:lstStyle/>
          <a:p>
            <a:pPr eaLnBrk="0" latinLnBrk="1" hangingPunct="0"/>
            <a:r>
              <a:rPr lang="en-US" altLang="zh-CN" sz="9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sym typeface="+mn-ea"/>
              </a:rPr>
              <a:t>(base) hcp4715@hulab-desktop:~$ </a:t>
            </a:r>
            <a:r>
              <a:rPr lang="en-US" altLang="zh-CN" sz="900" dirty="0">
                <a:solidFill>
                  <a:srgbClr val="E3E6EB"/>
                </a:solidFill>
                <a:latin typeface="Consolas" panose="020B0609020204030204" pitchFamily="49" charset="0"/>
                <a:sym typeface="+mn-ea"/>
              </a:rPr>
              <a:t>docker run hello-world</a:t>
            </a:r>
          </a:p>
          <a:p>
            <a:pPr eaLnBrk="0" latinLnBrk="1" hangingPunct="0"/>
            <a:r>
              <a:rPr lang="en-US" altLang="zh-CN" sz="900" dirty="0">
                <a:solidFill>
                  <a:srgbClr val="E3E6EB"/>
                </a:solidFill>
                <a:latin typeface="Consolas" panose="020B0609020204030204" pitchFamily="49" charset="0"/>
              </a:rPr>
              <a:t>Unable to find image '</a:t>
            </a:r>
            <a:r>
              <a:rPr lang="en-US" altLang="zh-CN" sz="900" dirty="0" err="1">
                <a:solidFill>
                  <a:srgbClr val="E3E6EB"/>
                </a:solidFill>
                <a:latin typeface="Consolas" panose="020B0609020204030204" pitchFamily="49" charset="0"/>
              </a:rPr>
              <a:t>hello-world:latest</a:t>
            </a:r>
            <a:r>
              <a:rPr lang="en-US" altLang="zh-CN" sz="900" dirty="0">
                <a:solidFill>
                  <a:srgbClr val="E3E6EB"/>
                </a:solidFill>
                <a:latin typeface="Consolas" panose="020B0609020204030204" pitchFamily="49" charset="0"/>
              </a:rPr>
              <a:t>' locally</a:t>
            </a:r>
          </a:p>
          <a:p>
            <a:pPr eaLnBrk="0" latinLnBrk="1" hangingPunct="0"/>
            <a:r>
              <a:rPr lang="en-US" altLang="zh-CN" sz="900" dirty="0">
                <a:solidFill>
                  <a:srgbClr val="E3E6EB"/>
                </a:solidFill>
                <a:latin typeface="Consolas" panose="020B0609020204030204" pitchFamily="49" charset="0"/>
              </a:rPr>
              <a:t>latest: Pulling from library/hello-world</a:t>
            </a:r>
          </a:p>
          <a:p>
            <a:pPr eaLnBrk="0" latinLnBrk="1" hangingPunct="0"/>
            <a:r>
              <a:rPr lang="en-US" altLang="zh-CN" sz="900" dirty="0">
                <a:solidFill>
                  <a:srgbClr val="E3E6EB"/>
                </a:solidFill>
                <a:latin typeface="Consolas" panose="020B0609020204030204" pitchFamily="49" charset="0"/>
              </a:rPr>
              <a:t>Digest: sha256:c79d06dfdfd3d3eb04cafd0dc2bacab0992ebc243e083cabe208bac4dd7759e0</a:t>
            </a:r>
          </a:p>
          <a:p>
            <a:pPr eaLnBrk="0" latinLnBrk="1" hangingPunct="0"/>
            <a:r>
              <a:rPr lang="en-US" altLang="zh-CN" sz="900" dirty="0">
                <a:solidFill>
                  <a:srgbClr val="E3E6EB"/>
                </a:solidFill>
                <a:latin typeface="Consolas" panose="020B0609020204030204" pitchFamily="49" charset="0"/>
              </a:rPr>
              <a:t>Status: Downloaded newer image for </a:t>
            </a:r>
            <a:r>
              <a:rPr lang="en-US" altLang="zh-CN" sz="900" dirty="0" err="1">
                <a:solidFill>
                  <a:srgbClr val="E3E6EB"/>
                </a:solidFill>
                <a:latin typeface="Consolas" panose="020B0609020204030204" pitchFamily="49" charset="0"/>
              </a:rPr>
              <a:t>hello-world:latest</a:t>
            </a:r>
            <a:endParaRPr lang="en-US" altLang="zh-CN" sz="900" dirty="0">
              <a:solidFill>
                <a:srgbClr val="E3E6EB"/>
              </a:solidFill>
              <a:latin typeface="Consolas" panose="020B0609020204030204" pitchFamily="49" charset="0"/>
            </a:endParaRPr>
          </a:p>
          <a:p>
            <a:pPr eaLnBrk="0" latinLnBrk="1" hangingPunct="0"/>
            <a:endParaRPr lang="en-US" altLang="zh-CN" sz="900" dirty="0">
              <a:solidFill>
                <a:srgbClr val="E3E6EB"/>
              </a:solidFill>
              <a:latin typeface="Consolas" panose="020B0609020204030204" pitchFamily="49" charset="0"/>
            </a:endParaRPr>
          </a:p>
          <a:p>
            <a:pPr eaLnBrk="0" latinLnBrk="1" hangingPunct="0"/>
            <a:r>
              <a:rPr lang="en-US" altLang="zh-CN" sz="900" dirty="0">
                <a:solidFill>
                  <a:srgbClr val="E3E6EB"/>
                </a:solidFill>
                <a:latin typeface="Consolas" panose="020B0609020204030204" pitchFamily="49" charset="0"/>
              </a:rPr>
              <a:t>Hello from Docker!</a:t>
            </a:r>
          </a:p>
          <a:p>
            <a:pPr eaLnBrk="0" latinLnBrk="1" hangingPunct="0"/>
            <a:r>
              <a:rPr lang="en-US" altLang="zh-CN" sz="900" dirty="0">
                <a:solidFill>
                  <a:srgbClr val="E3E6EB"/>
                </a:solidFill>
                <a:latin typeface="Consolas" panose="020B0609020204030204" pitchFamily="49" charset="0"/>
              </a:rPr>
              <a:t>This message shows that your installation appears to be working correctly.</a:t>
            </a:r>
          </a:p>
          <a:p>
            <a:pPr eaLnBrk="0" latinLnBrk="1" hangingPunct="0"/>
            <a:endParaRPr lang="en-US" altLang="zh-CN" sz="900" dirty="0">
              <a:solidFill>
                <a:srgbClr val="E3E6EB"/>
              </a:solidFill>
              <a:latin typeface="Consolas" panose="020B0609020204030204" pitchFamily="49" charset="0"/>
            </a:endParaRPr>
          </a:p>
          <a:p>
            <a:pPr eaLnBrk="0" latinLnBrk="1" hangingPunct="0"/>
            <a:r>
              <a:rPr lang="en-US" altLang="zh-CN" sz="900" dirty="0">
                <a:solidFill>
                  <a:srgbClr val="E3E6EB"/>
                </a:solidFill>
                <a:latin typeface="Consolas" panose="020B0609020204030204" pitchFamily="49" charset="0"/>
              </a:rPr>
              <a:t>To generate this message, Docker took the following steps:</a:t>
            </a:r>
          </a:p>
          <a:p>
            <a:pPr eaLnBrk="0" latinLnBrk="1" hangingPunct="0"/>
            <a:r>
              <a:rPr lang="en-US" altLang="zh-CN" sz="900" dirty="0">
                <a:solidFill>
                  <a:srgbClr val="E3E6EB"/>
                </a:solidFill>
                <a:latin typeface="Consolas" panose="020B0609020204030204" pitchFamily="49" charset="0"/>
              </a:rPr>
              <a:t> 1. The Docker client contacted the Docker daemon.</a:t>
            </a:r>
          </a:p>
          <a:p>
            <a:pPr eaLnBrk="0" latinLnBrk="1" hangingPunct="0"/>
            <a:r>
              <a:rPr lang="en-US" altLang="zh-CN" sz="900" dirty="0">
                <a:solidFill>
                  <a:srgbClr val="E3E6EB"/>
                </a:solidFill>
                <a:latin typeface="Consolas" panose="020B0609020204030204" pitchFamily="49" charset="0"/>
              </a:rPr>
              <a:t> 2. The Docker daemon pulled the "hello-world" image from the Docker Hub.</a:t>
            </a:r>
          </a:p>
          <a:p>
            <a:pPr eaLnBrk="0" latinLnBrk="1" hangingPunct="0"/>
            <a:r>
              <a:rPr lang="en-US" altLang="zh-CN" sz="900" dirty="0">
                <a:solidFill>
                  <a:srgbClr val="E3E6EB"/>
                </a:solidFill>
                <a:latin typeface="Consolas" panose="020B0609020204030204" pitchFamily="49" charset="0"/>
              </a:rPr>
              <a:t>    (amd64)</a:t>
            </a:r>
          </a:p>
          <a:p>
            <a:pPr eaLnBrk="0" latinLnBrk="1" hangingPunct="0"/>
            <a:r>
              <a:rPr lang="en-US" altLang="zh-CN" sz="900" dirty="0">
                <a:solidFill>
                  <a:srgbClr val="E3E6EB"/>
                </a:solidFill>
                <a:latin typeface="Consolas" panose="020B0609020204030204" pitchFamily="49" charset="0"/>
              </a:rPr>
              <a:t> 3. The Docker daemon created a new container from that image which runs the</a:t>
            </a:r>
          </a:p>
          <a:p>
            <a:pPr eaLnBrk="0" latinLnBrk="1" hangingPunct="0"/>
            <a:r>
              <a:rPr lang="en-US" altLang="zh-CN" sz="900" dirty="0">
                <a:solidFill>
                  <a:srgbClr val="E3E6EB"/>
                </a:solidFill>
                <a:latin typeface="Consolas" panose="020B0609020204030204" pitchFamily="49" charset="0"/>
              </a:rPr>
              <a:t>    executable that produces the output you are currently reading.</a:t>
            </a:r>
          </a:p>
          <a:p>
            <a:pPr eaLnBrk="0" latinLnBrk="1" hangingPunct="0"/>
            <a:r>
              <a:rPr lang="en-US" altLang="zh-CN" sz="900" dirty="0">
                <a:solidFill>
                  <a:srgbClr val="E3E6EB"/>
                </a:solidFill>
                <a:latin typeface="Consolas" panose="020B0609020204030204" pitchFamily="49" charset="0"/>
              </a:rPr>
              <a:t> 4. The Docker daemon streamed that output to the Docker client, which sent it</a:t>
            </a:r>
          </a:p>
          <a:p>
            <a:pPr eaLnBrk="0" latinLnBrk="1" hangingPunct="0"/>
            <a:r>
              <a:rPr lang="en-US" altLang="zh-CN" sz="900" dirty="0">
                <a:solidFill>
                  <a:srgbClr val="E3E6EB"/>
                </a:solidFill>
                <a:latin typeface="Consolas" panose="020B0609020204030204" pitchFamily="49" charset="0"/>
              </a:rPr>
              <a:t>    to your terminal.</a:t>
            </a:r>
          </a:p>
          <a:p>
            <a:pPr eaLnBrk="0" latinLnBrk="1" hangingPunct="0"/>
            <a:endParaRPr lang="en-US" altLang="zh-CN" sz="900" dirty="0">
              <a:solidFill>
                <a:srgbClr val="E3E6EB"/>
              </a:solidFill>
              <a:latin typeface="Consolas" panose="020B0609020204030204" pitchFamily="49" charset="0"/>
            </a:endParaRPr>
          </a:p>
          <a:p>
            <a:pPr eaLnBrk="0" latinLnBrk="1" hangingPunct="0"/>
            <a:r>
              <a:rPr lang="en-US" altLang="zh-CN" sz="900" dirty="0">
                <a:solidFill>
                  <a:srgbClr val="E3E6EB"/>
                </a:solidFill>
                <a:latin typeface="Consolas" panose="020B0609020204030204" pitchFamily="49" charset="0"/>
              </a:rPr>
              <a:t>To try something more ambitious, you can run an Ubuntu container with:</a:t>
            </a:r>
          </a:p>
          <a:p>
            <a:pPr eaLnBrk="0" latinLnBrk="1" hangingPunct="0"/>
            <a:r>
              <a:rPr lang="en-US" altLang="zh-CN" sz="900" dirty="0">
                <a:solidFill>
                  <a:srgbClr val="E3E6EB"/>
                </a:solidFill>
                <a:latin typeface="Consolas" panose="020B0609020204030204" pitchFamily="49" charset="0"/>
              </a:rPr>
              <a:t> $ docker run -it ubuntu bash</a:t>
            </a:r>
          </a:p>
          <a:p>
            <a:pPr eaLnBrk="0" latinLnBrk="1" hangingPunct="0"/>
            <a:endParaRPr lang="en-US" altLang="zh-CN" sz="900" dirty="0">
              <a:solidFill>
                <a:srgbClr val="E3E6EB"/>
              </a:solidFill>
              <a:latin typeface="Consolas" panose="020B0609020204030204" pitchFamily="49" charset="0"/>
            </a:endParaRPr>
          </a:p>
          <a:p>
            <a:pPr eaLnBrk="0" latinLnBrk="1" hangingPunct="0"/>
            <a:r>
              <a:rPr lang="en-US" altLang="zh-CN" sz="900" dirty="0">
                <a:solidFill>
                  <a:srgbClr val="E3E6EB"/>
                </a:solidFill>
                <a:latin typeface="Consolas" panose="020B0609020204030204" pitchFamily="49" charset="0"/>
              </a:rPr>
              <a:t>Share images, automate workflows, and more with a free Docker ID:</a:t>
            </a:r>
          </a:p>
          <a:p>
            <a:pPr eaLnBrk="0" latinLnBrk="1" hangingPunct="0"/>
            <a:r>
              <a:rPr lang="en-US" altLang="zh-CN" sz="900" dirty="0">
                <a:solidFill>
                  <a:srgbClr val="E3E6EB"/>
                </a:solidFill>
                <a:latin typeface="Consolas" panose="020B0609020204030204" pitchFamily="49" charset="0"/>
              </a:rPr>
              <a:t> https://hub.docker.com/</a:t>
            </a:r>
          </a:p>
          <a:p>
            <a:pPr eaLnBrk="0" latinLnBrk="1" hangingPunct="0"/>
            <a:endParaRPr lang="en-US" altLang="zh-CN" sz="900" dirty="0">
              <a:solidFill>
                <a:srgbClr val="E3E6EB"/>
              </a:solidFill>
              <a:latin typeface="Consolas" panose="020B0609020204030204" pitchFamily="49" charset="0"/>
            </a:endParaRPr>
          </a:p>
          <a:p>
            <a:pPr eaLnBrk="0" latinLnBrk="1" hangingPunct="0"/>
            <a:r>
              <a:rPr lang="en-US" altLang="zh-CN" sz="900" dirty="0">
                <a:solidFill>
                  <a:srgbClr val="E3E6EB"/>
                </a:solidFill>
                <a:latin typeface="Consolas" panose="020B0609020204030204" pitchFamily="49" charset="0"/>
              </a:rPr>
              <a:t>For more examples and ideas, visit:</a:t>
            </a:r>
          </a:p>
          <a:p>
            <a:pPr eaLnBrk="0" latinLnBrk="1" hangingPunct="0"/>
            <a:r>
              <a:rPr lang="en-US" altLang="zh-CN" sz="900" dirty="0">
                <a:solidFill>
                  <a:srgbClr val="E3E6EB"/>
                </a:solidFill>
                <a:latin typeface="Consolas" panose="020B0609020204030204" pitchFamily="49" charset="0"/>
              </a:rPr>
              <a:t> https://docs.docker.com/get-started/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0" y="0"/>
            <a:ext cx="5759450" cy="4140200"/>
          </a:xfrm>
          <a:prstGeom prst="rect">
            <a:avLst/>
          </a:prstGeom>
          <a:solidFill>
            <a:srgbClr val="20232A"/>
          </a:solidFill>
        </p:spPr>
        <p:txBody>
          <a:bodyPr wrap="square" rtlCol="0">
            <a:noAutofit/>
          </a:bodyPr>
          <a:lstStyle/>
          <a:p>
            <a:pPr eaLnBrk="0" latinLnBrk="1" hangingPunct="0"/>
            <a:r>
              <a:rPr lang="en-US" altLang="zh-CN" sz="900" dirty="0">
                <a:solidFill>
                  <a:srgbClr val="E3E6EB"/>
                </a:solidFill>
                <a:latin typeface="Consolas" panose="020B0609020204030204" pitchFamily="49" charset="0"/>
              </a:rPr>
              <a:t>(base) C:\Users\Epool&gt;docker run hello-world</a:t>
            </a:r>
          </a:p>
          <a:p>
            <a:pPr eaLnBrk="0" latinLnBrk="1" hangingPunct="0"/>
            <a:r>
              <a:rPr lang="en-US" altLang="zh-CN" sz="900" dirty="0">
                <a:solidFill>
                  <a:srgbClr val="E3E6EB"/>
                </a:solidFill>
                <a:latin typeface="Consolas" panose="020B0609020204030204" pitchFamily="49" charset="0"/>
              </a:rPr>
              <a:t>Unable to find image '</a:t>
            </a:r>
            <a:r>
              <a:rPr lang="en-US" altLang="zh-CN" sz="900" dirty="0" err="1">
                <a:solidFill>
                  <a:srgbClr val="E3E6EB"/>
                </a:solidFill>
                <a:latin typeface="Consolas" panose="020B0609020204030204" pitchFamily="49" charset="0"/>
              </a:rPr>
              <a:t>hello-world:latest</a:t>
            </a:r>
            <a:r>
              <a:rPr lang="en-US" altLang="zh-CN" sz="900" dirty="0">
                <a:solidFill>
                  <a:srgbClr val="E3E6EB"/>
                </a:solidFill>
                <a:latin typeface="Consolas" panose="020B0609020204030204" pitchFamily="49" charset="0"/>
              </a:rPr>
              <a:t>' locally</a:t>
            </a:r>
          </a:p>
          <a:p>
            <a:pPr eaLnBrk="0" latinLnBrk="1" hangingPunct="0"/>
            <a:r>
              <a:rPr lang="en-US" altLang="zh-CN" sz="900" dirty="0">
                <a:solidFill>
                  <a:srgbClr val="E3E6EB"/>
                </a:solidFill>
                <a:latin typeface="Consolas" panose="020B0609020204030204" pitchFamily="49" charset="0"/>
              </a:rPr>
              <a:t>latest: Pulling from library/hello-world</a:t>
            </a:r>
          </a:p>
          <a:p>
            <a:pPr eaLnBrk="0" latinLnBrk="1" hangingPunct="0"/>
            <a:r>
              <a:rPr lang="en-US" altLang="zh-CN" sz="900" dirty="0">
                <a:solidFill>
                  <a:srgbClr val="E3E6EB"/>
                </a:solidFill>
                <a:latin typeface="Consolas" panose="020B0609020204030204" pitchFamily="49" charset="0"/>
              </a:rPr>
              <a:t>719385e32844: Pull complete</a:t>
            </a:r>
          </a:p>
          <a:p>
            <a:pPr eaLnBrk="0" latinLnBrk="1" hangingPunct="0"/>
            <a:r>
              <a:rPr lang="en-US" altLang="zh-CN" sz="900" dirty="0">
                <a:solidFill>
                  <a:srgbClr val="E3E6EB"/>
                </a:solidFill>
                <a:latin typeface="Consolas" panose="020B0609020204030204" pitchFamily="49" charset="0"/>
              </a:rPr>
              <a:t>Digest: sha256:c79d06dfdfd3d3eb04cafd0dc2bacab0992ebc243e083cabe208bac4dd7759e0</a:t>
            </a:r>
          </a:p>
          <a:p>
            <a:pPr eaLnBrk="0" latinLnBrk="1" hangingPunct="0"/>
            <a:r>
              <a:rPr lang="en-US" altLang="zh-CN" sz="900" dirty="0">
                <a:solidFill>
                  <a:srgbClr val="E3E6EB"/>
                </a:solidFill>
                <a:latin typeface="Consolas" panose="020B0609020204030204" pitchFamily="49" charset="0"/>
              </a:rPr>
              <a:t>Status: Downloaded newer image for </a:t>
            </a:r>
            <a:r>
              <a:rPr lang="en-US" altLang="zh-CN" sz="900" dirty="0" err="1">
                <a:solidFill>
                  <a:srgbClr val="E3E6EB"/>
                </a:solidFill>
                <a:latin typeface="Consolas" panose="020B0609020204030204" pitchFamily="49" charset="0"/>
              </a:rPr>
              <a:t>hello-world:latest</a:t>
            </a:r>
            <a:endParaRPr lang="en-US" altLang="zh-CN" sz="900" dirty="0">
              <a:solidFill>
                <a:srgbClr val="E3E6EB"/>
              </a:solidFill>
              <a:latin typeface="Consolas" panose="020B0609020204030204" pitchFamily="49" charset="0"/>
            </a:endParaRPr>
          </a:p>
          <a:p>
            <a:pPr eaLnBrk="0" latinLnBrk="1" hangingPunct="0"/>
            <a:endParaRPr lang="en-US" altLang="zh-CN" sz="900" dirty="0">
              <a:solidFill>
                <a:srgbClr val="E3E6EB"/>
              </a:solidFill>
              <a:latin typeface="Consolas" panose="020B0609020204030204" pitchFamily="49" charset="0"/>
            </a:endParaRPr>
          </a:p>
          <a:p>
            <a:pPr eaLnBrk="0" latinLnBrk="1" hangingPunct="0"/>
            <a:r>
              <a:rPr lang="en-US" altLang="zh-CN" sz="900" dirty="0">
                <a:solidFill>
                  <a:srgbClr val="E3E6EB"/>
                </a:solidFill>
                <a:latin typeface="Consolas" panose="020B0609020204030204" pitchFamily="49" charset="0"/>
              </a:rPr>
              <a:t>Hello from Docker!</a:t>
            </a:r>
          </a:p>
          <a:p>
            <a:pPr eaLnBrk="0" latinLnBrk="1" hangingPunct="0"/>
            <a:r>
              <a:rPr lang="en-US" altLang="zh-CN" sz="900" dirty="0">
                <a:solidFill>
                  <a:srgbClr val="E3E6EB"/>
                </a:solidFill>
                <a:latin typeface="Consolas" panose="020B0609020204030204" pitchFamily="49" charset="0"/>
              </a:rPr>
              <a:t>This message shows that your installation appears to be working correctly.</a:t>
            </a:r>
          </a:p>
          <a:p>
            <a:pPr eaLnBrk="0" latinLnBrk="1" hangingPunct="0"/>
            <a:endParaRPr lang="en-US" altLang="zh-CN" sz="900" dirty="0">
              <a:solidFill>
                <a:srgbClr val="E3E6EB"/>
              </a:solidFill>
              <a:latin typeface="Consolas" panose="020B0609020204030204" pitchFamily="49" charset="0"/>
            </a:endParaRPr>
          </a:p>
          <a:p>
            <a:pPr eaLnBrk="0" latinLnBrk="1" hangingPunct="0"/>
            <a:r>
              <a:rPr lang="en-US" altLang="zh-CN" sz="900" dirty="0">
                <a:solidFill>
                  <a:srgbClr val="E3E6EB"/>
                </a:solidFill>
                <a:latin typeface="Consolas" panose="020B0609020204030204" pitchFamily="49" charset="0"/>
              </a:rPr>
              <a:t>To generate this message, Docker took the following steps:</a:t>
            </a:r>
          </a:p>
          <a:p>
            <a:pPr eaLnBrk="0" latinLnBrk="1" hangingPunct="0"/>
            <a:r>
              <a:rPr lang="en-US" altLang="zh-CN" sz="900" dirty="0">
                <a:solidFill>
                  <a:srgbClr val="E3E6EB"/>
                </a:solidFill>
                <a:latin typeface="Consolas" panose="020B0609020204030204" pitchFamily="49" charset="0"/>
              </a:rPr>
              <a:t> 1. The Docker client contacted the Docker daemon.</a:t>
            </a:r>
          </a:p>
          <a:p>
            <a:pPr eaLnBrk="0" latinLnBrk="1" hangingPunct="0"/>
            <a:r>
              <a:rPr lang="en-US" altLang="zh-CN" sz="900" dirty="0">
                <a:solidFill>
                  <a:srgbClr val="E3E6EB"/>
                </a:solidFill>
                <a:latin typeface="Consolas" panose="020B0609020204030204" pitchFamily="49" charset="0"/>
              </a:rPr>
              <a:t> 2. The Docker daemon pulled the "hello-world" image from the Docker Hub.</a:t>
            </a:r>
          </a:p>
          <a:p>
            <a:pPr eaLnBrk="0" latinLnBrk="1" hangingPunct="0"/>
            <a:r>
              <a:rPr lang="en-US" altLang="zh-CN" sz="900" dirty="0">
                <a:solidFill>
                  <a:srgbClr val="E3E6EB"/>
                </a:solidFill>
                <a:latin typeface="Consolas" panose="020B0609020204030204" pitchFamily="49" charset="0"/>
              </a:rPr>
              <a:t>    (amd64)</a:t>
            </a:r>
          </a:p>
          <a:p>
            <a:pPr eaLnBrk="0" latinLnBrk="1" hangingPunct="0"/>
            <a:r>
              <a:rPr lang="en-US" altLang="zh-CN" sz="900" dirty="0">
                <a:solidFill>
                  <a:srgbClr val="E3E6EB"/>
                </a:solidFill>
                <a:latin typeface="Consolas" panose="020B0609020204030204" pitchFamily="49" charset="0"/>
              </a:rPr>
              <a:t> 3. The Docker daemon created a new container from that image which runs the</a:t>
            </a:r>
          </a:p>
          <a:p>
            <a:pPr eaLnBrk="0" latinLnBrk="1" hangingPunct="0"/>
            <a:r>
              <a:rPr lang="en-US" altLang="zh-CN" sz="900" dirty="0">
                <a:solidFill>
                  <a:srgbClr val="E3E6EB"/>
                </a:solidFill>
                <a:latin typeface="Consolas" panose="020B0609020204030204" pitchFamily="49" charset="0"/>
              </a:rPr>
              <a:t>    executable that produces the output you are currently reading.</a:t>
            </a:r>
          </a:p>
          <a:p>
            <a:pPr eaLnBrk="0" latinLnBrk="1" hangingPunct="0"/>
            <a:r>
              <a:rPr lang="en-US" altLang="zh-CN" sz="900" dirty="0">
                <a:solidFill>
                  <a:srgbClr val="E3E6EB"/>
                </a:solidFill>
                <a:latin typeface="Consolas" panose="020B0609020204030204" pitchFamily="49" charset="0"/>
              </a:rPr>
              <a:t> 4. The Docker daemon streamed that output to the Docker client, which sent it</a:t>
            </a:r>
          </a:p>
          <a:p>
            <a:pPr eaLnBrk="0" latinLnBrk="1" hangingPunct="0"/>
            <a:r>
              <a:rPr lang="en-US" altLang="zh-CN" sz="900" dirty="0">
                <a:solidFill>
                  <a:srgbClr val="E3E6EB"/>
                </a:solidFill>
                <a:latin typeface="Consolas" panose="020B0609020204030204" pitchFamily="49" charset="0"/>
              </a:rPr>
              <a:t>    to your terminal.</a:t>
            </a:r>
          </a:p>
          <a:p>
            <a:pPr eaLnBrk="0" latinLnBrk="1" hangingPunct="0"/>
            <a:endParaRPr lang="en-US" altLang="zh-CN" sz="900" dirty="0">
              <a:solidFill>
                <a:srgbClr val="E3E6EB"/>
              </a:solidFill>
              <a:latin typeface="Consolas" panose="020B0609020204030204" pitchFamily="49" charset="0"/>
            </a:endParaRPr>
          </a:p>
          <a:p>
            <a:pPr eaLnBrk="0" latinLnBrk="1" hangingPunct="0"/>
            <a:r>
              <a:rPr lang="en-US" altLang="zh-CN" sz="900" dirty="0">
                <a:solidFill>
                  <a:srgbClr val="E3E6EB"/>
                </a:solidFill>
                <a:latin typeface="Consolas" panose="020B0609020204030204" pitchFamily="49" charset="0"/>
              </a:rPr>
              <a:t>To try something more ambitious, you can run an Ubuntu container with:</a:t>
            </a:r>
          </a:p>
          <a:p>
            <a:pPr eaLnBrk="0" latinLnBrk="1" hangingPunct="0"/>
            <a:r>
              <a:rPr lang="en-US" altLang="zh-CN" sz="900" dirty="0">
                <a:solidFill>
                  <a:srgbClr val="E3E6EB"/>
                </a:solidFill>
                <a:latin typeface="Consolas" panose="020B0609020204030204" pitchFamily="49" charset="0"/>
              </a:rPr>
              <a:t> $ docker run -it ubuntu bash</a:t>
            </a:r>
          </a:p>
          <a:p>
            <a:pPr eaLnBrk="0" latinLnBrk="1" hangingPunct="0"/>
            <a:endParaRPr lang="en-US" altLang="zh-CN" sz="900" dirty="0">
              <a:solidFill>
                <a:srgbClr val="E3E6EB"/>
              </a:solidFill>
              <a:latin typeface="Consolas" panose="020B0609020204030204" pitchFamily="49" charset="0"/>
            </a:endParaRPr>
          </a:p>
          <a:p>
            <a:pPr eaLnBrk="0" latinLnBrk="1" hangingPunct="0"/>
            <a:r>
              <a:rPr lang="en-US" altLang="zh-CN" sz="900" dirty="0">
                <a:solidFill>
                  <a:srgbClr val="E3E6EB"/>
                </a:solidFill>
                <a:latin typeface="Consolas" panose="020B0609020204030204" pitchFamily="49" charset="0"/>
              </a:rPr>
              <a:t>Share images, automate workflows, and more with a free Docker ID:</a:t>
            </a:r>
          </a:p>
          <a:p>
            <a:pPr eaLnBrk="0" latinLnBrk="1" hangingPunct="0"/>
            <a:r>
              <a:rPr lang="en-US" altLang="zh-CN" sz="900" dirty="0">
                <a:solidFill>
                  <a:srgbClr val="E3E6EB"/>
                </a:solidFill>
                <a:latin typeface="Consolas" panose="020B0609020204030204" pitchFamily="49" charset="0"/>
              </a:rPr>
              <a:t> https://hub.docker.com/</a:t>
            </a:r>
          </a:p>
          <a:p>
            <a:pPr eaLnBrk="0" latinLnBrk="1" hangingPunct="0"/>
            <a:endParaRPr lang="en-US" altLang="zh-CN" sz="900" dirty="0">
              <a:solidFill>
                <a:srgbClr val="E3E6EB"/>
              </a:solidFill>
              <a:latin typeface="Consolas" panose="020B0609020204030204" pitchFamily="49" charset="0"/>
            </a:endParaRPr>
          </a:p>
          <a:p>
            <a:pPr eaLnBrk="0" latinLnBrk="1" hangingPunct="0"/>
            <a:r>
              <a:rPr lang="en-US" altLang="zh-CN" sz="900" dirty="0">
                <a:solidFill>
                  <a:srgbClr val="E3E6EB"/>
                </a:solidFill>
                <a:latin typeface="Consolas" panose="020B0609020204030204" pitchFamily="49" charset="0"/>
              </a:rPr>
              <a:t>For more examples and ideas, visit:</a:t>
            </a:r>
          </a:p>
          <a:p>
            <a:pPr eaLnBrk="0" latinLnBrk="1" hangingPunct="0"/>
            <a:r>
              <a:rPr lang="en-US" altLang="zh-CN" sz="900" dirty="0">
                <a:solidFill>
                  <a:srgbClr val="E3E6EB"/>
                </a:solidFill>
                <a:latin typeface="Consolas" panose="020B0609020204030204" pitchFamily="49" charset="0"/>
              </a:rPr>
              <a:t> https://docs.docker.com/get-started/</a:t>
            </a:r>
          </a:p>
        </p:txBody>
      </p:sp>
    </p:spTree>
    <p:extLst>
      <p:ext uri="{BB962C8B-B14F-4D97-AF65-F5344CB8AC3E}">
        <p14:creationId xmlns:p14="http://schemas.microsoft.com/office/powerpoint/2010/main" val="3219915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0" y="0"/>
            <a:ext cx="5759450" cy="4140200"/>
          </a:xfrm>
          <a:prstGeom prst="rect">
            <a:avLst/>
          </a:prstGeom>
          <a:solidFill>
            <a:srgbClr val="20232A"/>
          </a:solidFill>
        </p:spPr>
        <p:txBody>
          <a:bodyPr wrap="square" rtlCol="0">
            <a:noAutofit/>
          </a:bodyPr>
          <a:lstStyle/>
          <a:p>
            <a:pPr eaLnBrk="0" latinLnBrk="1" hangingPunct="0"/>
            <a:endParaRPr lang="en-US" altLang="zh-CN" sz="1000" dirty="0">
              <a:solidFill>
                <a:srgbClr val="E3E6EB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005674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jM2YTgwNzQwZjNlMDM5OTk0MmY5M2E2MzA2Njg4M2M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42</TotalTime>
  <Words>430</Words>
  <Application>Microsoft Office PowerPoint</Application>
  <PresentationFormat>自定义</PresentationFormat>
  <Paragraphs>53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晚坷 潘</dc:creator>
  <cp:lastModifiedBy>Wanke Pan</cp:lastModifiedBy>
  <cp:revision>15</cp:revision>
  <cp:lastPrinted>2023-09-18T10:25:00Z</cp:lastPrinted>
  <dcterms:created xsi:type="dcterms:W3CDTF">2023-09-18T07:20:00Z</dcterms:created>
  <dcterms:modified xsi:type="dcterms:W3CDTF">2023-12-02T08:49:58Z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721C170BB3F246BFBA88BC6141F5D39C_12</vt:lpwstr>
  </property>
  <property fmtid="{D5CDD505-2E9C-101B-9397-08002B2CF9AE}" pid="3" name="KSOProductBuildVer">
    <vt:lpwstr>2052-12.1.0.15374</vt:lpwstr>
  </property>
</Properties>
</file>