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3"/>
  </p:sldIdLst>
  <p:sldSz cx="5759450" cy="41402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4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32A"/>
    <a:srgbClr val="E3E6EB"/>
    <a:srgbClr val="E49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428" y="330"/>
      </p:cViewPr>
      <p:guideLst>
        <p:guide orient="horz" pos="1304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82148" y="1143000"/>
            <a:ext cx="429370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69" y="677585"/>
            <a:ext cx="4320413" cy="1441425"/>
          </a:xfrm>
        </p:spPr>
        <p:txBody>
          <a:bodyPr anchor="b"/>
          <a:lstStyle>
            <a:lvl1pPr algn="ctr">
              <a:defRPr sz="31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69" y="2174597"/>
            <a:ext cx="4320413" cy="999605"/>
          </a:xfrm>
        </p:spPr>
        <p:txBody>
          <a:bodyPr/>
          <a:lstStyle>
            <a:lvl1pPr marL="0" indent="0" algn="ctr">
              <a:buNone/>
              <a:defRPr sz="1265"/>
            </a:lvl1pPr>
            <a:lvl2pPr marL="241300" indent="0" algn="ctr">
              <a:buNone/>
              <a:defRPr sz="1060"/>
            </a:lvl2pPr>
            <a:lvl3pPr marL="483235" indent="0" algn="ctr">
              <a:buNone/>
              <a:defRPr sz="950"/>
            </a:lvl3pPr>
            <a:lvl4pPr marL="724535" indent="0" algn="ctr">
              <a:buNone/>
              <a:defRPr sz="850"/>
            </a:lvl4pPr>
            <a:lvl5pPr marL="967105" indent="0" algn="ctr">
              <a:buNone/>
              <a:defRPr sz="850"/>
            </a:lvl5pPr>
            <a:lvl6pPr marL="1208405" indent="0" algn="ctr">
              <a:buNone/>
              <a:defRPr sz="850"/>
            </a:lvl6pPr>
            <a:lvl7pPr marL="1450340" indent="0" algn="ctr">
              <a:buNone/>
              <a:defRPr sz="850"/>
            </a:lvl7pPr>
            <a:lvl8pPr marL="1691640" indent="0" algn="ctr">
              <a:buNone/>
              <a:defRPr sz="850"/>
            </a:lvl8pPr>
            <a:lvl9pPr marL="1934210" indent="0" algn="ctr">
              <a:buNone/>
              <a:defRPr sz="8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2394" y="220431"/>
            <a:ext cx="1242118" cy="350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38" y="220431"/>
            <a:ext cx="3654349" cy="350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37" y="1032191"/>
            <a:ext cx="4968475" cy="1722234"/>
          </a:xfrm>
        </p:spPr>
        <p:txBody>
          <a:bodyPr anchor="b"/>
          <a:lstStyle>
            <a:lvl1pPr>
              <a:defRPr sz="31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37" y="2770718"/>
            <a:ext cx="4968475" cy="905683"/>
          </a:xfrm>
        </p:spPr>
        <p:txBody>
          <a:bodyPr/>
          <a:lstStyle>
            <a:lvl1pPr marL="0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1pPr>
            <a:lvl2pPr marL="241300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2pPr>
            <a:lvl3pPr marL="483235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3pPr>
            <a:lvl4pPr marL="72453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6710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0840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5034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69164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3421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38" y="1102153"/>
            <a:ext cx="2448234" cy="26269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78" y="1102153"/>
            <a:ext cx="2448234" cy="26269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88" y="220431"/>
            <a:ext cx="4968475" cy="8002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89" y="1014940"/>
            <a:ext cx="2436982" cy="497406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1300" indent="0">
              <a:buNone/>
              <a:defRPr sz="1060" b="1"/>
            </a:lvl2pPr>
            <a:lvl3pPr marL="483235" indent="0">
              <a:buNone/>
              <a:defRPr sz="950" b="1"/>
            </a:lvl3pPr>
            <a:lvl4pPr marL="724535" indent="0">
              <a:buNone/>
              <a:defRPr sz="850" b="1"/>
            </a:lvl4pPr>
            <a:lvl5pPr marL="967105" indent="0">
              <a:buNone/>
              <a:defRPr sz="850" b="1"/>
            </a:lvl5pPr>
            <a:lvl6pPr marL="1208405" indent="0">
              <a:buNone/>
              <a:defRPr sz="850" b="1"/>
            </a:lvl6pPr>
            <a:lvl7pPr marL="1450340" indent="0">
              <a:buNone/>
              <a:defRPr sz="850" b="1"/>
            </a:lvl7pPr>
            <a:lvl8pPr marL="1691640" indent="0">
              <a:buNone/>
              <a:defRPr sz="850" b="1"/>
            </a:lvl8pPr>
            <a:lvl9pPr marL="1934210" indent="0">
              <a:buNone/>
              <a:defRPr sz="8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89" y="1512346"/>
            <a:ext cx="2436982" cy="22244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6278" y="1014940"/>
            <a:ext cx="2448984" cy="497406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1300" indent="0">
              <a:buNone/>
              <a:defRPr sz="1060" b="1"/>
            </a:lvl2pPr>
            <a:lvl3pPr marL="483235" indent="0">
              <a:buNone/>
              <a:defRPr sz="950" b="1"/>
            </a:lvl3pPr>
            <a:lvl4pPr marL="724535" indent="0">
              <a:buNone/>
              <a:defRPr sz="850" b="1"/>
            </a:lvl4pPr>
            <a:lvl5pPr marL="967105" indent="0">
              <a:buNone/>
              <a:defRPr sz="850" b="1"/>
            </a:lvl5pPr>
            <a:lvl6pPr marL="1208405" indent="0">
              <a:buNone/>
              <a:defRPr sz="850" b="1"/>
            </a:lvl6pPr>
            <a:lvl7pPr marL="1450340" indent="0">
              <a:buNone/>
              <a:defRPr sz="850" b="1"/>
            </a:lvl7pPr>
            <a:lvl8pPr marL="1691640" indent="0">
              <a:buNone/>
              <a:defRPr sz="850" b="1"/>
            </a:lvl8pPr>
            <a:lvl9pPr marL="1934210" indent="0">
              <a:buNone/>
              <a:defRPr sz="8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6278" y="1512346"/>
            <a:ext cx="2448984" cy="22244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89" y="276018"/>
            <a:ext cx="1857927" cy="966061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984" y="596122"/>
            <a:ext cx="2916278" cy="2942270"/>
          </a:xfrm>
        </p:spPr>
        <p:txBody>
          <a:bodyPr/>
          <a:lstStyle>
            <a:lvl1pPr>
              <a:defRPr sz="1690"/>
            </a:lvl1pPr>
            <a:lvl2pPr>
              <a:defRPr sz="1480"/>
            </a:lvl2pPr>
            <a:lvl3pPr>
              <a:defRPr sz="1265"/>
            </a:lvl3pPr>
            <a:lvl4pPr>
              <a:defRPr sz="1060"/>
            </a:lvl4pPr>
            <a:lvl5pPr>
              <a:defRPr sz="1060"/>
            </a:lvl5pPr>
            <a:lvl6pPr>
              <a:defRPr sz="1060"/>
            </a:lvl6pPr>
            <a:lvl7pPr>
              <a:defRPr sz="1060"/>
            </a:lvl7pPr>
            <a:lvl8pPr>
              <a:defRPr sz="1060"/>
            </a:lvl8pPr>
            <a:lvl9pPr>
              <a:defRPr sz="10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89" y="1242079"/>
            <a:ext cx="1857927" cy="2301105"/>
          </a:xfrm>
        </p:spPr>
        <p:txBody>
          <a:bodyPr/>
          <a:lstStyle>
            <a:lvl1pPr marL="0" indent="0">
              <a:buNone/>
              <a:defRPr sz="850"/>
            </a:lvl1pPr>
            <a:lvl2pPr marL="241300" indent="0">
              <a:buNone/>
              <a:defRPr sz="745"/>
            </a:lvl2pPr>
            <a:lvl3pPr marL="483235" indent="0">
              <a:buNone/>
              <a:defRPr sz="635"/>
            </a:lvl3pPr>
            <a:lvl4pPr marL="724535" indent="0">
              <a:buNone/>
              <a:defRPr sz="530"/>
            </a:lvl4pPr>
            <a:lvl5pPr marL="967105" indent="0">
              <a:buNone/>
              <a:defRPr sz="530"/>
            </a:lvl5pPr>
            <a:lvl6pPr marL="1208405" indent="0">
              <a:buNone/>
              <a:defRPr sz="530"/>
            </a:lvl6pPr>
            <a:lvl7pPr marL="1450340" indent="0">
              <a:buNone/>
              <a:defRPr sz="530"/>
            </a:lvl7pPr>
            <a:lvl8pPr marL="1691640" indent="0">
              <a:buNone/>
              <a:defRPr sz="530"/>
            </a:lvl8pPr>
            <a:lvl9pPr marL="1934210" indent="0">
              <a:buNone/>
              <a:defRPr sz="5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89" y="276018"/>
            <a:ext cx="1857927" cy="966061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984" y="596122"/>
            <a:ext cx="2916278" cy="2942270"/>
          </a:xfrm>
        </p:spPr>
        <p:txBody>
          <a:bodyPr anchor="t"/>
          <a:lstStyle>
            <a:lvl1pPr marL="0" indent="0">
              <a:buNone/>
              <a:defRPr sz="1690"/>
            </a:lvl1pPr>
            <a:lvl2pPr marL="241300" indent="0">
              <a:buNone/>
              <a:defRPr sz="1480"/>
            </a:lvl2pPr>
            <a:lvl3pPr marL="483235" indent="0">
              <a:buNone/>
              <a:defRPr sz="1265"/>
            </a:lvl3pPr>
            <a:lvl4pPr marL="724535" indent="0">
              <a:buNone/>
              <a:defRPr sz="1060"/>
            </a:lvl4pPr>
            <a:lvl5pPr marL="967105" indent="0">
              <a:buNone/>
              <a:defRPr sz="1060"/>
            </a:lvl5pPr>
            <a:lvl6pPr marL="1208405" indent="0">
              <a:buNone/>
              <a:defRPr sz="1060"/>
            </a:lvl6pPr>
            <a:lvl7pPr marL="1450340" indent="0">
              <a:buNone/>
              <a:defRPr sz="1060"/>
            </a:lvl7pPr>
            <a:lvl8pPr marL="1691640" indent="0">
              <a:buNone/>
              <a:defRPr sz="1060"/>
            </a:lvl8pPr>
            <a:lvl9pPr marL="1934210" indent="0">
              <a:buNone/>
              <a:defRPr sz="10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89" y="1242079"/>
            <a:ext cx="1857927" cy="2301105"/>
          </a:xfrm>
        </p:spPr>
        <p:txBody>
          <a:bodyPr/>
          <a:lstStyle>
            <a:lvl1pPr marL="0" indent="0">
              <a:buNone/>
              <a:defRPr sz="850"/>
            </a:lvl1pPr>
            <a:lvl2pPr marL="241300" indent="0">
              <a:buNone/>
              <a:defRPr sz="745"/>
            </a:lvl2pPr>
            <a:lvl3pPr marL="483235" indent="0">
              <a:buNone/>
              <a:defRPr sz="635"/>
            </a:lvl3pPr>
            <a:lvl4pPr marL="724535" indent="0">
              <a:buNone/>
              <a:defRPr sz="530"/>
            </a:lvl4pPr>
            <a:lvl5pPr marL="967105" indent="0">
              <a:buNone/>
              <a:defRPr sz="530"/>
            </a:lvl5pPr>
            <a:lvl6pPr marL="1208405" indent="0">
              <a:buNone/>
              <a:defRPr sz="530"/>
            </a:lvl6pPr>
            <a:lvl7pPr marL="1450340" indent="0">
              <a:buNone/>
              <a:defRPr sz="530"/>
            </a:lvl7pPr>
            <a:lvl8pPr marL="1691640" indent="0">
              <a:buNone/>
              <a:defRPr sz="530"/>
            </a:lvl8pPr>
            <a:lvl9pPr marL="1934210" indent="0">
              <a:buNone/>
              <a:defRPr sz="5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38" y="220431"/>
            <a:ext cx="4968475" cy="80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38" y="1102153"/>
            <a:ext cx="4968475" cy="2626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38" y="3837411"/>
            <a:ext cx="1296124" cy="220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182" y="3837411"/>
            <a:ext cx="1944186" cy="220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8388" y="3837411"/>
            <a:ext cx="1296124" cy="220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3235" rtl="0" eaLnBrk="1" latinLnBrk="0" hangingPunct="1">
        <a:lnSpc>
          <a:spcPct val="90000"/>
        </a:lnSpc>
        <a:spcBef>
          <a:spcPct val="0"/>
        </a:spcBef>
        <a:buNone/>
        <a:defRPr sz="2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650" indent="-120650" algn="l" defTabSz="48323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1pPr>
      <a:lvl2pPr marL="36258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2pPr>
      <a:lvl3pPr marL="604520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4645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108775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90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57162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812925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2054860" indent="-120650" algn="l" defTabSz="483235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1pPr>
      <a:lvl2pPr marL="24130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24535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967105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208405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45034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69164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1934210" algn="l" defTabSz="483235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759450" cy="4140200"/>
          </a:xfrm>
          <a:prstGeom prst="rect">
            <a:avLst/>
          </a:prstGeom>
          <a:solidFill>
            <a:srgbClr val="20232A"/>
          </a:solidFill>
        </p:spPr>
        <p:txBody>
          <a:bodyPr wrap="square" rtlCol="0">
            <a:noAutofit/>
          </a:bodyPr>
          <a:lstStyle/>
          <a:p>
            <a:pPr eaLnBrk="0" latinLnBrk="1" hangingPunct="0"/>
            <a:r>
              <a:rPr lang="en-US" altLang="zh-CN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+mn-ea"/>
              </a:rPr>
              <a:t>user@DESKTOP</a:t>
            </a:r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  <a:sym typeface="+mn-ea"/>
              </a:rPr>
              <a:t>:/$ </a:t>
            </a:r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docker run hello-world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latest: Pulling from library/hello-world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Digest: sha256:4f53e2564790c8e7856ec08e384732aa38dc43c52f02952483e3f003afbf23db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Status: Image is up to date for hello-world:latest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Hello from Docker!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This message shows that your installation appears to be working correctly.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To generate this message, Docker took the following steps: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1. The Docker client contacted the Docker daemon.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2. The Docker daemon pulled the "hello-world" image from the Docker Hub.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   (amd64)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3. The Docker daemon created a new container from that image which runs the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   executable that produces the output you are currently reading.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4. The Docker daemon streamed that output to the Docker client, which sent it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   to your terminal.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To try something more ambitious, you can run an Ubuntu container with: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$ docker run -it ubuntu bash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Share images, automate workflows, and more with a free Docker ID: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https://hub.docker.com/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For more examples and ideas, visit: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  <a:p>
            <a:pPr eaLnBrk="0" latinLnBrk="1" hangingPunct="0"/>
            <a:r>
              <a: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rPr>
              <a:t> https://docs.docker.com/get-started/</a:t>
            </a:r>
            <a:endParaRPr lang="en-US" altLang="zh-CN" sz="1000" dirty="0">
              <a:solidFill>
                <a:srgbClr val="E3E6EB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jM2YTgwNzQwZjNlMDM5OTk0MmY5M2E2MzA2Njg4M2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992</Words>
  <Application>WPS 演示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Consolas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潘晚坷</cp:lastModifiedBy>
  <cp:revision>14</cp:revision>
  <cp:lastPrinted>2023-09-18T10:25:00Z</cp:lastPrinted>
  <dcterms:created xsi:type="dcterms:W3CDTF">2023-09-18T07:20:00Z</dcterms:created>
  <dcterms:modified xsi:type="dcterms:W3CDTF">2023-12-02T08:44:34Z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721C170BB3F246BFBA88BC6141F5D39C_12</vt:lpwstr>
  </property>
  <property fmtid="{D5CDD505-2E9C-101B-9397-08002B2CF9AE}" pid="3" name="KSOProductBuildVer">
    <vt:lpwstr>2052-12.1.0.15990</vt:lpwstr>
  </property>
</Properties>
</file>