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64" r:id="rId3"/>
    <p:sldId id="278" r:id="rId4"/>
    <p:sldId id="265" r:id="rId5"/>
    <p:sldId id="277" r:id="rId6"/>
    <p:sldId id="271" r:id="rId7"/>
    <p:sldId id="276" r:id="rId8"/>
    <p:sldId id="262" r:id="rId9"/>
    <p:sldId id="275" r:id="rId10"/>
    <p:sldId id="263" r:id="rId11"/>
    <p:sldId id="273" r:id="rId12"/>
    <p:sldId id="269" r:id="rId13"/>
    <p:sldId id="274" r:id="rId14"/>
    <p:sldId id="272" r:id="rId15"/>
    <p:sldId id="280" r:id="rId16"/>
    <p:sldId id="281" r:id="rId17"/>
    <p:sldId id="257" r:id="rId18"/>
    <p:sldId id="267" r:id="rId19"/>
    <p:sldId id="270" r:id="rId20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7" y="480"/>
      </p:cViewPr>
      <p:guideLst>
        <p:guide orient="horz" pos="206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55B9-C6F6-4FD7-B113-EEF2DCA680B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37B8-6384-41BC-82D8-682F3EB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5C16-923B-4818-97C2-1CF952B7A4A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460.png"/><Relationship Id="rId26" Type="http://schemas.openxmlformats.org/officeDocument/2006/relationships/image" Target="../media/image50.png"/><Relationship Id="rId3" Type="http://schemas.openxmlformats.org/officeDocument/2006/relationships/image" Target="../media/image41.png"/><Relationship Id="rId21" Type="http://schemas.openxmlformats.org/officeDocument/2006/relationships/image" Target="../media/image560.png"/><Relationship Id="rId7" Type="http://schemas.openxmlformats.org/officeDocument/2006/relationships/image" Target="../media/image410.png"/><Relationship Id="rId12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44.png"/><Relationship Id="rId24" Type="http://schemas.openxmlformats.org/officeDocument/2006/relationships/image" Target="../media/image48.png"/><Relationship Id="rId5" Type="http://schemas.openxmlformats.org/officeDocument/2006/relationships/image" Target="../media/image200.png"/><Relationship Id="rId15" Type="http://schemas.openxmlformats.org/officeDocument/2006/relationships/image" Target="../media/image55.png"/><Relationship Id="rId23" Type="http://schemas.openxmlformats.org/officeDocument/2006/relationships/image" Target="../media/image58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4" Type="http://schemas.openxmlformats.org/officeDocument/2006/relationships/image" Target="../media/image40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7.png"/><Relationship Id="rId27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69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66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6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24" Type="http://schemas.openxmlformats.org/officeDocument/2006/relationships/image" Target="../media/image600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19" Type="http://schemas.openxmlformats.org/officeDocument/2006/relationships/image" Target="../media/image62.png"/><Relationship Id="rId4" Type="http://schemas.openxmlformats.org/officeDocument/2006/relationships/image" Target="../media/image201.png"/><Relationship Id="rId9" Type="http://schemas.openxmlformats.org/officeDocument/2006/relationships/image" Target="../media/image68.png"/><Relationship Id="rId14" Type="http://schemas.openxmlformats.org/officeDocument/2006/relationships/image" Target="../media/image71.png"/><Relationship Id="rId22" Type="http://schemas.openxmlformats.org/officeDocument/2006/relationships/image" Target="../media/image63.png"/><Relationship Id="rId27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9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7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4.png"/><Relationship Id="rId20" Type="http://schemas.openxmlformats.org/officeDocument/2006/relationships/image" Target="../media/image39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24" Type="http://schemas.openxmlformats.org/officeDocument/2006/relationships/image" Target="../media/image88.png"/><Relationship Id="rId5" Type="http://schemas.openxmlformats.org/officeDocument/2006/relationships/image" Target="../media/image64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81.png"/><Relationship Id="rId19" Type="http://schemas.openxmlformats.org/officeDocument/2006/relationships/image" Target="../media/image85.png"/><Relationship Id="rId4" Type="http://schemas.openxmlformats.org/officeDocument/2006/relationships/image" Target="../media/image201.png"/><Relationship Id="rId9" Type="http://schemas.openxmlformats.org/officeDocument/2006/relationships/image" Target="../media/image79.png"/><Relationship Id="rId14" Type="http://schemas.openxmlformats.org/officeDocument/2006/relationships/image" Target="../media/image71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59.png"/><Relationship Id="rId7" Type="http://schemas.openxmlformats.org/officeDocument/2006/relationships/image" Target="../media/image51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5" Type="http://schemas.openxmlformats.org/officeDocument/2006/relationships/image" Target="../media/image13.png"/><Relationship Id="rId10" Type="http://schemas.openxmlformats.org/officeDocument/2006/relationships/image" Target="../media/image810.png"/><Relationship Id="rId4" Type="http://schemas.openxmlformats.org/officeDocument/2006/relationships/image" Target="../media/image21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7" Type="http://schemas.openxmlformats.org/officeDocument/2006/relationships/image" Target="../media/image36.png"/><Relationship Id="rId25" Type="http://schemas.openxmlformats.org/officeDocument/2006/relationships/image" Target="../media/image401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381.png"/><Relationship Id="rId5" Type="http://schemas.openxmlformats.org/officeDocument/2006/relationships/image" Target="../media/image19.png"/><Relationship Id="rId23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9" Type="http://schemas.openxmlformats.org/officeDocument/2006/relationships/image" Target="../media/image29.png"/><Relationship Id="rId22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8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21" Type="http://schemas.openxmlformats.org/officeDocument/2006/relationships/image" Target="../media/image59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3" Type="http://schemas.openxmlformats.org/officeDocument/2006/relationships/image" Target="../media/image15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9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7.png"/><Relationship Id="rId26" Type="http://schemas.openxmlformats.org/officeDocument/2006/relationships/image" Target="../media/image52.png"/><Relationship Id="rId3" Type="http://schemas.openxmlformats.org/officeDocument/2006/relationships/image" Target="../media/image41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5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50.png"/><Relationship Id="rId5" Type="http://schemas.openxmlformats.org/officeDocument/2006/relationships/image" Target="../media/image200.png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10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Relationship Id="rId22" Type="http://schemas.openxmlformats.org/officeDocument/2006/relationships/image" Target="../media/image48.png"/><Relationship Id="rId27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blipFill>
                <a:blip r:embed="rId2"/>
                <a:stretch>
                  <a:fillRect t="-1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05978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5731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60664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736494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43480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732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32529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750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72564"/>
            <a:ext cx="633320" cy="7992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85709" y="1479215"/>
            <a:ext cx="545430" cy="792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21840" y="1472049"/>
            <a:ext cx="593014" cy="799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214854" y="1466759"/>
            <a:ext cx="596035" cy="805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9955"/>
            <a:ext cx="487807" cy="848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31735"/>
            <a:ext cx="720045" cy="847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3095390"/>
            <a:ext cx="4137331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8500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228590"/>
            <a:ext cx="456297" cy="1378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</p:cNvCxnSpPr>
          <p:nvPr/>
        </p:nvCxnSpPr>
        <p:spPr>
          <a:xfrm flipH="1">
            <a:off x="6185327" y="3088452"/>
            <a:ext cx="5947124" cy="177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46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465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3052011" y="4872347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11" y="4872347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6939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/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3007349" y="22718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1128838" y="510040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/>
              <p:nvPr/>
            </p:nvSpPr>
            <p:spPr>
              <a:xfrm>
                <a:off x="1227842" y="7132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42" y="713279"/>
                <a:ext cx="709874" cy="4453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72" idx="0"/>
          </p:cNvCxnSpPr>
          <p:nvPr/>
        </p:nvCxnSpPr>
        <p:spPr>
          <a:xfrm flipH="1">
            <a:off x="1190742" y="1466759"/>
            <a:ext cx="416456" cy="80508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228559"/>
            <a:ext cx="239157" cy="1378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7F68F9-1D6D-4F02-9CE0-2ECD2778C295}"/>
              </a:ext>
            </a:extLst>
          </p:cNvPr>
          <p:cNvSpPr txBox="1"/>
          <p:nvPr/>
        </p:nvSpPr>
        <p:spPr>
          <a:xfrm>
            <a:off x="234537" y="45519"/>
            <a:ext cx="116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D194B8-7CDF-490B-BCBA-32A39F2C8449}"/>
              </a:ext>
            </a:extLst>
          </p:cNvPr>
          <p:cNvSpPr>
            <a:spLocks noChangeAspect="1"/>
          </p:cNvSpPr>
          <p:nvPr/>
        </p:nvSpPr>
        <p:spPr>
          <a:xfrm>
            <a:off x="26173" y="510037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/>
              <p:nvPr/>
            </p:nvSpPr>
            <p:spPr>
              <a:xfrm>
                <a:off x="125177" y="713276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7" y="713276"/>
                <a:ext cx="709874" cy="445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D116E75D-E5B3-4469-A4AD-B39FCC78D589}"/>
              </a:ext>
            </a:extLst>
          </p:cNvPr>
          <p:cNvSpPr>
            <a:spLocks noChangeAspect="1"/>
          </p:cNvSpPr>
          <p:nvPr/>
        </p:nvSpPr>
        <p:spPr>
          <a:xfrm>
            <a:off x="712382" y="2271839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/>
              <p:nvPr/>
            </p:nvSpPr>
            <p:spPr>
              <a:xfrm>
                <a:off x="764466" y="2516387"/>
                <a:ext cx="71891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6" y="2516387"/>
                <a:ext cx="718915" cy="464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E165B5-526E-43CA-BDD7-79AF3D1AE1DF}"/>
              </a:ext>
            </a:extLst>
          </p:cNvPr>
          <p:cNvCxnSpPr>
            <a:cxnSpLocks/>
            <a:stCxn id="67" idx="4"/>
            <a:endCxn id="72" idx="0"/>
          </p:cNvCxnSpPr>
          <p:nvPr/>
        </p:nvCxnSpPr>
        <p:spPr>
          <a:xfrm>
            <a:off x="504533" y="1466756"/>
            <a:ext cx="686209" cy="8050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C8FAF1-BE87-4F6E-AE23-759F84D6917F}"/>
              </a:ext>
            </a:extLst>
          </p:cNvPr>
          <p:cNvCxnSpPr>
            <a:cxnSpLocks/>
            <a:stCxn id="72" idx="4"/>
            <a:endCxn id="6" idx="1"/>
          </p:cNvCxnSpPr>
          <p:nvPr/>
        </p:nvCxnSpPr>
        <p:spPr>
          <a:xfrm>
            <a:off x="1190742" y="3228558"/>
            <a:ext cx="1717558" cy="1518199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A71F48F-7765-40AB-9A1C-61ECC692DCF9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D9FCD3-E4E0-4FDE-8557-7D54881E6821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53FAAC-7606-4BA2-A93F-FEE09D3625FA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F92C5F-6395-427D-AC30-B35286E63DB1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6011350" y="3101023"/>
            <a:ext cx="2379681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3998AD3-C080-4CB0-B905-D737117EA9C2}"/>
              </a:ext>
            </a:extLst>
          </p:cNvPr>
          <p:cNvSpPr>
            <a:spLocks noChangeAspect="1"/>
          </p:cNvSpPr>
          <p:nvPr/>
        </p:nvSpPr>
        <p:spPr>
          <a:xfrm>
            <a:off x="791267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92A788-3FC9-4516-98D6-CF65CD011B76}"/>
              </a:ext>
            </a:extLst>
          </p:cNvPr>
          <p:cNvSpPr>
            <a:spLocks noChangeAspect="1"/>
          </p:cNvSpPr>
          <p:nvPr/>
        </p:nvSpPr>
        <p:spPr>
          <a:xfrm>
            <a:off x="743131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487AA4-5F6D-4910-9DE2-1F127091B481}"/>
              </a:ext>
            </a:extLst>
          </p:cNvPr>
          <p:cNvSpPr>
            <a:spLocks noChangeAspect="1"/>
          </p:cNvSpPr>
          <p:nvPr/>
        </p:nvSpPr>
        <p:spPr>
          <a:xfrm>
            <a:off x="852007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D069B6-A9C7-4094-AA85-D2C5CF1A0B77}"/>
              </a:ext>
            </a:extLst>
          </p:cNvPr>
          <p:cNvCxnSpPr>
            <a:cxnSpLocks/>
            <a:stCxn id="101" idx="4"/>
            <a:endCxn id="100" idx="0"/>
          </p:cNvCxnSpPr>
          <p:nvPr/>
        </p:nvCxnSpPr>
        <p:spPr>
          <a:xfrm>
            <a:off x="7909675" y="147362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B64C0A-30FC-48F2-BD64-7AE15BF3D920}"/>
              </a:ext>
            </a:extLst>
          </p:cNvPr>
          <p:cNvCxnSpPr>
            <a:cxnSpLocks/>
            <a:stCxn id="102" idx="4"/>
            <a:endCxn id="100" idx="0"/>
          </p:cNvCxnSpPr>
          <p:nvPr/>
        </p:nvCxnSpPr>
        <p:spPr>
          <a:xfrm flipH="1">
            <a:off x="8391031" y="147362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/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/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/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4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blipFill>
                <a:blip r:embed="rId2"/>
                <a:stretch>
                  <a:fillRect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155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961738" y="316836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4865570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919993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072549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127845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5343930" y="1472049"/>
            <a:ext cx="641781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5985711" y="1466759"/>
            <a:ext cx="565198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398353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886160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4830" y="8987"/>
            <a:ext cx="1031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759268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8744198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8071043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8579294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5507351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22B767F7-6429-48BE-9262-DF21097151EA}"/>
              </a:ext>
            </a:extLst>
          </p:cNvPr>
          <p:cNvSpPr>
            <a:spLocks noChangeAspect="1"/>
          </p:cNvSpPr>
          <p:nvPr/>
        </p:nvSpPr>
        <p:spPr>
          <a:xfrm>
            <a:off x="3692753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3FC289-1299-440C-89D5-6CC8E8A583E3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flipH="1">
            <a:off x="3923825" y="1466759"/>
            <a:ext cx="247288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4778867" y="3101881"/>
            <a:ext cx="1206844" cy="3400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/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4300507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1"/>
          </p:cNvCxnSpPr>
          <p:nvPr/>
        </p:nvCxnSpPr>
        <p:spPr>
          <a:xfrm>
            <a:off x="4778867" y="4398621"/>
            <a:ext cx="641438" cy="348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98980421-D825-494B-AD09-E67B93518612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FA1064-8303-4F14-97E0-B314D6F95101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896063-1508-4FF9-8BD3-0A61F74DFC10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9AE471-BDDA-46D9-9CDD-1AD50BDE46BE}"/>
              </a:ext>
            </a:extLst>
          </p:cNvPr>
          <p:cNvCxnSpPr>
            <a:cxnSpLocks/>
            <a:stCxn id="99" idx="4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078E3ED5-A11F-4694-AF25-C0672B3E0B58}"/>
              </a:ext>
            </a:extLst>
          </p:cNvPr>
          <p:cNvSpPr>
            <a:spLocks noChangeAspect="1"/>
          </p:cNvSpPr>
          <p:nvPr/>
        </p:nvSpPr>
        <p:spPr>
          <a:xfrm>
            <a:off x="3445465" y="214516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/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7A0DC89-5279-41AC-A98A-5112FA32DFDC}"/>
              </a:ext>
            </a:extLst>
          </p:cNvPr>
          <p:cNvSpPr>
            <a:spLocks noChangeAspect="1"/>
          </p:cNvSpPr>
          <p:nvPr/>
        </p:nvSpPr>
        <p:spPr>
          <a:xfrm>
            <a:off x="2545264" y="501077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/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B9489B-93B2-47C3-BD6E-63B77DD01565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3023624" y="1457796"/>
            <a:ext cx="900201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043377-DA94-49BF-8B70-551B75565CFA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>
            <a:off x="3923825" y="3101880"/>
            <a:ext cx="855042" cy="3400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8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blipFill>
                <a:blip r:embed="rId2"/>
                <a:stretch>
                  <a:fillRect l="-543" r="-725" b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217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3DE6A-0AD4-45DF-AB5C-41483F7EFACD}"/>
              </a:ext>
            </a:extLst>
          </p:cNvPr>
          <p:cNvSpPr txBox="1"/>
          <p:nvPr/>
        </p:nvSpPr>
        <p:spPr>
          <a:xfrm>
            <a:off x="7024491" y="1506070"/>
            <a:ext cx="47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Treatment('LC’))”: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7024491" y="388171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7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-1613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6640613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10968885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328674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7704155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997437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110" idx="1"/>
          </p:cNvCxnSpPr>
          <p:nvPr/>
        </p:nvCxnSpPr>
        <p:spPr>
          <a:xfrm>
            <a:off x="476747" y="1472564"/>
            <a:ext cx="1109705" cy="821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7" idx="0"/>
          </p:cNvCxnSpPr>
          <p:nvPr/>
        </p:nvCxnSpPr>
        <p:spPr>
          <a:xfrm flipH="1">
            <a:off x="3170791" y="1479215"/>
            <a:ext cx="636243" cy="665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7118973" y="1472049"/>
            <a:ext cx="23187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7142160" y="1466759"/>
            <a:ext cx="1040355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7"/>
          </p:cNvCxnSpPr>
          <p:nvPr/>
        </p:nvCxnSpPr>
        <p:spPr>
          <a:xfrm flipH="1">
            <a:off x="11224411" y="1420990"/>
            <a:ext cx="222834" cy="8634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7"/>
          </p:cNvCxnSpPr>
          <p:nvPr/>
        </p:nvCxnSpPr>
        <p:spPr>
          <a:xfrm flipH="1">
            <a:off x="11224411" y="1422770"/>
            <a:ext cx="1251386" cy="861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blipFill>
                <a:blip r:embed="rId11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31725" y="8987"/>
            <a:ext cx="1118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'))"],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8838797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990066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7"/>
          </p:cNvCxnSpPr>
          <p:nvPr/>
        </p:nvCxnSpPr>
        <p:spPr>
          <a:xfrm flipH="1">
            <a:off x="8917545" y="1473621"/>
            <a:ext cx="399612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7"/>
          </p:cNvCxnSpPr>
          <p:nvPr/>
        </p:nvCxnSpPr>
        <p:spPr>
          <a:xfrm flipH="1">
            <a:off x="8917545" y="1473621"/>
            <a:ext cx="1461478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6663800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5962208" y="3101881"/>
            <a:ext cx="1179952" cy="322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5483848" y="342397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flipH="1">
            <a:off x="5758557" y="4380691"/>
            <a:ext cx="203651" cy="225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D83AD8A-30BB-4D3A-8AE2-07E5D8742725}"/>
              </a:ext>
            </a:extLst>
          </p:cNvPr>
          <p:cNvSpPr>
            <a:spLocks noChangeAspect="1"/>
          </p:cNvSpPr>
          <p:nvPr/>
        </p:nvSpPr>
        <p:spPr>
          <a:xfrm>
            <a:off x="2692431" y="214516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/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B18302-DAD7-476F-931F-450234F6AB77}"/>
              </a:ext>
            </a:extLst>
          </p:cNvPr>
          <p:cNvCxnSpPr>
            <a:cxnSpLocks/>
            <a:stCxn id="67" idx="4"/>
            <a:endCxn id="75" idx="0"/>
          </p:cNvCxnSpPr>
          <p:nvPr/>
        </p:nvCxnSpPr>
        <p:spPr>
          <a:xfrm flipH="1">
            <a:off x="2806558" y="3101879"/>
            <a:ext cx="364233" cy="3498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FE8FA32-9B7D-470F-8D5E-B3CA6848B88D}"/>
              </a:ext>
            </a:extLst>
          </p:cNvPr>
          <p:cNvSpPr>
            <a:spLocks noChangeAspect="1"/>
          </p:cNvSpPr>
          <p:nvPr/>
        </p:nvSpPr>
        <p:spPr>
          <a:xfrm>
            <a:off x="214048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/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4DDD36-5099-4CDE-AD23-EBEC715BE540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2618840" y="1473621"/>
            <a:ext cx="551951" cy="671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71FC1F4-6E1F-4804-8ECE-3976B9A28BB5}"/>
              </a:ext>
            </a:extLst>
          </p:cNvPr>
          <p:cNvSpPr>
            <a:spLocks noChangeAspect="1"/>
          </p:cNvSpPr>
          <p:nvPr/>
        </p:nvSpPr>
        <p:spPr>
          <a:xfrm>
            <a:off x="5503634" y="51900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A5AB3C-BB0D-4E25-93CA-69DB220DD72E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 flipH="1">
            <a:off x="5456798" y="1475724"/>
            <a:ext cx="525196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/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BD8BCA0C-BE64-4DFA-86BD-DD21D7C92D0A}"/>
              </a:ext>
            </a:extLst>
          </p:cNvPr>
          <p:cNvSpPr>
            <a:spLocks noChangeAspect="1"/>
          </p:cNvSpPr>
          <p:nvPr/>
        </p:nvSpPr>
        <p:spPr>
          <a:xfrm>
            <a:off x="4978438" y="215412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/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240BA183-3156-45E9-B5F4-80CB1530830A}"/>
              </a:ext>
            </a:extLst>
          </p:cNvPr>
          <p:cNvSpPr>
            <a:spLocks noChangeAspect="1"/>
          </p:cNvSpPr>
          <p:nvPr/>
        </p:nvSpPr>
        <p:spPr>
          <a:xfrm>
            <a:off x="4356145" y="51004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/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D2415-AF04-4427-8839-30B66B788A4D}"/>
              </a:ext>
            </a:extLst>
          </p:cNvPr>
          <p:cNvCxnSpPr>
            <a:cxnSpLocks/>
            <a:stCxn id="103" idx="4"/>
            <a:endCxn id="101" idx="0"/>
          </p:cNvCxnSpPr>
          <p:nvPr/>
        </p:nvCxnSpPr>
        <p:spPr>
          <a:xfrm>
            <a:off x="4834505" y="1466761"/>
            <a:ext cx="622293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28F7469-4273-4F47-A51B-254AA57E65DD}"/>
              </a:ext>
            </a:extLst>
          </p:cNvPr>
          <p:cNvCxnSpPr>
            <a:cxnSpLocks/>
            <a:stCxn id="101" idx="4"/>
            <a:endCxn id="71" idx="0"/>
          </p:cNvCxnSpPr>
          <p:nvPr/>
        </p:nvCxnSpPr>
        <p:spPr>
          <a:xfrm>
            <a:off x="5456798" y="3110845"/>
            <a:ext cx="505410" cy="313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253B4F-E796-46D0-AC44-28DC349F80E1}"/>
              </a:ext>
            </a:extLst>
          </p:cNvPr>
          <p:cNvCxnSpPr>
            <a:cxnSpLocks/>
            <a:stCxn id="108" idx="4"/>
            <a:endCxn id="110" idx="1"/>
          </p:cNvCxnSpPr>
          <p:nvPr/>
        </p:nvCxnSpPr>
        <p:spPr>
          <a:xfrm>
            <a:off x="1525618" y="1481529"/>
            <a:ext cx="60834" cy="8127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36558D7-457D-4C02-8AAA-0AF0E6E7B37B}"/>
              </a:ext>
            </a:extLst>
          </p:cNvPr>
          <p:cNvSpPr>
            <a:spLocks noChangeAspect="1"/>
          </p:cNvSpPr>
          <p:nvPr/>
        </p:nvSpPr>
        <p:spPr>
          <a:xfrm>
            <a:off x="1047258" y="52481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/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C06463F7-4142-4B4A-8263-FB7AF78641AC}"/>
              </a:ext>
            </a:extLst>
          </p:cNvPr>
          <p:cNvSpPr>
            <a:spLocks noChangeAspect="1"/>
          </p:cNvSpPr>
          <p:nvPr/>
        </p:nvSpPr>
        <p:spPr>
          <a:xfrm>
            <a:off x="1446344" y="215412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/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78F3D7-1701-4542-A4D1-68A8B34726B6}"/>
              </a:ext>
            </a:extLst>
          </p:cNvPr>
          <p:cNvCxnSpPr>
            <a:cxnSpLocks/>
            <a:stCxn id="110" idx="4"/>
            <a:endCxn id="75" idx="0"/>
          </p:cNvCxnSpPr>
          <p:nvPr/>
        </p:nvCxnSpPr>
        <p:spPr>
          <a:xfrm>
            <a:off x="1924704" y="3110843"/>
            <a:ext cx="881854" cy="340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6AD5-8629-415D-8D7B-BDA315CC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68D-37C5-42C7-AD1E-B3A4C679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59FB8-BC70-42EA-86A4-A647E8093FEA}"/>
              </a:ext>
            </a:extLst>
          </p:cNvPr>
          <p:cNvSpPr/>
          <p:nvPr/>
        </p:nvSpPr>
        <p:spPr>
          <a:xfrm>
            <a:off x="17926" y="5275086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n w="0"/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subj, rt, resp, cond1..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7B11C-2613-4256-AB3B-A34C65012B6F}"/>
              </a:ext>
            </a:extLst>
          </p:cNvPr>
          <p:cNvSpPr/>
          <p:nvPr/>
        </p:nvSpPr>
        <p:spPr>
          <a:xfrm>
            <a:off x="17925" y="373203"/>
            <a:ext cx="2043953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endParaRPr lang="en-US" sz="1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3B6AF-6AB5-47FE-B224-32FB96FD11E0}"/>
              </a:ext>
            </a:extLst>
          </p:cNvPr>
          <p:cNvSpPr/>
          <p:nvPr/>
        </p:nvSpPr>
        <p:spPr>
          <a:xfrm>
            <a:off x="17925" y="2871531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 of params)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9560E5-E615-4BDB-A234-037D379BD551}"/>
              </a:ext>
            </a:extLst>
          </p:cNvPr>
          <p:cNvSpPr/>
          <p:nvPr/>
        </p:nvSpPr>
        <p:spPr>
          <a:xfrm>
            <a:off x="4921623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D8DBA-316E-4F05-9D7F-369E3B376C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1878" y="794544"/>
            <a:ext cx="2859745" cy="249832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81DF7-6B91-4418-BCE4-EFA7D0D286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061876" y="3292872"/>
            <a:ext cx="285974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44811-2F8D-4A57-8492-048144B88B0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61877" y="3292872"/>
            <a:ext cx="2859746" cy="240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CB1E8-EB40-4691-9096-4355DBB3A495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>
            <a:off x="6149787" y="3292872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30B1FAD-8BFD-489F-A36B-0498CAFE1A4D}"/>
              </a:ext>
            </a:extLst>
          </p:cNvPr>
          <p:cNvSpPr/>
          <p:nvPr/>
        </p:nvSpPr>
        <p:spPr>
          <a:xfrm>
            <a:off x="6875929" y="2871531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traces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params]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529452-E41C-4E42-AA97-3315EF5CDA87}"/>
              </a:ext>
            </a:extLst>
          </p:cNvPr>
          <p:cNvSpPr/>
          <p:nvPr/>
        </p:nvSpPr>
        <p:spPr>
          <a:xfrm>
            <a:off x="3639668" y="373202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predictive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6A463-04C4-46E7-A1ED-D9EF8A267282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2061878" y="794543"/>
            <a:ext cx="15777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9F2B17-99CF-4241-B273-272426B0CC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2061876" y="794543"/>
            <a:ext cx="1577792" cy="24983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17A3-8310-4B2D-837A-5F8063260F10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061877" y="794543"/>
            <a:ext cx="1577791" cy="490188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8D23D-5637-45E6-A7AF-D3349E94E05D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>
            <a:off x="4867832" y="794543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DE7F149-8E77-4880-A9F7-E7E385F88126}"/>
              </a:ext>
            </a:extLst>
          </p:cNvPr>
          <p:cNvSpPr/>
          <p:nvPr/>
        </p:nvSpPr>
        <p:spPr>
          <a:xfrm>
            <a:off x="5593974" y="373202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D210DC-787D-472C-9271-10079F791694}"/>
              </a:ext>
            </a:extLst>
          </p:cNvPr>
          <p:cNvSpPr/>
          <p:nvPr/>
        </p:nvSpPr>
        <p:spPr>
          <a:xfrm>
            <a:off x="7521392" y="5275085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predictive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E3477-276F-42BF-8DCB-3F4270EB3D7C}"/>
              </a:ext>
            </a:extLst>
          </p:cNvPr>
          <p:cNvCxnSpPr>
            <a:cxnSpLocks/>
            <a:stCxn id="39" idx="3"/>
            <a:endCxn id="41" idx="2"/>
          </p:cNvCxnSpPr>
          <p:nvPr/>
        </p:nvCxnSpPr>
        <p:spPr>
          <a:xfrm>
            <a:off x="8749556" y="5696426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CD7E5F9-37D8-4F9E-B11E-2DFD10736329}"/>
              </a:ext>
            </a:extLst>
          </p:cNvPr>
          <p:cNvSpPr/>
          <p:nvPr/>
        </p:nvSpPr>
        <p:spPr>
          <a:xfrm>
            <a:off x="9475698" y="5275085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17D3FD-5324-44F0-9CEC-A576A3E053EB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2061876" y="3292872"/>
            <a:ext cx="5459516" cy="24035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E05837-5686-4662-9979-DC4D1541A3BD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8130988" y="3714213"/>
            <a:ext cx="4486" cy="156087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8C3EFB-C9F3-4C00-99C8-1620B2046F77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 flipV="1">
            <a:off x="2061877" y="5696426"/>
            <a:ext cx="5459515" cy="1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396C36-7D84-4496-A59E-EB7290534930}"/>
              </a:ext>
            </a:extLst>
          </p:cNvPr>
          <p:cNvSpPr/>
          <p:nvPr/>
        </p:nvSpPr>
        <p:spPr>
          <a:xfrm>
            <a:off x="10284390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66D6FA-CF04-4A78-A630-5D22913BB721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 flipV="1">
            <a:off x="2061877" y="3292872"/>
            <a:ext cx="8222513" cy="240355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CD47-E512-470F-BD9D-6E05AA866BF1}"/>
              </a:ext>
            </a:extLst>
          </p:cNvPr>
          <p:cNvCxnSpPr>
            <a:cxnSpLocks/>
            <a:stCxn id="18" idx="6"/>
            <a:endCxn id="63" idx="1"/>
          </p:cNvCxnSpPr>
          <p:nvPr/>
        </p:nvCxnSpPr>
        <p:spPr>
          <a:xfrm>
            <a:off x="9386046" y="3292872"/>
            <a:ext cx="8983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D01DC9-BBF7-4901-ACBF-05E2C9E64B60}"/>
              </a:ext>
            </a:extLst>
          </p:cNvPr>
          <p:cNvCxnSpPr>
            <a:cxnSpLocks/>
            <a:stCxn id="63" idx="0"/>
            <a:endCxn id="71" idx="4"/>
          </p:cNvCxnSpPr>
          <p:nvPr/>
        </p:nvCxnSpPr>
        <p:spPr>
          <a:xfrm flipV="1">
            <a:off x="10898472" y="2431256"/>
            <a:ext cx="0" cy="4402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018A1E5-FD6B-4908-9C02-06E8368A6244}"/>
              </a:ext>
            </a:extLst>
          </p:cNvPr>
          <p:cNvSpPr/>
          <p:nvPr/>
        </p:nvSpPr>
        <p:spPr>
          <a:xfrm>
            <a:off x="9643413" y="1588574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log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57411" y="1472564"/>
            <a:ext cx="464608" cy="8220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400528" y="1479215"/>
            <a:ext cx="335633" cy="8153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506161" y="1472049"/>
            <a:ext cx="403879" cy="8225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4295476" y="1466759"/>
            <a:ext cx="417664" cy="836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0084584" y="1420990"/>
            <a:ext cx="335069" cy="876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769153" y="1422770"/>
            <a:ext cx="523283" cy="8998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2"/>
            <a:endCxn id="18" idx="7"/>
          </p:cNvCxnSpPr>
          <p:nvPr/>
        </p:nvCxnSpPr>
        <p:spPr>
          <a:xfrm flipH="1">
            <a:off x="6096808" y="2757139"/>
            <a:ext cx="3997223" cy="19896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3095390"/>
            <a:ext cx="3859970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437429" y="3088482"/>
            <a:ext cx="1142292" cy="15324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M0_0: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hddm.HDDM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0339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6236917" y="5085012"/>
            <a:ext cx="5755424" cy="916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22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M2: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“conf”})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12676D-45F6-41C5-820F-84999D52F012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2B11FD-D424-42F0-AC55-F00A1DE3E633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2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F2ADB929-EE19-4A30-A782-27EBED5D040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A25FEF-C796-4A69-AA65-16C8AB13F47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79E42C-8960-42D9-A7B9-AAE342AEA1F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23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4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5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9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36211" cy="19698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42372" y="1466759"/>
            <a:ext cx="570768" cy="1975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980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M1_1: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“conf”, “a”: “conf”} , include=[‘z’,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64012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4480623" y="4258513"/>
            <a:ext cx="939682" cy="4882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476869" cy="15492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7311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𝑖𝑛𝑣𝑙𝑜𝑔𝑖𝑡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blipFill>
                <a:blip r:embed="rId2"/>
                <a:stretch>
                  <a:fillRect r="-926" b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9754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52565" y="3101023"/>
            <a:ext cx="1739216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512152" cy="1569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09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blipFill>
                <a:blip r:embed="rId2"/>
                <a:stretch>
                  <a:fillRect r="-554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2766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826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n>
                    <a:solidFill>
                      <a:srgbClr val="0000FF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868179"/>
                <a:ext cx="3308983" cy="266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868179"/>
                <a:ext cx="3308983" cy="2664319"/>
              </a:xfrm>
              <a:prstGeom prst="rect">
                <a:avLst/>
              </a:prstGeom>
              <a:blipFill>
                <a:blip r:embed="rId2"/>
                <a:stretch>
                  <a:fillRect r="-552" b="-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14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850249"/>
            <a:ext cx="4805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Treatment(‘LC’))”: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5731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60664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736494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515845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88305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42084" y="4732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52249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05634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778216" y="4750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72564"/>
            <a:ext cx="633320" cy="7992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85709" y="1479215"/>
            <a:ext cx="545430" cy="792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66665" y="1472049"/>
            <a:ext cx="548189" cy="799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214854" y="1466759"/>
            <a:ext cx="569140" cy="805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120444" y="1429955"/>
            <a:ext cx="451947" cy="848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31735"/>
            <a:ext cx="684185" cy="847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3095390"/>
            <a:ext cx="4137331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8500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228590"/>
            <a:ext cx="456297" cy="1378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</p:cNvCxnSpPr>
          <p:nvPr/>
        </p:nvCxnSpPr>
        <p:spPr>
          <a:xfrm flipH="1">
            <a:off x="6185327" y="3088452"/>
            <a:ext cx="5947124" cy="177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6939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3007349" y="2271840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42959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/>
              <p:nvPr/>
            </p:nvSpPr>
            <p:spPr>
              <a:xfrm>
                <a:off x="528594" y="7132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4" y="713279"/>
                <a:ext cx="709874" cy="4453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6" idx="1"/>
          </p:cNvCxnSpPr>
          <p:nvPr/>
        </p:nvCxnSpPr>
        <p:spPr>
          <a:xfrm>
            <a:off x="907950" y="1466759"/>
            <a:ext cx="2000350" cy="32799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228559"/>
            <a:ext cx="239157" cy="1378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7F68F9-1D6D-4F02-9CE0-2ECD2778C295}"/>
              </a:ext>
            </a:extLst>
          </p:cNvPr>
          <p:cNvSpPr txBox="1"/>
          <p:nvPr/>
        </p:nvSpPr>
        <p:spPr>
          <a:xfrm>
            <a:off x="234537" y="45519"/>
            <a:ext cx="116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/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48458C8-9492-4CE0-BB6D-02164211F584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D42893-7E0C-4415-BB85-CFF98EB0E80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059750-6C34-4003-ABBC-7B896D157BD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2D53D0-22FB-48D0-8EC6-63467DF7F83B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6011350" y="3101023"/>
            <a:ext cx="2379681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85B6473-5A06-44A7-AA0A-0BDF7CC7B8B1}"/>
              </a:ext>
            </a:extLst>
          </p:cNvPr>
          <p:cNvSpPr>
            <a:spLocks noChangeAspect="1"/>
          </p:cNvSpPr>
          <p:nvPr/>
        </p:nvSpPr>
        <p:spPr>
          <a:xfrm>
            <a:off x="791267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2BAEB1-ECF9-4162-9A3D-F049CB985202}"/>
              </a:ext>
            </a:extLst>
          </p:cNvPr>
          <p:cNvSpPr>
            <a:spLocks noChangeAspect="1"/>
          </p:cNvSpPr>
          <p:nvPr/>
        </p:nvSpPr>
        <p:spPr>
          <a:xfrm>
            <a:off x="743131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097D081-9C52-45FD-9225-961131DC6AE1}"/>
              </a:ext>
            </a:extLst>
          </p:cNvPr>
          <p:cNvSpPr>
            <a:spLocks noChangeAspect="1"/>
          </p:cNvSpPr>
          <p:nvPr/>
        </p:nvSpPr>
        <p:spPr>
          <a:xfrm>
            <a:off x="852007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539E7-EDC5-4828-B842-FFD87197E59F}"/>
              </a:ext>
            </a:extLst>
          </p:cNvPr>
          <p:cNvCxnSpPr>
            <a:cxnSpLocks/>
            <a:stCxn id="84" idx="4"/>
            <a:endCxn id="83" idx="0"/>
          </p:cNvCxnSpPr>
          <p:nvPr/>
        </p:nvCxnSpPr>
        <p:spPr>
          <a:xfrm>
            <a:off x="7909675" y="147362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657EA0-86C6-48BA-92E2-D3B3D33DEA86}"/>
              </a:ext>
            </a:extLst>
          </p:cNvPr>
          <p:cNvCxnSpPr>
            <a:cxnSpLocks/>
            <a:stCxn id="88" idx="4"/>
            <a:endCxn id="83" idx="0"/>
          </p:cNvCxnSpPr>
          <p:nvPr/>
        </p:nvCxnSpPr>
        <p:spPr>
          <a:xfrm flipH="1">
            <a:off x="8391031" y="147362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/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/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/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868179"/>
                <a:ext cx="3361882" cy="329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868179"/>
                <a:ext cx="3361882" cy="3294941"/>
              </a:xfrm>
              <a:prstGeom prst="rect">
                <a:avLst/>
              </a:prstGeom>
              <a:blipFill>
                <a:blip r:embed="rId2"/>
                <a:stretch>
                  <a:fillRect b="-3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14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850249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1616</Words>
  <Application>Microsoft Office PowerPoint</Application>
  <PresentationFormat>Custom</PresentationFormat>
  <Paragraphs>355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C-P</dc:creator>
  <cp:lastModifiedBy>Hu, C-P</cp:lastModifiedBy>
  <cp:revision>155</cp:revision>
  <dcterms:created xsi:type="dcterms:W3CDTF">2021-07-23T01:44:03Z</dcterms:created>
  <dcterms:modified xsi:type="dcterms:W3CDTF">2021-07-31T12:09:39Z</dcterms:modified>
</cp:coreProperties>
</file>