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7198995" cy="791972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90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916" y="1296175"/>
            <a:ext cx="5399485" cy="2757346"/>
          </a:xfrm>
        </p:spPr>
        <p:txBody>
          <a:bodyPr anchor="b"/>
          <a:lstStyle>
            <a:lvl1pPr algn="ctr">
              <a:defRPr sz="195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916" y="4159854"/>
            <a:ext cx="5399485" cy="1912175"/>
          </a:xfrm>
        </p:spPr>
        <p:txBody>
          <a:bodyPr/>
          <a:lstStyle>
            <a:lvl1pPr marL="0" indent="0" algn="ctr">
              <a:buNone/>
              <a:defRPr sz="780"/>
            </a:lvl1pPr>
            <a:lvl2pPr marL="148590" indent="0" algn="ctr">
              <a:buNone/>
              <a:defRPr sz="650"/>
            </a:lvl2pPr>
            <a:lvl3pPr marL="297180" indent="0" algn="ctr">
              <a:buNone/>
              <a:defRPr sz="585"/>
            </a:lvl3pPr>
            <a:lvl4pPr marL="445770" indent="0" algn="ctr">
              <a:buNone/>
              <a:defRPr sz="520"/>
            </a:lvl4pPr>
            <a:lvl5pPr marL="593725" indent="0" algn="ctr">
              <a:buNone/>
              <a:defRPr sz="520"/>
            </a:lvl5pPr>
            <a:lvl6pPr marL="742315" indent="0" algn="ctr">
              <a:buNone/>
              <a:defRPr sz="520"/>
            </a:lvl6pPr>
            <a:lvl7pPr marL="890905" indent="0" algn="ctr">
              <a:buNone/>
              <a:defRPr sz="520"/>
            </a:lvl7pPr>
            <a:lvl8pPr marL="1039495" indent="0" algn="ctr">
              <a:buNone/>
              <a:defRPr sz="520"/>
            </a:lvl8pPr>
            <a:lvl9pPr marL="1188085" indent="0" algn="ctr">
              <a:buNone/>
              <a:defRPr sz="52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2008" y="421669"/>
            <a:ext cx="1552352" cy="67118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4953" y="421669"/>
            <a:ext cx="4567064" cy="67118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205" y="1974510"/>
            <a:ext cx="6209407" cy="3294516"/>
          </a:xfrm>
        </p:spPr>
        <p:txBody>
          <a:bodyPr anchor="b"/>
          <a:lstStyle>
            <a:lvl1pPr>
              <a:defRPr sz="195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205" y="5300193"/>
            <a:ext cx="6209407" cy="1732508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1pPr>
            <a:lvl2pPr marL="148590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7180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7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725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315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905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495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8085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4953" y="2108344"/>
            <a:ext cx="3059708" cy="50251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652" y="2108344"/>
            <a:ext cx="3059708" cy="50251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893" y="421670"/>
            <a:ext cx="6209407" cy="1530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891" y="1941511"/>
            <a:ext cx="3045647" cy="951504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3725" indent="0">
              <a:buNone/>
              <a:defRPr sz="520" b="1"/>
            </a:lvl5pPr>
            <a:lvl6pPr marL="742315" indent="0">
              <a:buNone/>
              <a:defRPr sz="520" b="1"/>
            </a:lvl6pPr>
            <a:lvl7pPr marL="890905" indent="0">
              <a:buNone/>
              <a:defRPr sz="520" b="1"/>
            </a:lvl7pPr>
            <a:lvl8pPr marL="1039495" indent="0">
              <a:buNone/>
              <a:defRPr sz="520" b="1"/>
            </a:lvl8pPr>
            <a:lvl9pPr marL="1188085" indent="0">
              <a:buNone/>
              <a:defRPr sz="5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891" y="2893015"/>
            <a:ext cx="3045647" cy="4255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44652" y="1941511"/>
            <a:ext cx="3060646" cy="951504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3725" indent="0">
              <a:buNone/>
              <a:defRPr sz="520" b="1"/>
            </a:lvl5pPr>
            <a:lvl6pPr marL="742315" indent="0">
              <a:buNone/>
              <a:defRPr sz="520" b="1"/>
            </a:lvl6pPr>
            <a:lvl7pPr marL="890905" indent="0">
              <a:buNone/>
              <a:defRPr sz="520" b="1"/>
            </a:lvl7pPr>
            <a:lvl8pPr marL="1039495" indent="0">
              <a:buNone/>
              <a:defRPr sz="520" b="1"/>
            </a:lvl8pPr>
            <a:lvl9pPr marL="1188085" indent="0">
              <a:buNone/>
              <a:defRPr sz="5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44652" y="2893015"/>
            <a:ext cx="3060646" cy="4255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891" y="528003"/>
            <a:ext cx="2321966" cy="1848009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0646" y="1140339"/>
            <a:ext cx="3644652" cy="5628361"/>
          </a:xfrm>
        </p:spPr>
        <p:txBody>
          <a:bodyPr/>
          <a:lstStyle>
            <a:lvl1pPr>
              <a:defRPr sz="1040"/>
            </a:lvl1pPr>
            <a:lvl2pPr>
              <a:defRPr sz="910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891" y="2376012"/>
            <a:ext cx="2321966" cy="4401855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3725" indent="0">
              <a:buNone/>
              <a:defRPr sz="325"/>
            </a:lvl5pPr>
            <a:lvl6pPr marL="742315" indent="0">
              <a:buNone/>
              <a:defRPr sz="325"/>
            </a:lvl6pPr>
            <a:lvl7pPr marL="890905" indent="0">
              <a:buNone/>
              <a:defRPr sz="325"/>
            </a:lvl7pPr>
            <a:lvl8pPr marL="1039495" indent="0">
              <a:buNone/>
              <a:defRPr sz="325"/>
            </a:lvl8pPr>
            <a:lvl9pPr marL="1188085" indent="0">
              <a:buNone/>
              <a:defRPr sz="3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891" y="528003"/>
            <a:ext cx="2321966" cy="1848009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0646" y="1140339"/>
            <a:ext cx="3644652" cy="5628361"/>
          </a:xfrm>
        </p:spPr>
        <p:txBody>
          <a:bodyPr/>
          <a:lstStyle>
            <a:lvl1pPr marL="0" indent="0">
              <a:buNone/>
              <a:defRPr sz="1040"/>
            </a:lvl1pPr>
            <a:lvl2pPr marL="148590" indent="0">
              <a:buNone/>
              <a:defRPr sz="910"/>
            </a:lvl2pPr>
            <a:lvl3pPr marL="297180" indent="0">
              <a:buNone/>
              <a:defRPr sz="780"/>
            </a:lvl3pPr>
            <a:lvl4pPr marL="445770" indent="0">
              <a:buNone/>
              <a:defRPr sz="650"/>
            </a:lvl4pPr>
            <a:lvl5pPr marL="593725" indent="0">
              <a:buNone/>
              <a:defRPr sz="650"/>
            </a:lvl5pPr>
            <a:lvl6pPr marL="742315" indent="0">
              <a:buNone/>
              <a:defRPr sz="650"/>
            </a:lvl6pPr>
            <a:lvl7pPr marL="890905" indent="0">
              <a:buNone/>
              <a:defRPr sz="650"/>
            </a:lvl7pPr>
            <a:lvl8pPr marL="1039495" indent="0">
              <a:buNone/>
              <a:defRPr sz="650"/>
            </a:lvl8pPr>
            <a:lvl9pPr marL="1188085" indent="0">
              <a:buNone/>
              <a:defRPr sz="6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891" y="2376012"/>
            <a:ext cx="2321966" cy="4401855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3725" indent="0">
              <a:buNone/>
              <a:defRPr sz="325"/>
            </a:lvl5pPr>
            <a:lvl6pPr marL="742315" indent="0">
              <a:buNone/>
              <a:defRPr sz="325"/>
            </a:lvl6pPr>
            <a:lvl7pPr marL="890905" indent="0">
              <a:buNone/>
              <a:defRPr sz="325"/>
            </a:lvl7pPr>
            <a:lvl8pPr marL="1039495" indent="0">
              <a:buNone/>
              <a:defRPr sz="325"/>
            </a:lvl8pPr>
            <a:lvl9pPr marL="1188085" indent="0">
              <a:buNone/>
              <a:defRPr sz="3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4955" y="421670"/>
            <a:ext cx="620940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4955" y="2108344"/>
            <a:ext cx="6209407" cy="502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4955" y="7340703"/>
            <a:ext cx="1619845" cy="421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4773" y="7340703"/>
            <a:ext cx="2429768" cy="421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4517" y="7340703"/>
            <a:ext cx="1619845" cy="421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97180" rtl="0" eaLnBrk="1" latinLnBrk="0" hangingPunct="1">
        <a:lnSpc>
          <a:spcPct val="90000"/>
        </a:lnSpc>
        <a:spcBef>
          <a:spcPct val="0"/>
        </a:spcBef>
        <a:buNone/>
        <a:defRPr sz="14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" indent="-74295" algn="l" defTabSz="29718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indent="-74295" algn="l" defTabSz="29718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475" indent="-74295" algn="l" defTabSz="29718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20065" indent="-74295" algn="l" defTabSz="29718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020" indent="-74295" algn="l" defTabSz="29718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6610" indent="-74295" algn="l" defTabSz="29718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200" indent="-74295" algn="l" defTabSz="29718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3790" indent="-74295" algn="l" defTabSz="29718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2380" indent="-74295" algn="l" defTabSz="29718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3725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315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0905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39495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8085" algn="l" defTabSz="297180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0" Type="http://schemas.openxmlformats.org/officeDocument/2006/relationships/slideLayout" Target="../slideLayouts/slideLayout1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53438" y="324518"/>
            <a:ext cx="6536702" cy="523220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axes 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az.</a:t>
            </a:r>
            <a:r>
              <a:rPr lang="en-US" altLang="zh-CN" sz="1400" dirty="0" err="1">
                <a:solidFill>
                  <a:srgbClr val="0055A9"/>
                </a:solidFill>
                <a:latin typeface="Courier New" panose="02070309020205020404" pitchFamily="49" charset="0"/>
              </a:rPr>
              <a:t>plot_trace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(m4_infdata, </a:t>
            </a:r>
            <a:r>
              <a:rPr lang="en-US" altLang="zh-CN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var_names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400" dirty="0">
                <a:solidFill>
                  <a:srgbClr val="BA2223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dirty="0" err="1">
                <a:solidFill>
                  <a:srgbClr val="BA2223"/>
                </a:solidFill>
                <a:latin typeface="Courier New" panose="02070309020205020404" pitchFamily="49" charset="0"/>
              </a:rPr>
              <a:t>v_Intercept</a:t>
            </a:r>
            <a:r>
              <a:rPr lang="en-US" altLang="zh-CN" sz="1400" dirty="0">
                <a:solidFill>
                  <a:srgbClr val="BA2223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], compact 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7F01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, legend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b="1" dirty="0">
                <a:solidFill>
                  <a:srgbClr val="007F01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[</a:t>
            </a:r>
            <a:r>
              <a:rPr lang="en-US" altLang="zh-CN" sz="1400" dirty="0">
                <a:solidFill>
                  <a:srgbClr val="007F01"/>
                </a:solidFill>
                <a:latin typeface="Courier New" panose="02070309020205020404" pitchFamily="49" charset="0"/>
              </a:rPr>
              <a:t>10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>
                <a:solidFill>
                  <a:srgbClr val="007F01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])</a:t>
            </a:r>
            <a:endParaRPr lang="en-US" altLang="zh-CN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MG-文本框 13"/>
          <p:cNvSpPr txBox="1"/>
          <p:nvPr>
            <p:custDataLst>
              <p:tags r:id="rId1"/>
            </p:custDataLst>
          </p:nvPr>
        </p:nvSpPr>
        <p:spPr>
          <a:xfrm>
            <a:off x="553438" y="3746795"/>
            <a:ext cx="6536702" cy="738664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summary_tmp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az.</a:t>
            </a:r>
            <a:r>
              <a:rPr lang="en-US" altLang="zh-CN" sz="1400" dirty="0" err="1">
                <a:solidFill>
                  <a:srgbClr val="0055A9"/>
                </a:solidFill>
                <a:latin typeface="Courier New" panose="02070309020205020404" pitchFamily="49" charset="0"/>
              </a:rPr>
              <a:t>summary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(m4_infdata, kind 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BA2223"/>
                </a:solidFill>
                <a:latin typeface="Courier New" panose="02070309020205020404" pitchFamily="49" charset="0"/>
              </a:rPr>
              <a:t>"diagnostics"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round_to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007F01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altLang="zh-CN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summary_tmp.</a:t>
            </a:r>
            <a:r>
              <a:rPr lang="en-US" altLang="zh-CN" sz="1400" dirty="0" err="1">
                <a:solidFill>
                  <a:srgbClr val="0055A9"/>
                </a:solidFill>
                <a:latin typeface="Courier New" panose="02070309020205020404" pitchFamily="49" charset="0"/>
              </a:rPr>
              <a:t>sort_values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BA2223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BA2223"/>
                </a:solidFill>
                <a:latin typeface="Courier New" panose="02070309020205020404" pitchFamily="49" charset="0"/>
              </a:rPr>
              <a:t>r_hat</a:t>
            </a:r>
            <a:r>
              <a:rPr lang="en-US" altLang="zh-CN" sz="1400" dirty="0">
                <a:solidFill>
                  <a:srgbClr val="BA2223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, ascending</a:t>
            </a:r>
            <a:r>
              <a:rPr lang="en-US" altLang="zh-CN" sz="1400" b="1" dirty="0">
                <a:solidFill>
                  <a:srgbClr val="A922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b="1" dirty="0">
                <a:solidFill>
                  <a:srgbClr val="007F01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400" dirty="0">
                <a:solidFill>
                  <a:srgbClr val="0055A9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7F01"/>
                </a:solidFill>
                <a:latin typeface="Courier New" panose="02070309020205020404" pitchFamily="49" charset="0"/>
              </a:rPr>
              <a:t>10</a:t>
            </a:r>
            <a:r>
              <a:rPr lang="en-US" altLang="zh-CN" sz="14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altLang="zh-CN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18" name="MG-表格 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4010" y="4485640"/>
          <a:ext cx="6756400" cy="3434080"/>
        </p:xfrm>
        <a:graphic>
          <a:graphicData uri="http://schemas.openxmlformats.org/drawingml/2006/table">
            <a:tbl>
              <a:tblPr/>
              <a:tblGrid>
                <a:gridCol w="1126490"/>
                <a:gridCol w="1125220"/>
                <a:gridCol w="1007110"/>
                <a:gridCol w="1245870"/>
                <a:gridCol w="1125855"/>
                <a:gridCol w="1125855"/>
              </a:tblGrid>
              <a:tr h="393065">
                <a:tc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mcse_mean</a:t>
                      </a:r>
                      <a:endParaRPr lang="en-US" sz="1200" b="1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mcse_sd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ess_bulk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ess_tail</a:t>
                      </a:r>
                      <a:endParaRPr lang="en-US" sz="1200" b="1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r_hat</a:t>
                      </a:r>
                      <a:endParaRPr lang="en-US" sz="1200" b="1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z_subj.10</a:t>
                      </a:r>
                      <a:endParaRPr lang="en-US" sz="1200" b="1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0.0007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0.0005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559.6614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1508.8663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1.0137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z_std</a:t>
                      </a:r>
                      <a:endParaRPr lang="en-US" sz="1200" b="1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dirty="0">
                          <a:effectLst/>
                        </a:rPr>
                        <a:t>0.0017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dirty="0">
                          <a:effectLst/>
                        </a:rPr>
                        <a:t>0.0012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dirty="0">
                          <a:effectLst/>
                        </a:rPr>
                        <a:t>231.4752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162.3132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dirty="0">
                          <a:effectLst/>
                        </a:rPr>
                        <a:t>1.0118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z_subj.9</a:t>
                      </a:r>
                      <a:endParaRPr lang="en-US" sz="1200" b="1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0.0005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720.1698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1515.1079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1.0088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z_subj.5</a:t>
                      </a:r>
                      <a:endParaRPr lang="en-US" sz="1200" b="1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0.0005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dirty="0">
                          <a:effectLst/>
                        </a:rPr>
                        <a:t>0.0004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690.6138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1399.5685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1.0082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z_subj.6</a:t>
                      </a:r>
                      <a:endParaRPr lang="en-US" sz="1200" b="1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0.0005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800.6655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dirty="0">
                          <a:effectLst/>
                        </a:rPr>
                        <a:t>2042.2894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1.0081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</a:t>
                      </a:r>
                      <a:endParaRPr lang="en-US" sz="1200" b="1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0.0003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507.1598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1668.9164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1.0050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z_subj.8</a:t>
                      </a:r>
                      <a:endParaRPr lang="en-US" sz="1200" b="1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0.0003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931.8502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3861.8206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1.0050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z_subj.12</a:t>
                      </a:r>
                      <a:endParaRPr lang="en-US" sz="1200" b="1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0.0003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973.4637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4366.5704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1.0050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z_subj.1</a:t>
                      </a:r>
                      <a:endParaRPr lang="en-US" sz="1200" b="1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0.0005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0.0003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936.9064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4326.4901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1.0043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v_Intercept_subj.10</a:t>
                      </a:r>
                      <a:endParaRPr lang="en-US" sz="1200" b="1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dirty="0">
                          <a:effectLst/>
                        </a:rPr>
                        <a:t>0.0019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0.0014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2738.3745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>
                          <a:effectLst/>
                        </a:rPr>
                        <a:t>6198.5123</a:t>
                      </a:r>
                      <a:endParaRPr lang="en-US" altLang="zh-CN" sz="120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dirty="0">
                          <a:effectLst/>
                        </a:rPr>
                        <a:t>1.0042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1076" marR="71076" marT="35537" marB="35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436" y="-47378"/>
            <a:ext cx="38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-1821" y="3301482"/>
            <a:ext cx="38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MG-object 2"/>
          <p:cNvSpPr txBox="1"/>
          <p:nvPr>
            <p:custDataLst>
              <p:tags r:id="rId3"/>
            </p:custDataLst>
          </p:nvPr>
        </p:nvSpPr>
        <p:spPr>
          <a:xfrm>
            <a:off x="534296" y="3211630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0.2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01" name="组合 400"/>
          <p:cNvGrpSpPr/>
          <p:nvPr>
            <p:custDataLst>
              <p:tags r:id="rId4"/>
            </p:custDataLst>
          </p:nvPr>
        </p:nvGrpSpPr>
        <p:grpSpPr>
          <a:xfrm>
            <a:off x="1089506" y="3167259"/>
            <a:ext cx="0" cy="44450"/>
            <a:chOff x="1993394" y="2441447"/>
            <a:chExt cx="0" cy="44450"/>
          </a:xfrm>
        </p:grpSpPr>
        <p:sp>
          <p:nvSpPr>
            <p:cNvPr id="402" name="MG-object 4"/>
            <p:cNvSpPr/>
            <p:nvPr>
              <p:custDataLst>
                <p:tags r:id="rId5"/>
              </p:custDataLst>
            </p:nvPr>
          </p:nvSpPr>
          <p:spPr>
            <a:xfrm>
              <a:off x="1993394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MG-object 5"/>
            <p:cNvSpPr/>
            <p:nvPr>
              <p:custDataLst>
                <p:tags r:id="rId6"/>
              </p:custDataLst>
            </p:nvPr>
          </p:nvSpPr>
          <p:spPr>
            <a:xfrm>
              <a:off x="1993394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4" name="MG-object 6"/>
          <p:cNvSpPr txBox="1"/>
          <p:nvPr>
            <p:custDataLst>
              <p:tags r:id="rId7"/>
            </p:custDataLst>
          </p:nvPr>
        </p:nvSpPr>
        <p:spPr>
          <a:xfrm>
            <a:off x="975801" y="3211630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0.4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05" name="组合 404"/>
          <p:cNvGrpSpPr/>
          <p:nvPr>
            <p:custDataLst>
              <p:tags r:id="rId8"/>
            </p:custDataLst>
          </p:nvPr>
        </p:nvGrpSpPr>
        <p:grpSpPr>
          <a:xfrm>
            <a:off x="1531011" y="3167259"/>
            <a:ext cx="0" cy="44450"/>
            <a:chOff x="2434899" y="2441447"/>
            <a:chExt cx="0" cy="44450"/>
          </a:xfrm>
        </p:grpSpPr>
        <p:sp>
          <p:nvSpPr>
            <p:cNvPr id="406" name="MG-object 8"/>
            <p:cNvSpPr/>
            <p:nvPr>
              <p:custDataLst>
                <p:tags r:id="rId9"/>
              </p:custDataLst>
            </p:nvPr>
          </p:nvSpPr>
          <p:spPr>
            <a:xfrm>
              <a:off x="2434899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MG-object 9"/>
            <p:cNvSpPr/>
            <p:nvPr>
              <p:custDataLst>
                <p:tags r:id="rId10"/>
              </p:custDataLst>
            </p:nvPr>
          </p:nvSpPr>
          <p:spPr>
            <a:xfrm>
              <a:off x="2434899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8" name="MG-object 10"/>
          <p:cNvSpPr txBox="1"/>
          <p:nvPr>
            <p:custDataLst>
              <p:tags r:id="rId11"/>
            </p:custDataLst>
          </p:nvPr>
        </p:nvSpPr>
        <p:spPr>
          <a:xfrm>
            <a:off x="1417307" y="3211630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0.6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09" name="组合 408"/>
          <p:cNvGrpSpPr/>
          <p:nvPr>
            <p:custDataLst>
              <p:tags r:id="rId12"/>
            </p:custDataLst>
          </p:nvPr>
        </p:nvGrpSpPr>
        <p:grpSpPr>
          <a:xfrm>
            <a:off x="1972517" y="3167259"/>
            <a:ext cx="0" cy="44450"/>
            <a:chOff x="2876405" y="2441447"/>
            <a:chExt cx="0" cy="44450"/>
          </a:xfrm>
        </p:grpSpPr>
        <p:sp>
          <p:nvSpPr>
            <p:cNvPr id="410" name="MG-object 12"/>
            <p:cNvSpPr/>
            <p:nvPr>
              <p:custDataLst>
                <p:tags r:id="rId13"/>
              </p:custDataLst>
            </p:nvPr>
          </p:nvSpPr>
          <p:spPr>
            <a:xfrm>
              <a:off x="2876405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MG-object 13"/>
            <p:cNvSpPr/>
            <p:nvPr>
              <p:custDataLst>
                <p:tags r:id="rId14"/>
              </p:custDataLst>
            </p:nvPr>
          </p:nvSpPr>
          <p:spPr>
            <a:xfrm>
              <a:off x="2876405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2" name="MG-object 14"/>
          <p:cNvSpPr txBox="1"/>
          <p:nvPr>
            <p:custDataLst>
              <p:tags r:id="rId15"/>
            </p:custDataLst>
          </p:nvPr>
        </p:nvSpPr>
        <p:spPr>
          <a:xfrm>
            <a:off x="1858812" y="3211630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0.8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13" name="组合 412"/>
          <p:cNvGrpSpPr/>
          <p:nvPr>
            <p:custDataLst>
              <p:tags r:id="rId16"/>
            </p:custDataLst>
          </p:nvPr>
        </p:nvGrpSpPr>
        <p:grpSpPr>
          <a:xfrm>
            <a:off x="2414022" y="3167259"/>
            <a:ext cx="0" cy="44450"/>
            <a:chOff x="3317910" y="2441447"/>
            <a:chExt cx="0" cy="44450"/>
          </a:xfrm>
        </p:grpSpPr>
        <p:sp>
          <p:nvSpPr>
            <p:cNvPr id="414" name="MG-object 16"/>
            <p:cNvSpPr/>
            <p:nvPr>
              <p:custDataLst>
                <p:tags r:id="rId17"/>
              </p:custDataLst>
            </p:nvPr>
          </p:nvSpPr>
          <p:spPr>
            <a:xfrm>
              <a:off x="3317910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MG-object 17"/>
            <p:cNvSpPr/>
            <p:nvPr>
              <p:custDataLst>
                <p:tags r:id="rId18"/>
              </p:custDataLst>
            </p:nvPr>
          </p:nvSpPr>
          <p:spPr>
            <a:xfrm>
              <a:off x="3317910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6" name="MG-object 18"/>
          <p:cNvSpPr txBox="1"/>
          <p:nvPr>
            <p:custDataLst>
              <p:tags r:id="rId19"/>
            </p:custDataLst>
          </p:nvPr>
        </p:nvSpPr>
        <p:spPr>
          <a:xfrm>
            <a:off x="2300317" y="3211630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1.0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17" name="组合 416"/>
          <p:cNvGrpSpPr/>
          <p:nvPr>
            <p:custDataLst>
              <p:tags r:id="rId20"/>
            </p:custDataLst>
          </p:nvPr>
        </p:nvGrpSpPr>
        <p:grpSpPr>
          <a:xfrm>
            <a:off x="2855527" y="3167259"/>
            <a:ext cx="0" cy="44450"/>
            <a:chOff x="3759415" y="2441447"/>
            <a:chExt cx="0" cy="44450"/>
          </a:xfrm>
        </p:grpSpPr>
        <p:sp>
          <p:nvSpPr>
            <p:cNvPr id="418" name="MG-object 20"/>
            <p:cNvSpPr/>
            <p:nvPr>
              <p:custDataLst>
                <p:tags r:id="rId21"/>
              </p:custDataLst>
            </p:nvPr>
          </p:nvSpPr>
          <p:spPr>
            <a:xfrm>
              <a:off x="3759415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MG-object 21"/>
            <p:cNvSpPr/>
            <p:nvPr>
              <p:custDataLst>
                <p:tags r:id="rId22"/>
              </p:custDataLst>
            </p:nvPr>
          </p:nvSpPr>
          <p:spPr>
            <a:xfrm>
              <a:off x="3759415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0" name="MG-object 22"/>
          <p:cNvSpPr txBox="1"/>
          <p:nvPr>
            <p:custDataLst>
              <p:tags r:id="rId23"/>
            </p:custDataLst>
          </p:nvPr>
        </p:nvSpPr>
        <p:spPr>
          <a:xfrm>
            <a:off x="2741822" y="3211630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1.2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21" name="组合 420"/>
          <p:cNvGrpSpPr/>
          <p:nvPr>
            <p:custDataLst>
              <p:tags r:id="rId24"/>
            </p:custDataLst>
          </p:nvPr>
        </p:nvGrpSpPr>
        <p:grpSpPr>
          <a:xfrm>
            <a:off x="3297032" y="3167259"/>
            <a:ext cx="0" cy="44450"/>
            <a:chOff x="4200920" y="2441447"/>
            <a:chExt cx="0" cy="44450"/>
          </a:xfrm>
        </p:grpSpPr>
        <p:sp>
          <p:nvSpPr>
            <p:cNvPr id="422" name="MG-object 24"/>
            <p:cNvSpPr/>
            <p:nvPr>
              <p:custDataLst>
                <p:tags r:id="rId25"/>
              </p:custDataLst>
            </p:nvPr>
          </p:nvSpPr>
          <p:spPr>
            <a:xfrm>
              <a:off x="4200920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MG-object 25"/>
            <p:cNvSpPr/>
            <p:nvPr>
              <p:custDataLst>
                <p:tags r:id="rId26"/>
              </p:custDataLst>
            </p:nvPr>
          </p:nvSpPr>
          <p:spPr>
            <a:xfrm>
              <a:off x="4200920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4" name="MG-object 26"/>
          <p:cNvSpPr txBox="1"/>
          <p:nvPr>
            <p:custDataLst>
              <p:tags r:id="rId27"/>
            </p:custDataLst>
          </p:nvPr>
        </p:nvSpPr>
        <p:spPr>
          <a:xfrm>
            <a:off x="3183328" y="3211630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1.4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25" name="组合 424"/>
          <p:cNvGrpSpPr/>
          <p:nvPr>
            <p:custDataLst>
              <p:tags r:id="rId28"/>
            </p:custDataLst>
          </p:nvPr>
        </p:nvGrpSpPr>
        <p:grpSpPr>
          <a:xfrm>
            <a:off x="333726" y="1054996"/>
            <a:ext cx="3126740" cy="2112645"/>
            <a:chOff x="1237614" y="329184"/>
            <a:chExt cx="3126740" cy="2112645"/>
          </a:xfrm>
        </p:grpSpPr>
        <p:sp>
          <p:nvSpPr>
            <p:cNvPr id="426" name="MG-object 28"/>
            <p:cNvSpPr/>
            <p:nvPr>
              <p:custDataLst>
                <p:tags r:id="rId29"/>
              </p:custDataLst>
            </p:nvPr>
          </p:nvSpPr>
          <p:spPr>
            <a:xfrm>
              <a:off x="1237614" y="329184"/>
              <a:ext cx="3126740" cy="2112645"/>
            </a:xfrm>
            <a:custGeom>
              <a:avLst/>
              <a:gdLst/>
              <a:ahLst/>
              <a:cxnLst/>
              <a:rect l="l" t="t" r="r" b="b"/>
              <a:pathLst>
                <a:path w="3221354" h="2112645">
                  <a:moveTo>
                    <a:pt x="0" y="2112264"/>
                  </a:moveTo>
                  <a:lnTo>
                    <a:pt x="0" y="0"/>
                  </a:lnTo>
                </a:path>
                <a:path w="3221354" h="2112645">
                  <a:moveTo>
                    <a:pt x="3221181" y="2112264"/>
                  </a:moveTo>
                  <a:lnTo>
                    <a:pt x="3221181" y="0"/>
                  </a:lnTo>
                </a:path>
                <a:path w="3221354" h="2112645">
                  <a:moveTo>
                    <a:pt x="0" y="2112264"/>
                  </a:moveTo>
                  <a:lnTo>
                    <a:pt x="3221181" y="2112264"/>
                  </a:lnTo>
                </a:path>
                <a:path w="3221354" h="2112645">
                  <a:moveTo>
                    <a:pt x="0" y="0"/>
                  </a:moveTo>
                  <a:lnTo>
                    <a:pt x="3221181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MG-object 29"/>
            <p:cNvSpPr/>
            <p:nvPr>
              <p:custDataLst>
                <p:tags r:id="rId30"/>
              </p:custDataLst>
            </p:nvPr>
          </p:nvSpPr>
          <p:spPr>
            <a:xfrm>
              <a:off x="1695072" y="425196"/>
              <a:ext cx="2212975" cy="1920239"/>
            </a:xfrm>
            <a:custGeom>
              <a:avLst/>
              <a:gdLst/>
              <a:ahLst/>
              <a:cxnLst/>
              <a:rect l="l" t="t" r="r" b="b"/>
              <a:pathLst>
                <a:path w="2212975" h="1920239">
                  <a:moveTo>
                    <a:pt x="0" y="1916054"/>
                  </a:moveTo>
                  <a:lnTo>
                    <a:pt x="38970" y="1917520"/>
                  </a:lnTo>
                  <a:lnTo>
                    <a:pt x="99591" y="1919932"/>
                  </a:lnTo>
                  <a:lnTo>
                    <a:pt x="147222" y="1919125"/>
                  </a:lnTo>
                  <a:lnTo>
                    <a:pt x="186193" y="1915832"/>
                  </a:lnTo>
                  <a:lnTo>
                    <a:pt x="233823" y="1911460"/>
                  </a:lnTo>
                  <a:lnTo>
                    <a:pt x="316095" y="1907237"/>
                  </a:lnTo>
                  <a:lnTo>
                    <a:pt x="337745" y="1901676"/>
                  </a:lnTo>
                  <a:lnTo>
                    <a:pt x="359396" y="1893020"/>
                  </a:lnTo>
                  <a:lnTo>
                    <a:pt x="424347" y="1863226"/>
                  </a:lnTo>
                  <a:lnTo>
                    <a:pt x="445997" y="1858004"/>
                  </a:lnTo>
                  <a:lnTo>
                    <a:pt x="493628" y="1845023"/>
                  </a:lnTo>
                  <a:lnTo>
                    <a:pt x="536929" y="1805612"/>
                  </a:lnTo>
                  <a:lnTo>
                    <a:pt x="558579" y="1774067"/>
                  </a:lnTo>
                  <a:lnTo>
                    <a:pt x="593220" y="1717873"/>
                  </a:lnTo>
                  <a:lnTo>
                    <a:pt x="623530" y="1664525"/>
                  </a:lnTo>
                  <a:lnTo>
                    <a:pt x="645180" y="1619701"/>
                  </a:lnTo>
                  <a:lnTo>
                    <a:pt x="675491" y="1547122"/>
                  </a:lnTo>
                  <a:lnTo>
                    <a:pt x="718792" y="1439074"/>
                  </a:lnTo>
                  <a:lnTo>
                    <a:pt x="736112" y="1387354"/>
                  </a:lnTo>
                  <a:lnTo>
                    <a:pt x="753432" y="1324615"/>
                  </a:lnTo>
                  <a:lnTo>
                    <a:pt x="770753" y="1249115"/>
                  </a:lnTo>
                  <a:lnTo>
                    <a:pt x="796733" y="1120155"/>
                  </a:lnTo>
                  <a:lnTo>
                    <a:pt x="835704" y="910058"/>
                  </a:lnTo>
                  <a:lnTo>
                    <a:pt x="883334" y="651100"/>
                  </a:lnTo>
                  <a:lnTo>
                    <a:pt x="900655" y="573062"/>
                  </a:lnTo>
                  <a:lnTo>
                    <a:pt x="917975" y="506596"/>
                  </a:lnTo>
                  <a:lnTo>
                    <a:pt x="982926" y="269783"/>
                  </a:lnTo>
                  <a:lnTo>
                    <a:pt x="1026227" y="104292"/>
                  </a:lnTo>
                  <a:lnTo>
                    <a:pt x="1043547" y="52146"/>
                  </a:lnTo>
                  <a:lnTo>
                    <a:pt x="1065197" y="10204"/>
                  </a:lnTo>
                  <a:lnTo>
                    <a:pt x="1082518" y="0"/>
                  </a:lnTo>
                  <a:lnTo>
                    <a:pt x="1091178" y="3369"/>
                  </a:lnTo>
                  <a:lnTo>
                    <a:pt x="1121488" y="49354"/>
                  </a:lnTo>
                  <a:lnTo>
                    <a:pt x="1138809" y="94466"/>
                  </a:lnTo>
                  <a:lnTo>
                    <a:pt x="1164789" y="173313"/>
                  </a:lnTo>
                  <a:lnTo>
                    <a:pt x="1212420" y="326282"/>
                  </a:lnTo>
                  <a:lnTo>
                    <a:pt x="1234070" y="405535"/>
                  </a:lnTo>
                  <a:lnTo>
                    <a:pt x="1260051" y="514415"/>
                  </a:lnTo>
                  <a:lnTo>
                    <a:pt x="1294691" y="675835"/>
                  </a:lnTo>
                  <a:lnTo>
                    <a:pt x="1376963" y="1072235"/>
                  </a:lnTo>
                  <a:lnTo>
                    <a:pt x="1407273" y="1193815"/>
                  </a:lnTo>
                  <a:lnTo>
                    <a:pt x="1441914" y="1321897"/>
                  </a:lnTo>
                  <a:lnTo>
                    <a:pt x="1467894" y="1410143"/>
                  </a:lnTo>
                  <a:lnTo>
                    <a:pt x="1489545" y="1474758"/>
                  </a:lnTo>
                  <a:lnTo>
                    <a:pt x="1511195" y="1529581"/>
                  </a:lnTo>
                  <a:lnTo>
                    <a:pt x="1537175" y="1586727"/>
                  </a:lnTo>
                  <a:lnTo>
                    <a:pt x="1589136" y="1692022"/>
                  </a:lnTo>
                  <a:lnTo>
                    <a:pt x="1610787" y="1730835"/>
                  </a:lnTo>
                  <a:lnTo>
                    <a:pt x="1632437" y="1763525"/>
                  </a:lnTo>
                  <a:lnTo>
                    <a:pt x="1667078" y="1802255"/>
                  </a:lnTo>
                  <a:lnTo>
                    <a:pt x="1706048" y="1827986"/>
                  </a:lnTo>
                  <a:lnTo>
                    <a:pt x="1753679" y="1854050"/>
                  </a:lnTo>
                  <a:lnTo>
                    <a:pt x="1783990" y="1870688"/>
                  </a:lnTo>
                  <a:lnTo>
                    <a:pt x="1840281" y="1891312"/>
                  </a:lnTo>
                  <a:lnTo>
                    <a:pt x="1892241" y="1898992"/>
                  </a:lnTo>
                  <a:lnTo>
                    <a:pt x="1957193" y="1903386"/>
                  </a:lnTo>
                  <a:lnTo>
                    <a:pt x="2056784" y="1915551"/>
                  </a:lnTo>
                  <a:lnTo>
                    <a:pt x="2100085" y="1915040"/>
                  </a:lnTo>
                  <a:lnTo>
                    <a:pt x="2212667" y="1910186"/>
                  </a:lnTo>
                </a:path>
              </a:pathLst>
            </a:custGeom>
            <a:ln w="13607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MG-object 30"/>
            <p:cNvSpPr/>
            <p:nvPr>
              <p:custDataLst>
                <p:tags r:id="rId31"/>
              </p:custDataLst>
            </p:nvPr>
          </p:nvSpPr>
          <p:spPr>
            <a:xfrm>
              <a:off x="1289417" y="534858"/>
              <a:ext cx="2626360" cy="1811020"/>
            </a:xfrm>
            <a:custGeom>
              <a:avLst/>
              <a:gdLst/>
              <a:ahLst/>
              <a:cxnLst/>
              <a:rect l="l" t="t" r="r" b="b"/>
              <a:pathLst>
                <a:path w="2626360" h="1811020">
                  <a:moveTo>
                    <a:pt x="0" y="1806517"/>
                  </a:moveTo>
                  <a:lnTo>
                    <a:pt x="41108" y="1807992"/>
                  </a:lnTo>
                  <a:lnTo>
                    <a:pt x="107911" y="1810396"/>
                  </a:lnTo>
                  <a:lnTo>
                    <a:pt x="277485" y="1810577"/>
                  </a:lnTo>
                  <a:lnTo>
                    <a:pt x="436782" y="1809182"/>
                  </a:lnTo>
                  <a:lnTo>
                    <a:pt x="524139" y="1807957"/>
                  </a:lnTo>
                  <a:lnTo>
                    <a:pt x="585802" y="1805840"/>
                  </a:lnTo>
                  <a:lnTo>
                    <a:pt x="652604" y="1800264"/>
                  </a:lnTo>
                  <a:lnTo>
                    <a:pt x="729684" y="1786580"/>
                  </a:lnTo>
                  <a:lnTo>
                    <a:pt x="765654" y="1779659"/>
                  </a:lnTo>
                  <a:lnTo>
                    <a:pt x="817040" y="1770558"/>
                  </a:lnTo>
                  <a:lnTo>
                    <a:pt x="863288" y="1754252"/>
                  </a:lnTo>
                  <a:lnTo>
                    <a:pt x="909535" y="1714599"/>
                  </a:lnTo>
                  <a:lnTo>
                    <a:pt x="945506" y="1658744"/>
                  </a:lnTo>
                  <a:lnTo>
                    <a:pt x="1007169" y="1552397"/>
                  </a:lnTo>
                  <a:lnTo>
                    <a:pt x="1043139" y="1494236"/>
                  </a:lnTo>
                  <a:lnTo>
                    <a:pt x="1073971" y="1428514"/>
                  </a:lnTo>
                  <a:lnTo>
                    <a:pt x="1094526" y="1371879"/>
                  </a:lnTo>
                  <a:lnTo>
                    <a:pt x="1120219" y="1290960"/>
                  </a:lnTo>
                  <a:lnTo>
                    <a:pt x="1166466" y="1135379"/>
                  </a:lnTo>
                  <a:lnTo>
                    <a:pt x="1197298" y="1022959"/>
                  </a:lnTo>
                  <a:lnTo>
                    <a:pt x="1222991" y="917932"/>
                  </a:lnTo>
                  <a:lnTo>
                    <a:pt x="1243546" y="822041"/>
                  </a:lnTo>
                  <a:lnTo>
                    <a:pt x="1269239" y="686456"/>
                  </a:lnTo>
                  <a:lnTo>
                    <a:pt x="1315486" y="435457"/>
                  </a:lnTo>
                  <a:lnTo>
                    <a:pt x="1346318" y="286932"/>
                  </a:lnTo>
                  <a:lnTo>
                    <a:pt x="1377150" y="149156"/>
                  </a:lnTo>
                  <a:lnTo>
                    <a:pt x="1392566" y="89883"/>
                  </a:lnTo>
                  <a:lnTo>
                    <a:pt x="1413120" y="31948"/>
                  </a:lnTo>
                  <a:lnTo>
                    <a:pt x="1443952" y="0"/>
                  </a:lnTo>
                  <a:lnTo>
                    <a:pt x="1454229" y="619"/>
                  </a:lnTo>
                  <a:lnTo>
                    <a:pt x="1500477" y="27404"/>
                  </a:lnTo>
                  <a:lnTo>
                    <a:pt x="1531308" y="60614"/>
                  </a:lnTo>
                  <a:lnTo>
                    <a:pt x="1567279" y="123193"/>
                  </a:lnTo>
                  <a:lnTo>
                    <a:pt x="1592972" y="177851"/>
                  </a:lnTo>
                  <a:lnTo>
                    <a:pt x="1608388" y="215857"/>
                  </a:lnTo>
                  <a:lnTo>
                    <a:pt x="1623803" y="260898"/>
                  </a:lnTo>
                  <a:lnTo>
                    <a:pt x="1639219" y="314644"/>
                  </a:lnTo>
                  <a:lnTo>
                    <a:pt x="1659774" y="398907"/>
                  </a:lnTo>
                  <a:lnTo>
                    <a:pt x="1762546" y="848364"/>
                  </a:lnTo>
                  <a:lnTo>
                    <a:pt x="1798517" y="985998"/>
                  </a:lnTo>
                  <a:lnTo>
                    <a:pt x="1844764" y="1161996"/>
                  </a:lnTo>
                  <a:lnTo>
                    <a:pt x="1880734" y="1298988"/>
                  </a:lnTo>
                  <a:lnTo>
                    <a:pt x="1906428" y="1387235"/>
                  </a:lnTo>
                  <a:lnTo>
                    <a:pt x="1926982" y="1448549"/>
                  </a:lnTo>
                  <a:lnTo>
                    <a:pt x="1942398" y="1488147"/>
                  </a:lnTo>
                  <a:lnTo>
                    <a:pt x="1978368" y="1559032"/>
                  </a:lnTo>
                  <a:lnTo>
                    <a:pt x="2009200" y="1607233"/>
                  </a:lnTo>
                  <a:lnTo>
                    <a:pt x="2040032" y="1651814"/>
                  </a:lnTo>
                  <a:lnTo>
                    <a:pt x="2081141" y="1697491"/>
                  </a:lnTo>
                  <a:lnTo>
                    <a:pt x="2127388" y="1730346"/>
                  </a:lnTo>
                  <a:lnTo>
                    <a:pt x="2168497" y="1753425"/>
                  </a:lnTo>
                  <a:lnTo>
                    <a:pt x="2214745" y="1771850"/>
                  </a:lnTo>
                  <a:lnTo>
                    <a:pt x="2368903" y="1799853"/>
                  </a:lnTo>
                  <a:lnTo>
                    <a:pt x="2399735" y="1800466"/>
                  </a:lnTo>
                  <a:lnTo>
                    <a:pt x="2497369" y="1799596"/>
                  </a:lnTo>
                  <a:lnTo>
                    <a:pt x="2559032" y="1802257"/>
                  </a:lnTo>
                  <a:lnTo>
                    <a:pt x="2584725" y="1799847"/>
                  </a:lnTo>
                  <a:lnTo>
                    <a:pt x="2625834" y="1795360"/>
                  </a:lnTo>
                </a:path>
              </a:pathLst>
            </a:custGeom>
            <a:ln w="13607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MG-object 31"/>
            <p:cNvSpPr/>
            <p:nvPr>
              <p:custDataLst>
                <p:tags r:id="rId32"/>
              </p:custDataLst>
            </p:nvPr>
          </p:nvSpPr>
          <p:spPr>
            <a:xfrm>
              <a:off x="1615992" y="462472"/>
              <a:ext cx="2602230" cy="1883410"/>
            </a:xfrm>
            <a:custGeom>
              <a:avLst/>
              <a:gdLst/>
              <a:ahLst/>
              <a:cxnLst/>
              <a:rect l="l" t="t" r="r" b="b"/>
              <a:pathLst>
                <a:path w="2602229" h="1883410">
                  <a:moveTo>
                    <a:pt x="0" y="1878738"/>
                  </a:moveTo>
                  <a:lnTo>
                    <a:pt x="40732" y="1880506"/>
                  </a:lnTo>
                  <a:lnTo>
                    <a:pt x="96739" y="1882721"/>
                  </a:lnTo>
                  <a:lnTo>
                    <a:pt x="173112" y="1882298"/>
                  </a:lnTo>
                  <a:lnTo>
                    <a:pt x="356407" y="1875150"/>
                  </a:lnTo>
                  <a:lnTo>
                    <a:pt x="412413" y="1862011"/>
                  </a:lnTo>
                  <a:lnTo>
                    <a:pt x="483695" y="1829639"/>
                  </a:lnTo>
                  <a:lnTo>
                    <a:pt x="529519" y="1808512"/>
                  </a:lnTo>
                  <a:lnTo>
                    <a:pt x="580434" y="1781757"/>
                  </a:lnTo>
                  <a:lnTo>
                    <a:pt x="656807" y="1718983"/>
                  </a:lnTo>
                  <a:lnTo>
                    <a:pt x="687356" y="1682677"/>
                  </a:lnTo>
                  <a:lnTo>
                    <a:pt x="717905" y="1622311"/>
                  </a:lnTo>
                  <a:lnTo>
                    <a:pt x="738271" y="1568164"/>
                  </a:lnTo>
                  <a:lnTo>
                    <a:pt x="779004" y="1457135"/>
                  </a:lnTo>
                  <a:lnTo>
                    <a:pt x="819736" y="1354645"/>
                  </a:lnTo>
                  <a:lnTo>
                    <a:pt x="835011" y="1302834"/>
                  </a:lnTo>
                  <a:lnTo>
                    <a:pt x="850285" y="1236538"/>
                  </a:lnTo>
                  <a:lnTo>
                    <a:pt x="865560" y="1155805"/>
                  </a:lnTo>
                  <a:lnTo>
                    <a:pt x="926658" y="813146"/>
                  </a:lnTo>
                  <a:lnTo>
                    <a:pt x="947024" y="726213"/>
                  </a:lnTo>
                  <a:lnTo>
                    <a:pt x="977573" y="597519"/>
                  </a:lnTo>
                  <a:lnTo>
                    <a:pt x="997940" y="496009"/>
                  </a:lnTo>
                  <a:lnTo>
                    <a:pt x="1038672" y="280449"/>
                  </a:lnTo>
                  <a:lnTo>
                    <a:pt x="1053946" y="217459"/>
                  </a:lnTo>
                  <a:lnTo>
                    <a:pt x="1069221" y="168968"/>
                  </a:lnTo>
                  <a:lnTo>
                    <a:pt x="1084496" y="132425"/>
                  </a:lnTo>
                  <a:lnTo>
                    <a:pt x="1109953" y="83015"/>
                  </a:lnTo>
                  <a:lnTo>
                    <a:pt x="1145594" y="20602"/>
                  </a:lnTo>
                  <a:lnTo>
                    <a:pt x="1171052" y="0"/>
                  </a:lnTo>
                  <a:lnTo>
                    <a:pt x="1176143" y="766"/>
                  </a:lnTo>
                  <a:lnTo>
                    <a:pt x="1206692" y="42930"/>
                  </a:lnTo>
                  <a:lnTo>
                    <a:pt x="1221967" y="84410"/>
                  </a:lnTo>
                  <a:lnTo>
                    <a:pt x="1242333" y="151110"/>
                  </a:lnTo>
                  <a:lnTo>
                    <a:pt x="1262699" y="226216"/>
                  </a:lnTo>
                  <a:lnTo>
                    <a:pt x="1288157" y="330305"/>
                  </a:lnTo>
                  <a:lnTo>
                    <a:pt x="1328889" y="502399"/>
                  </a:lnTo>
                  <a:lnTo>
                    <a:pt x="1349255" y="571914"/>
                  </a:lnTo>
                  <a:lnTo>
                    <a:pt x="1389987" y="697574"/>
                  </a:lnTo>
                  <a:lnTo>
                    <a:pt x="1405262" y="757438"/>
                  </a:lnTo>
                  <a:lnTo>
                    <a:pt x="1425628" y="852106"/>
                  </a:lnTo>
                  <a:lnTo>
                    <a:pt x="1466360" y="1048146"/>
                  </a:lnTo>
                  <a:lnTo>
                    <a:pt x="1491818" y="1155537"/>
                  </a:lnTo>
                  <a:lnTo>
                    <a:pt x="1517276" y="1251508"/>
                  </a:lnTo>
                  <a:lnTo>
                    <a:pt x="1542733" y="1335511"/>
                  </a:lnTo>
                  <a:lnTo>
                    <a:pt x="1563099" y="1392114"/>
                  </a:lnTo>
                  <a:lnTo>
                    <a:pt x="1583466" y="1441427"/>
                  </a:lnTo>
                  <a:lnTo>
                    <a:pt x="1614015" y="1506874"/>
                  </a:lnTo>
                  <a:lnTo>
                    <a:pt x="1680205" y="1637867"/>
                  </a:lnTo>
                  <a:lnTo>
                    <a:pt x="1710754" y="1693481"/>
                  </a:lnTo>
                  <a:lnTo>
                    <a:pt x="1736211" y="1733230"/>
                  </a:lnTo>
                  <a:lnTo>
                    <a:pt x="1776944" y="1781986"/>
                  </a:lnTo>
                  <a:lnTo>
                    <a:pt x="1807493" y="1804865"/>
                  </a:lnTo>
                  <a:lnTo>
                    <a:pt x="1914415" y="1844086"/>
                  </a:lnTo>
                  <a:lnTo>
                    <a:pt x="1960239" y="1848156"/>
                  </a:lnTo>
                  <a:lnTo>
                    <a:pt x="1990788" y="1849077"/>
                  </a:lnTo>
                  <a:lnTo>
                    <a:pt x="2011154" y="1852737"/>
                  </a:lnTo>
                  <a:lnTo>
                    <a:pt x="2036612" y="1860743"/>
                  </a:lnTo>
                  <a:lnTo>
                    <a:pt x="2072252" y="1872216"/>
                  </a:lnTo>
                  <a:lnTo>
                    <a:pt x="2097710" y="1877277"/>
                  </a:lnTo>
                  <a:lnTo>
                    <a:pt x="2123168" y="1879355"/>
                  </a:lnTo>
                  <a:lnTo>
                    <a:pt x="2153717" y="1878766"/>
                  </a:lnTo>
                  <a:lnTo>
                    <a:pt x="2209724" y="1877103"/>
                  </a:lnTo>
                  <a:lnTo>
                    <a:pt x="2260639" y="1880811"/>
                  </a:lnTo>
                  <a:lnTo>
                    <a:pt x="2306463" y="1882702"/>
                  </a:lnTo>
                  <a:lnTo>
                    <a:pt x="2408294" y="1882963"/>
                  </a:lnTo>
                  <a:lnTo>
                    <a:pt x="2540673" y="1881658"/>
                  </a:lnTo>
                  <a:lnTo>
                    <a:pt x="2601772" y="1878738"/>
                  </a:lnTo>
                </a:path>
              </a:pathLst>
            </a:custGeom>
            <a:ln w="13607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MG-object 32"/>
            <p:cNvSpPr/>
            <p:nvPr>
              <p:custDataLst>
                <p:tags r:id="rId33"/>
              </p:custDataLst>
            </p:nvPr>
          </p:nvSpPr>
          <p:spPr>
            <a:xfrm>
              <a:off x="1679607" y="493875"/>
              <a:ext cx="2301240" cy="1851660"/>
            </a:xfrm>
            <a:custGeom>
              <a:avLst/>
              <a:gdLst/>
              <a:ahLst/>
              <a:cxnLst/>
              <a:rect l="l" t="t" r="r" b="b"/>
              <a:pathLst>
                <a:path w="2301240" h="1851660">
                  <a:moveTo>
                    <a:pt x="0" y="1844362"/>
                  </a:moveTo>
                  <a:lnTo>
                    <a:pt x="31518" y="1845696"/>
                  </a:lnTo>
                  <a:lnTo>
                    <a:pt x="117069" y="1851152"/>
                  </a:lnTo>
                  <a:lnTo>
                    <a:pt x="171101" y="1850798"/>
                  </a:lnTo>
                  <a:lnTo>
                    <a:pt x="315187" y="1844645"/>
                  </a:lnTo>
                  <a:lnTo>
                    <a:pt x="360213" y="1833797"/>
                  </a:lnTo>
                  <a:lnTo>
                    <a:pt x="481785" y="1773026"/>
                  </a:lnTo>
                  <a:lnTo>
                    <a:pt x="522309" y="1738688"/>
                  </a:lnTo>
                  <a:lnTo>
                    <a:pt x="549325" y="1708166"/>
                  </a:lnTo>
                  <a:lnTo>
                    <a:pt x="585347" y="1661298"/>
                  </a:lnTo>
                  <a:lnTo>
                    <a:pt x="612363" y="1621992"/>
                  </a:lnTo>
                  <a:lnTo>
                    <a:pt x="643882" y="1562898"/>
                  </a:lnTo>
                  <a:lnTo>
                    <a:pt x="661892" y="1518709"/>
                  </a:lnTo>
                  <a:lnTo>
                    <a:pt x="679903" y="1466790"/>
                  </a:lnTo>
                  <a:lnTo>
                    <a:pt x="711422" y="1365139"/>
                  </a:lnTo>
                  <a:lnTo>
                    <a:pt x="747443" y="1253055"/>
                  </a:lnTo>
                  <a:lnTo>
                    <a:pt x="792470" y="1118716"/>
                  </a:lnTo>
                  <a:lnTo>
                    <a:pt x="805978" y="1067060"/>
                  </a:lnTo>
                  <a:lnTo>
                    <a:pt x="819486" y="1005396"/>
                  </a:lnTo>
                  <a:lnTo>
                    <a:pt x="837496" y="906615"/>
                  </a:lnTo>
                  <a:lnTo>
                    <a:pt x="860010" y="763116"/>
                  </a:lnTo>
                  <a:lnTo>
                    <a:pt x="891528" y="560236"/>
                  </a:lnTo>
                  <a:lnTo>
                    <a:pt x="914042" y="434794"/>
                  </a:lnTo>
                  <a:lnTo>
                    <a:pt x="936555" y="327700"/>
                  </a:lnTo>
                  <a:lnTo>
                    <a:pt x="959069" y="233147"/>
                  </a:lnTo>
                  <a:lnTo>
                    <a:pt x="981582" y="151127"/>
                  </a:lnTo>
                  <a:lnTo>
                    <a:pt x="999593" y="99210"/>
                  </a:lnTo>
                  <a:lnTo>
                    <a:pt x="1026609" y="47376"/>
                  </a:lnTo>
                  <a:lnTo>
                    <a:pt x="1058127" y="13563"/>
                  </a:lnTo>
                  <a:lnTo>
                    <a:pt x="1089646" y="0"/>
                  </a:lnTo>
                  <a:lnTo>
                    <a:pt x="1098651" y="3121"/>
                  </a:lnTo>
                  <a:lnTo>
                    <a:pt x="1130170" y="48637"/>
                  </a:lnTo>
                  <a:lnTo>
                    <a:pt x="1188705" y="192391"/>
                  </a:lnTo>
                  <a:lnTo>
                    <a:pt x="1229229" y="287610"/>
                  </a:lnTo>
                  <a:lnTo>
                    <a:pt x="1251742" y="350978"/>
                  </a:lnTo>
                  <a:lnTo>
                    <a:pt x="1269753" y="410271"/>
                  </a:lnTo>
                  <a:lnTo>
                    <a:pt x="1287764" y="480134"/>
                  </a:lnTo>
                  <a:lnTo>
                    <a:pt x="1305774" y="562833"/>
                  </a:lnTo>
                  <a:lnTo>
                    <a:pt x="1328288" y="683132"/>
                  </a:lnTo>
                  <a:lnTo>
                    <a:pt x="1368812" y="905287"/>
                  </a:lnTo>
                  <a:lnTo>
                    <a:pt x="1395828" y="1033892"/>
                  </a:lnTo>
                  <a:lnTo>
                    <a:pt x="1436352" y="1208589"/>
                  </a:lnTo>
                  <a:lnTo>
                    <a:pt x="1458865" y="1295695"/>
                  </a:lnTo>
                  <a:lnTo>
                    <a:pt x="1481378" y="1369865"/>
                  </a:lnTo>
                  <a:lnTo>
                    <a:pt x="1512897" y="1459412"/>
                  </a:lnTo>
                  <a:lnTo>
                    <a:pt x="1557924" y="1578178"/>
                  </a:lnTo>
                  <a:lnTo>
                    <a:pt x="1584940" y="1640966"/>
                  </a:lnTo>
                  <a:lnTo>
                    <a:pt x="1607453" y="1685279"/>
                  </a:lnTo>
                  <a:lnTo>
                    <a:pt x="1643475" y="1737845"/>
                  </a:lnTo>
                  <a:lnTo>
                    <a:pt x="1679496" y="1769063"/>
                  </a:lnTo>
                  <a:lnTo>
                    <a:pt x="1729025" y="1793108"/>
                  </a:lnTo>
                  <a:lnTo>
                    <a:pt x="1774052" y="1807829"/>
                  </a:lnTo>
                  <a:lnTo>
                    <a:pt x="1823581" y="1821626"/>
                  </a:lnTo>
                  <a:lnTo>
                    <a:pt x="1891122" y="1832223"/>
                  </a:lnTo>
                  <a:lnTo>
                    <a:pt x="1967667" y="1839565"/>
                  </a:lnTo>
                  <a:lnTo>
                    <a:pt x="2012694" y="1843724"/>
                  </a:lnTo>
                  <a:lnTo>
                    <a:pt x="2075731" y="1845682"/>
                  </a:lnTo>
                  <a:lnTo>
                    <a:pt x="2161282" y="1849537"/>
                  </a:lnTo>
                  <a:lnTo>
                    <a:pt x="2215314" y="1850843"/>
                  </a:lnTo>
                  <a:lnTo>
                    <a:pt x="2264843" y="1848935"/>
                  </a:lnTo>
                  <a:lnTo>
                    <a:pt x="2300865" y="1847412"/>
                  </a:lnTo>
                </a:path>
              </a:pathLst>
            </a:custGeom>
            <a:ln w="13607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MG-object 33"/>
            <p:cNvSpPr/>
            <p:nvPr>
              <p:custDataLst>
                <p:tags r:id="rId34"/>
              </p:custDataLst>
            </p:nvPr>
          </p:nvSpPr>
          <p:spPr>
            <a:xfrm>
              <a:off x="3762717" y="392684"/>
              <a:ext cx="538480" cy="970280"/>
            </a:xfrm>
            <a:custGeom>
              <a:avLst/>
              <a:gdLst/>
              <a:ahLst/>
              <a:cxnLst/>
              <a:rect l="l" t="t" r="r" b="b"/>
              <a:pathLst>
                <a:path w="538479" h="970280">
                  <a:moveTo>
                    <a:pt x="512564" y="0"/>
                  </a:moveTo>
                  <a:lnTo>
                    <a:pt x="25400" y="0"/>
                  </a:lnTo>
                  <a:lnTo>
                    <a:pt x="14287" y="1587"/>
                  </a:lnTo>
                  <a:lnTo>
                    <a:pt x="6349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944364"/>
                  </a:lnTo>
                  <a:lnTo>
                    <a:pt x="1587" y="955476"/>
                  </a:lnTo>
                  <a:lnTo>
                    <a:pt x="6349" y="963414"/>
                  </a:lnTo>
                  <a:lnTo>
                    <a:pt x="14287" y="968176"/>
                  </a:lnTo>
                  <a:lnTo>
                    <a:pt x="25400" y="969764"/>
                  </a:lnTo>
                  <a:lnTo>
                    <a:pt x="512564" y="969764"/>
                  </a:lnTo>
                  <a:lnTo>
                    <a:pt x="523676" y="968176"/>
                  </a:lnTo>
                  <a:lnTo>
                    <a:pt x="531614" y="963414"/>
                  </a:lnTo>
                  <a:lnTo>
                    <a:pt x="536376" y="955476"/>
                  </a:lnTo>
                  <a:lnTo>
                    <a:pt x="537964" y="944364"/>
                  </a:lnTo>
                  <a:lnTo>
                    <a:pt x="537964" y="25400"/>
                  </a:lnTo>
                  <a:lnTo>
                    <a:pt x="536376" y="14287"/>
                  </a:lnTo>
                  <a:lnTo>
                    <a:pt x="531614" y="6350"/>
                  </a:lnTo>
                  <a:lnTo>
                    <a:pt x="523676" y="1587"/>
                  </a:lnTo>
                  <a:lnTo>
                    <a:pt x="512564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MG-object 34"/>
            <p:cNvSpPr/>
            <p:nvPr>
              <p:custDataLst>
                <p:tags r:id="rId35"/>
              </p:custDataLst>
            </p:nvPr>
          </p:nvSpPr>
          <p:spPr>
            <a:xfrm>
              <a:off x="3762717" y="392684"/>
              <a:ext cx="538480" cy="970280"/>
            </a:xfrm>
            <a:custGeom>
              <a:avLst/>
              <a:gdLst/>
              <a:ahLst/>
              <a:cxnLst/>
              <a:rect l="l" t="t" r="r" b="b"/>
              <a:pathLst>
                <a:path w="538479" h="970280">
                  <a:moveTo>
                    <a:pt x="25400" y="969764"/>
                  </a:moveTo>
                  <a:lnTo>
                    <a:pt x="512564" y="969764"/>
                  </a:lnTo>
                  <a:lnTo>
                    <a:pt x="523676" y="968176"/>
                  </a:lnTo>
                  <a:lnTo>
                    <a:pt x="531614" y="963414"/>
                  </a:lnTo>
                  <a:lnTo>
                    <a:pt x="536376" y="955476"/>
                  </a:lnTo>
                  <a:lnTo>
                    <a:pt x="537964" y="944364"/>
                  </a:lnTo>
                  <a:lnTo>
                    <a:pt x="537964" y="25400"/>
                  </a:lnTo>
                  <a:lnTo>
                    <a:pt x="536376" y="14287"/>
                  </a:lnTo>
                  <a:lnTo>
                    <a:pt x="531614" y="6350"/>
                  </a:lnTo>
                  <a:lnTo>
                    <a:pt x="523676" y="1587"/>
                  </a:lnTo>
                  <a:lnTo>
                    <a:pt x="512564" y="0"/>
                  </a:lnTo>
                  <a:lnTo>
                    <a:pt x="25400" y="0"/>
                  </a:lnTo>
                  <a:lnTo>
                    <a:pt x="14287" y="1587"/>
                  </a:lnTo>
                  <a:lnTo>
                    <a:pt x="6349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944364"/>
                  </a:lnTo>
                  <a:lnTo>
                    <a:pt x="1587" y="955476"/>
                  </a:lnTo>
                  <a:lnTo>
                    <a:pt x="6349" y="963414"/>
                  </a:lnTo>
                  <a:lnTo>
                    <a:pt x="14287" y="968176"/>
                  </a:lnTo>
                  <a:lnTo>
                    <a:pt x="25400" y="969764"/>
                  </a:lnTo>
                  <a:close/>
                </a:path>
              </a:pathLst>
            </a:custGeom>
            <a:ln w="12700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3" name="MG-object 35"/>
          <p:cNvSpPr txBox="1"/>
          <p:nvPr>
            <p:custDataLst>
              <p:tags r:id="rId36"/>
            </p:custDataLst>
          </p:nvPr>
        </p:nvSpPr>
        <p:spPr>
          <a:xfrm>
            <a:off x="1429908" y="819501"/>
            <a:ext cx="840105" cy="201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DejaVu Sans" panose="020B0603030804020204"/>
                <a:ea typeface="+mj-ea"/>
                <a:cs typeface="DejaVu Sans" panose="020B0603030804020204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" b="0" i="0" u="none" strike="noStrike" kern="0" cap="none" spc="-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jaVu Sans" panose="020B0603030804020204"/>
                <a:ea typeface="+mj-ea"/>
                <a:cs typeface="DejaVu Sans" panose="020B0603030804020204"/>
              </a:rPr>
              <a:t>v_Intercept</a:t>
            </a:r>
            <a:endParaRPr kumimoji="0" lang="en-US" sz="115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DejaVu Sans" panose="020B0603030804020204"/>
              <a:ea typeface="+mj-ea"/>
              <a:cs typeface="DejaVu Sans" panose="020B0603030804020204"/>
            </a:endParaRPr>
          </a:p>
        </p:txBody>
      </p:sp>
      <p:sp>
        <p:nvSpPr>
          <p:cNvPr id="434" name="MG-object 36"/>
          <p:cNvSpPr txBox="1"/>
          <p:nvPr>
            <p:custDataLst>
              <p:tags r:id="rId37"/>
            </p:custDataLst>
          </p:nvPr>
        </p:nvSpPr>
        <p:spPr>
          <a:xfrm>
            <a:off x="2943066" y="1124766"/>
            <a:ext cx="3695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10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chain</a:t>
            </a:r>
            <a:endParaRPr sz="1000" kern="0" dirty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35" name="组合 434"/>
          <p:cNvGrpSpPr/>
          <p:nvPr>
            <p:custDataLst>
              <p:tags r:id="rId38"/>
            </p:custDataLst>
          </p:nvPr>
        </p:nvGrpSpPr>
        <p:grpSpPr>
          <a:xfrm>
            <a:off x="2909629" y="1407619"/>
            <a:ext cx="254000" cy="558998"/>
            <a:chOff x="3813517" y="681807"/>
            <a:chExt cx="254000" cy="558998"/>
          </a:xfrm>
        </p:grpSpPr>
        <p:sp>
          <p:nvSpPr>
            <p:cNvPr id="436" name="MG-object 38"/>
            <p:cNvSpPr/>
            <p:nvPr>
              <p:custDataLst>
                <p:tags r:id="rId39"/>
              </p:custDataLst>
            </p:nvPr>
          </p:nvSpPr>
          <p:spPr>
            <a:xfrm>
              <a:off x="3813517" y="681807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3607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MG-object 39"/>
            <p:cNvSpPr/>
            <p:nvPr>
              <p:custDataLst>
                <p:tags r:id="rId40"/>
              </p:custDataLst>
            </p:nvPr>
          </p:nvSpPr>
          <p:spPr>
            <a:xfrm>
              <a:off x="3813517" y="868140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3607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MG-object 40"/>
            <p:cNvSpPr/>
            <p:nvPr>
              <p:custDataLst>
                <p:tags r:id="rId41"/>
              </p:custDataLst>
            </p:nvPr>
          </p:nvSpPr>
          <p:spPr>
            <a:xfrm>
              <a:off x="3813517" y="1054473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3607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MG-object 41"/>
            <p:cNvSpPr/>
            <p:nvPr>
              <p:custDataLst>
                <p:tags r:id="rId42"/>
              </p:custDataLst>
            </p:nvPr>
          </p:nvSpPr>
          <p:spPr>
            <a:xfrm>
              <a:off x="3813517" y="1240805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3607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0" name="MG-object 42"/>
          <p:cNvSpPr txBox="1"/>
          <p:nvPr>
            <p:custDataLst>
              <p:tags r:id="rId43"/>
            </p:custDataLst>
          </p:nvPr>
        </p:nvSpPr>
        <p:spPr>
          <a:xfrm>
            <a:off x="3252529" y="1278690"/>
            <a:ext cx="106680" cy="7708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spcBef>
                <a:spcPts val="365"/>
              </a:spcBef>
            </a:pPr>
            <a:r>
              <a:rPr sz="1000" kern="0" spc="-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  <a:p>
            <a:pPr marL="12700">
              <a:spcBef>
                <a:spcPts val="265"/>
              </a:spcBef>
            </a:pPr>
            <a:r>
              <a:rPr sz="1000" kern="0" spc="-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1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  <a:p>
            <a:pPr marL="12700">
              <a:spcBef>
                <a:spcPts val="270"/>
              </a:spcBef>
            </a:pPr>
            <a:r>
              <a:rPr sz="1000" kern="0" spc="-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2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  <a:p>
            <a:pPr marL="12700">
              <a:spcBef>
                <a:spcPts val="265"/>
              </a:spcBef>
            </a:pPr>
            <a:r>
              <a:rPr sz="1000" kern="0" spc="-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3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41" name="MG-组合 93"/>
          <p:cNvGrpSpPr/>
          <p:nvPr>
            <p:custDataLst>
              <p:tags r:id="rId44"/>
            </p:custDataLst>
          </p:nvPr>
        </p:nvGrpSpPr>
        <p:grpSpPr>
          <a:xfrm>
            <a:off x="3868785" y="3167259"/>
            <a:ext cx="0" cy="44450"/>
            <a:chOff x="5008418" y="2441447"/>
            <a:chExt cx="0" cy="44450"/>
          </a:xfrm>
        </p:grpSpPr>
        <p:sp>
          <p:nvSpPr>
            <p:cNvPr id="442" name="MG-object 44"/>
            <p:cNvSpPr/>
            <p:nvPr>
              <p:custDataLst>
                <p:tags r:id="rId45"/>
              </p:custDataLst>
            </p:nvPr>
          </p:nvSpPr>
          <p:spPr>
            <a:xfrm>
              <a:off x="5008418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MG-object 45"/>
            <p:cNvSpPr/>
            <p:nvPr>
              <p:custDataLst>
                <p:tags r:id="rId46"/>
              </p:custDataLst>
            </p:nvPr>
          </p:nvSpPr>
          <p:spPr>
            <a:xfrm>
              <a:off x="5008418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4" name="MG-object 46"/>
          <p:cNvSpPr txBox="1"/>
          <p:nvPr>
            <p:custDataLst>
              <p:tags r:id="rId47"/>
            </p:custDataLst>
          </p:nvPr>
        </p:nvSpPr>
        <p:spPr>
          <a:xfrm>
            <a:off x="3815703" y="3211630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45" name="MG-组合 92"/>
          <p:cNvGrpSpPr/>
          <p:nvPr>
            <p:custDataLst>
              <p:tags r:id="rId48"/>
            </p:custDataLst>
          </p:nvPr>
        </p:nvGrpSpPr>
        <p:grpSpPr>
          <a:xfrm>
            <a:off x="4513150" y="3167259"/>
            <a:ext cx="0" cy="44450"/>
            <a:chOff x="5652783" y="2441447"/>
            <a:chExt cx="0" cy="44450"/>
          </a:xfrm>
        </p:grpSpPr>
        <p:sp>
          <p:nvSpPr>
            <p:cNvPr id="446" name="MG-object 48"/>
            <p:cNvSpPr/>
            <p:nvPr>
              <p:custDataLst>
                <p:tags r:id="rId49"/>
              </p:custDataLst>
            </p:nvPr>
          </p:nvSpPr>
          <p:spPr>
            <a:xfrm>
              <a:off x="5652783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MG-object 49"/>
            <p:cNvSpPr/>
            <p:nvPr>
              <p:custDataLst>
                <p:tags r:id="rId50"/>
              </p:custDataLst>
            </p:nvPr>
          </p:nvSpPr>
          <p:spPr>
            <a:xfrm>
              <a:off x="5652783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8" name="MG-object 50"/>
          <p:cNvSpPr txBox="1"/>
          <p:nvPr>
            <p:custDataLst>
              <p:tags r:id="rId51"/>
            </p:custDataLst>
          </p:nvPr>
        </p:nvSpPr>
        <p:spPr>
          <a:xfrm>
            <a:off x="4338922" y="3211630"/>
            <a:ext cx="3486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0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1000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49" name="MG-组合 91"/>
          <p:cNvGrpSpPr/>
          <p:nvPr>
            <p:custDataLst>
              <p:tags r:id="rId52"/>
            </p:custDataLst>
          </p:nvPr>
        </p:nvGrpSpPr>
        <p:grpSpPr>
          <a:xfrm>
            <a:off x="5157515" y="3167259"/>
            <a:ext cx="0" cy="44450"/>
            <a:chOff x="6297148" y="2441447"/>
            <a:chExt cx="0" cy="44450"/>
          </a:xfrm>
        </p:grpSpPr>
        <p:sp>
          <p:nvSpPr>
            <p:cNvPr id="450" name="MG-object 52"/>
            <p:cNvSpPr/>
            <p:nvPr>
              <p:custDataLst>
                <p:tags r:id="rId53"/>
              </p:custDataLst>
            </p:nvPr>
          </p:nvSpPr>
          <p:spPr>
            <a:xfrm>
              <a:off x="6297148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MG-object 53"/>
            <p:cNvSpPr/>
            <p:nvPr>
              <p:custDataLst>
                <p:tags r:id="rId54"/>
              </p:custDataLst>
            </p:nvPr>
          </p:nvSpPr>
          <p:spPr>
            <a:xfrm>
              <a:off x="6297148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52" name="MG-object 54"/>
          <p:cNvSpPr txBox="1"/>
          <p:nvPr>
            <p:custDataLst>
              <p:tags r:id="rId55"/>
            </p:custDataLst>
          </p:nvPr>
        </p:nvSpPr>
        <p:spPr>
          <a:xfrm>
            <a:off x="4983287" y="3211630"/>
            <a:ext cx="3486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0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2000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53" name="MG-组合 90"/>
          <p:cNvGrpSpPr/>
          <p:nvPr>
            <p:custDataLst>
              <p:tags r:id="rId56"/>
            </p:custDataLst>
          </p:nvPr>
        </p:nvGrpSpPr>
        <p:grpSpPr>
          <a:xfrm>
            <a:off x="5801880" y="3167259"/>
            <a:ext cx="0" cy="44450"/>
            <a:chOff x="6941513" y="2441447"/>
            <a:chExt cx="0" cy="44450"/>
          </a:xfrm>
        </p:grpSpPr>
        <p:sp>
          <p:nvSpPr>
            <p:cNvPr id="454" name="MG-object 56"/>
            <p:cNvSpPr/>
            <p:nvPr>
              <p:custDataLst>
                <p:tags r:id="rId57"/>
              </p:custDataLst>
            </p:nvPr>
          </p:nvSpPr>
          <p:spPr>
            <a:xfrm>
              <a:off x="6941513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MG-object 57"/>
            <p:cNvSpPr/>
            <p:nvPr>
              <p:custDataLst>
                <p:tags r:id="rId58"/>
              </p:custDataLst>
            </p:nvPr>
          </p:nvSpPr>
          <p:spPr>
            <a:xfrm>
              <a:off x="6941513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56" name="MG-object 58"/>
          <p:cNvSpPr txBox="1"/>
          <p:nvPr>
            <p:custDataLst>
              <p:tags r:id="rId59"/>
            </p:custDataLst>
          </p:nvPr>
        </p:nvSpPr>
        <p:spPr>
          <a:xfrm>
            <a:off x="5627652" y="3211630"/>
            <a:ext cx="3486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0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3000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57" name="MG-组合 89"/>
          <p:cNvGrpSpPr/>
          <p:nvPr>
            <p:custDataLst>
              <p:tags r:id="rId60"/>
            </p:custDataLst>
          </p:nvPr>
        </p:nvGrpSpPr>
        <p:grpSpPr>
          <a:xfrm>
            <a:off x="6446246" y="3167259"/>
            <a:ext cx="0" cy="44450"/>
            <a:chOff x="7585879" y="2441447"/>
            <a:chExt cx="0" cy="44450"/>
          </a:xfrm>
        </p:grpSpPr>
        <p:sp>
          <p:nvSpPr>
            <p:cNvPr id="458" name="MG-object 60"/>
            <p:cNvSpPr/>
            <p:nvPr>
              <p:custDataLst>
                <p:tags r:id="rId61"/>
              </p:custDataLst>
            </p:nvPr>
          </p:nvSpPr>
          <p:spPr>
            <a:xfrm>
              <a:off x="7585879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MG-object 61"/>
            <p:cNvSpPr/>
            <p:nvPr>
              <p:custDataLst>
                <p:tags r:id="rId62"/>
              </p:custDataLst>
            </p:nvPr>
          </p:nvSpPr>
          <p:spPr>
            <a:xfrm>
              <a:off x="7585879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0" name="MG-object 62"/>
          <p:cNvSpPr txBox="1"/>
          <p:nvPr>
            <p:custDataLst>
              <p:tags r:id="rId63"/>
            </p:custDataLst>
          </p:nvPr>
        </p:nvSpPr>
        <p:spPr>
          <a:xfrm>
            <a:off x="6272017" y="3211630"/>
            <a:ext cx="3486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0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4000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grpSp>
        <p:nvGrpSpPr>
          <p:cNvPr id="461" name="MG-组合 88"/>
          <p:cNvGrpSpPr/>
          <p:nvPr>
            <p:custDataLst>
              <p:tags r:id="rId64"/>
            </p:custDataLst>
          </p:nvPr>
        </p:nvGrpSpPr>
        <p:grpSpPr>
          <a:xfrm>
            <a:off x="3824335" y="1054996"/>
            <a:ext cx="3265805" cy="2112645"/>
            <a:chOff x="4963968" y="329184"/>
            <a:chExt cx="3265805" cy="2112645"/>
          </a:xfrm>
        </p:grpSpPr>
        <p:sp>
          <p:nvSpPr>
            <p:cNvPr id="462" name="MG-object 64"/>
            <p:cNvSpPr/>
            <p:nvPr>
              <p:custDataLst>
                <p:tags r:id="rId65"/>
              </p:custDataLst>
            </p:nvPr>
          </p:nvSpPr>
          <p:spPr>
            <a:xfrm>
              <a:off x="4963968" y="217194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MG-object 65"/>
            <p:cNvSpPr/>
            <p:nvPr>
              <p:custDataLst>
                <p:tags r:id="rId66"/>
              </p:custDataLst>
            </p:nvPr>
          </p:nvSpPr>
          <p:spPr>
            <a:xfrm>
              <a:off x="4963968" y="217194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MG-object 66"/>
            <p:cNvSpPr/>
            <p:nvPr>
              <p:custDataLst>
                <p:tags r:id="rId67"/>
              </p:custDataLst>
            </p:nvPr>
          </p:nvSpPr>
          <p:spPr>
            <a:xfrm>
              <a:off x="4963968" y="18829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MG-object 67"/>
            <p:cNvSpPr/>
            <p:nvPr>
              <p:custDataLst>
                <p:tags r:id="rId68"/>
              </p:custDataLst>
            </p:nvPr>
          </p:nvSpPr>
          <p:spPr>
            <a:xfrm>
              <a:off x="4963968" y="18829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MG-object 68"/>
            <p:cNvSpPr/>
            <p:nvPr>
              <p:custDataLst>
                <p:tags r:id="rId69"/>
              </p:custDataLst>
            </p:nvPr>
          </p:nvSpPr>
          <p:spPr>
            <a:xfrm>
              <a:off x="4963968" y="159392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MG-object 69"/>
            <p:cNvSpPr/>
            <p:nvPr>
              <p:custDataLst>
                <p:tags r:id="rId70"/>
              </p:custDataLst>
            </p:nvPr>
          </p:nvSpPr>
          <p:spPr>
            <a:xfrm>
              <a:off x="4963968" y="159392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MG-object 70"/>
            <p:cNvSpPr/>
            <p:nvPr>
              <p:custDataLst>
                <p:tags r:id="rId71"/>
              </p:custDataLst>
            </p:nvPr>
          </p:nvSpPr>
          <p:spPr>
            <a:xfrm>
              <a:off x="4963968" y="130491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MG-object 71"/>
            <p:cNvSpPr/>
            <p:nvPr>
              <p:custDataLst>
                <p:tags r:id="rId72"/>
              </p:custDataLst>
            </p:nvPr>
          </p:nvSpPr>
          <p:spPr>
            <a:xfrm>
              <a:off x="4963968" y="130491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MG-object 72"/>
            <p:cNvSpPr/>
            <p:nvPr>
              <p:custDataLst>
                <p:tags r:id="rId73"/>
              </p:custDataLst>
            </p:nvPr>
          </p:nvSpPr>
          <p:spPr>
            <a:xfrm>
              <a:off x="4963968" y="101590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MG-object 73"/>
            <p:cNvSpPr/>
            <p:nvPr>
              <p:custDataLst>
                <p:tags r:id="rId74"/>
              </p:custDataLst>
            </p:nvPr>
          </p:nvSpPr>
          <p:spPr>
            <a:xfrm>
              <a:off x="4963968" y="101590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MG-object 74"/>
            <p:cNvSpPr/>
            <p:nvPr>
              <p:custDataLst>
                <p:tags r:id="rId75"/>
              </p:custDataLst>
            </p:nvPr>
          </p:nvSpPr>
          <p:spPr>
            <a:xfrm>
              <a:off x="4963968" y="72689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MG-object 75"/>
            <p:cNvSpPr/>
            <p:nvPr>
              <p:custDataLst>
                <p:tags r:id="rId76"/>
              </p:custDataLst>
            </p:nvPr>
          </p:nvSpPr>
          <p:spPr>
            <a:xfrm>
              <a:off x="4963968" y="72689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MG-object 76"/>
            <p:cNvSpPr/>
            <p:nvPr>
              <p:custDataLst>
                <p:tags r:id="rId77"/>
              </p:custDataLst>
            </p:nvPr>
          </p:nvSpPr>
          <p:spPr>
            <a:xfrm>
              <a:off x="5008418" y="628387"/>
              <a:ext cx="3221355" cy="1451610"/>
            </a:xfrm>
            <a:custGeom>
              <a:avLst/>
              <a:gdLst/>
              <a:ahLst/>
              <a:cxnLst/>
              <a:rect l="l" t="t" r="r" b="b"/>
              <a:pathLst>
                <a:path w="3221354" h="1451610">
                  <a:moveTo>
                    <a:pt x="0" y="765295"/>
                  </a:moveTo>
                  <a:lnTo>
                    <a:pt x="644" y="840565"/>
                  </a:lnTo>
                  <a:lnTo>
                    <a:pt x="1288" y="766799"/>
                  </a:lnTo>
                  <a:lnTo>
                    <a:pt x="2577" y="827487"/>
                  </a:lnTo>
                  <a:lnTo>
                    <a:pt x="3221" y="768787"/>
                  </a:lnTo>
                  <a:lnTo>
                    <a:pt x="3866" y="864366"/>
                  </a:lnTo>
                  <a:lnTo>
                    <a:pt x="4510" y="806660"/>
                  </a:lnTo>
                  <a:lnTo>
                    <a:pt x="5154" y="820303"/>
                  </a:lnTo>
                  <a:lnTo>
                    <a:pt x="6443" y="1041106"/>
                  </a:lnTo>
                  <a:lnTo>
                    <a:pt x="7732" y="686827"/>
                  </a:lnTo>
                  <a:lnTo>
                    <a:pt x="9021" y="1051805"/>
                  </a:lnTo>
                  <a:lnTo>
                    <a:pt x="9665" y="580034"/>
                  </a:lnTo>
                  <a:lnTo>
                    <a:pt x="10309" y="853532"/>
                  </a:lnTo>
                  <a:lnTo>
                    <a:pt x="10954" y="716962"/>
                  </a:lnTo>
                  <a:lnTo>
                    <a:pt x="11598" y="925894"/>
                  </a:lnTo>
                  <a:lnTo>
                    <a:pt x="12242" y="712413"/>
                  </a:lnTo>
                  <a:lnTo>
                    <a:pt x="12887" y="661016"/>
                  </a:lnTo>
                  <a:lnTo>
                    <a:pt x="14176" y="936550"/>
                  </a:lnTo>
                  <a:lnTo>
                    <a:pt x="14820" y="495980"/>
                  </a:lnTo>
                  <a:lnTo>
                    <a:pt x="15464" y="901973"/>
                  </a:lnTo>
                  <a:lnTo>
                    <a:pt x="16109" y="666973"/>
                  </a:lnTo>
                  <a:lnTo>
                    <a:pt x="16753" y="707660"/>
                  </a:lnTo>
                  <a:lnTo>
                    <a:pt x="17397" y="736959"/>
                  </a:lnTo>
                  <a:lnTo>
                    <a:pt x="18686" y="444246"/>
                  </a:lnTo>
                  <a:lnTo>
                    <a:pt x="19330" y="454844"/>
                  </a:lnTo>
                  <a:lnTo>
                    <a:pt x="20619" y="647754"/>
                  </a:lnTo>
                  <a:lnTo>
                    <a:pt x="21264" y="507584"/>
                  </a:lnTo>
                  <a:lnTo>
                    <a:pt x="23197" y="874081"/>
                  </a:lnTo>
                  <a:lnTo>
                    <a:pt x="25774" y="323938"/>
                  </a:lnTo>
                  <a:lnTo>
                    <a:pt x="26418" y="980998"/>
                  </a:lnTo>
                  <a:lnTo>
                    <a:pt x="27063" y="710677"/>
                  </a:lnTo>
                  <a:lnTo>
                    <a:pt x="27707" y="837275"/>
                  </a:lnTo>
                  <a:lnTo>
                    <a:pt x="28352" y="518631"/>
                  </a:lnTo>
                  <a:lnTo>
                    <a:pt x="28996" y="523259"/>
                  </a:lnTo>
                  <a:lnTo>
                    <a:pt x="30929" y="1007913"/>
                  </a:lnTo>
                  <a:lnTo>
                    <a:pt x="33506" y="83047"/>
                  </a:lnTo>
                  <a:lnTo>
                    <a:pt x="34151" y="949517"/>
                  </a:lnTo>
                  <a:lnTo>
                    <a:pt x="34795" y="768272"/>
                  </a:lnTo>
                  <a:lnTo>
                    <a:pt x="35440" y="777576"/>
                  </a:lnTo>
                  <a:lnTo>
                    <a:pt x="36084" y="683638"/>
                  </a:lnTo>
                  <a:lnTo>
                    <a:pt x="36728" y="724584"/>
                  </a:lnTo>
                  <a:lnTo>
                    <a:pt x="38017" y="1172844"/>
                  </a:lnTo>
                  <a:lnTo>
                    <a:pt x="39950" y="536802"/>
                  </a:lnTo>
                  <a:lnTo>
                    <a:pt x="41883" y="929622"/>
                  </a:lnTo>
                  <a:lnTo>
                    <a:pt x="43172" y="947971"/>
                  </a:lnTo>
                  <a:lnTo>
                    <a:pt x="44461" y="654662"/>
                  </a:lnTo>
                  <a:lnTo>
                    <a:pt x="46394" y="885578"/>
                  </a:lnTo>
                  <a:lnTo>
                    <a:pt x="47038" y="854810"/>
                  </a:lnTo>
                  <a:lnTo>
                    <a:pt x="47683" y="855097"/>
                  </a:lnTo>
                  <a:lnTo>
                    <a:pt x="49616" y="600354"/>
                  </a:lnTo>
                  <a:lnTo>
                    <a:pt x="51549" y="820007"/>
                  </a:lnTo>
                  <a:lnTo>
                    <a:pt x="52193" y="609952"/>
                  </a:lnTo>
                  <a:lnTo>
                    <a:pt x="52837" y="665809"/>
                  </a:lnTo>
                  <a:lnTo>
                    <a:pt x="54126" y="925439"/>
                  </a:lnTo>
                  <a:lnTo>
                    <a:pt x="54771" y="595617"/>
                  </a:lnTo>
                  <a:lnTo>
                    <a:pt x="55415" y="711274"/>
                  </a:lnTo>
                  <a:lnTo>
                    <a:pt x="56059" y="947741"/>
                  </a:lnTo>
                  <a:lnTo>
                    <a:pt x="56704" y="528067"/>
                  </a:lnTo>
                  <a:lnTo>
                    <a:pt x="57348" y="768626"/>
                  </a:lnTo>
                  <a:lnTo>
                    <a:pt x="59281" y="552979"/>
                  </a:lnTo>
                  <a:lnTo>
                    <a:pt x="60570" y="841840"/>
                  </a:lnTo>
                  <a:lnTo>
                    <a:pt x="62503" y="615445"/>
                  </a:lnTo>
                  <a:lnTo>
                    <a:pt x="65080" y="933076"/>
                  </a:lnTo>
                  <a:lnTo>
                    <a:pt x="67013" y="676381"/>
                  </a:lnTo>
                  <a:lnTo>
                    <a:pt x="67658" y="804993"/>
                  </a:lnTo>
                  <a:lnTo>
                    <a:pt x="68302" y="777997"/>
                  </a:lnTo>
                  <a:lnTo>
                    <a:pt x="68947" y="890184"/>
                  </a:lnTo>
                  <a:lnTo>
                    <a:pt x="70880" y="522839"/>
                  </a:lnTo>
                  <a:lnTo>
                    <a:pt x="71524" y="873185"/>
                  </a:lnTo>
                  <a:lnTo>
                    <a:pt x="72168" y="862938"/>
                  </a:lnTo>
                  <a:lnTo>
                    <a:pt x="74102" y="504989"/>
                  </a:lnTo>
                  <a:lnTo>
                    <a:pt x="74746" y="1048664"/>
                  </a:lnTo>
                  <a:lnTo>
                    <a:pt x="75390" y="717639"/>
                  </a:lnTo>
                  <a:lnTo>
                    <a:pt x="76035" y="791219"/>
                  </a:lnTo>
                  <a:lnTo>
                    <a:pt x="76679" y="709483"/>
                  </a:lnTo>
                  <a:lnTo>
                    <a:pt x="77968" y="432705"/>
                  </a:lnTo>
                  <a:lnTo>
                    <a:pt x="78612" y="433469"/>
                  </a:lnTo>
                  <a:lnTo>
                    <a:pt x="79256" y="652893"/>
                  </a:lnTo>
                  <a:lnTo>
                    <a:pt x="79901" y="363180"/>
                  </a:lnTo>
                  <a:lnTo>
                    <a:pt x="80545" y="740462"/>
                  </a:lnTo>
                  <a:lnTo>
                    <a:pt x="81190" y="587382"/>
                  </a:lnTo>
                  <a:lnTo>
                    <a:pt x="81834" y="553996"/>
                  </a:lnTo>
                  <a:lnTo>
                    <a:pt x="82478" y="581487"/>
                  </a:lnTo>
                  <a:lnTo>
                    <a:pt x="83123" y="698023"/>
                  </a:lnTo>
                  <a:lnTo>
                    <a:pt x="83767" y="588449"/>
                  </a:lnTo>
                  <a:lnTo>
                    <a:pt x="84411" y="603568"/>
                  </a:lnTo>
                  <a:lnTo>
                    <a:pt x="86989" y="891279"/>
                  </a:lnTo>
                  <a:lnTo>
                    <a:pt x="87633" y="433676"/>
                  </a:lnTo>
                  <a:lnTo>
                    <a:pt x="88278" y="576603"/>
                  </a:lnTo>
                  <a:lnTo>
                    <a:pt x="89566" y="797120"/>
                  </a:lnTo>
                  <a:lnTo>
                    <a:pt x="90855" y="799206"/>
                  </a:lnTo>
                  <a:lnTo>
                    <a:pt x="91499" y="628956"/>
                  </a:lnTo>
                  <a:lnTo>
                    <a:pt x="92144" y="547349"/>
                  </a:lnTo>
                  <a:lnTo>
                    <a:pt x="92788" y="592852"/>
                  </a:lnTo>
                  <a:lnTo>
                    <a:pt x="93432" y="918066"/>
                  </a:lnTo>
                  <a:lnTo>
                    <a:pt x="94077" y="640579"/>
                  </a:lnTo>
                  <a:lnTo>
                    <a:pt x="94721" y="677390"/>
                  </a:lnTo>
                  <a:lnTo>
                    <a:pt x="95366" y="941555"/>
                  </a:lnTo>
                  <a:lnTo>
                    <a:pt x="96010" y="601961"/>
                  </a:lnTo>
                  <a:lnTo>
                    <a:pt x="96654" y="783924"/>
                  </a:lnTo>
                  <a:lnTo>
                    <a:pt x="97299" y="709435"/>
                  </a:lnTo>
                  <a:lnTo>
                    <a:pt x="97943" y="711853"/>
                  </a:lnTo>
                  <a:lnTo>
                    <a:pt x="98587" y="1047506"/>
                  </a:lnTo>
                  <a:lnTo>
                    <a:pt x="99232" y="931474"/>
                  </a:lnTo>
                  <a:lnTo>
                    <a:pt x="99876" y="470086"/>
                  </a:lnTo>
                  <a:lnTo>
                    <a:pt x="100520" y="864480"/>
                  </a:lnTo>
                  <a:lnTo>
                    <a:pt x="101165" y="881923"/>
                  </a:lnTo>
                  <a:lnTo>
                    <a:pt x="102454" y="727067"/>
                  </a:lnTo>
                  <a:lnTo>
                    <a:pt x="103742" y="1061566"/>
                  </a:lnTo>
                  <a:lnTo>
                    <a:pt x="104387" y="683559"/>
                  </a:lnTo>
                  <a:lnTo>
                    <a:pt x="105675" y="702439"/>
                  </a:lnTo>
                  <a:lnTo>
                    <a:pt x="106964" y="675746"/>
                  </a:lnTo>
                  <a:lnTo>
                    <a:pt x="107609" y="688502"/>
                  </a:lnTo>
                  <a:lnTo>
                    <a:pt x="108897" y="793858"/>
                  </a:lnTo>
                  <a:lnTo>
                    <a:pt x="109542" y="620236"/>
                  </a:lnTo>
                  <a:lnTo>
                    <a:pt x="110186" y="726353"/>
                  </a:lnTo>
                  <a:lnTo>
                    <a:pt x="110830" y="859603"/>
                  </a:lnTo>
                  <a:lnTo>
                    <a:pt x="113408" y="510728"/>
                  </a:lnTo>
                  <a:lnTo>
                    <a:pt x="115341" y="951495"/>
                  </a:lnTo>
                  <a:lnTo>
                    <a:pt x="117918" y="388802"/>
                  </a:lnTo>
                  <a:lnTo>
                    <a:pt x="118563" y="862827"/>
                  </a:lnTo>
                  <a:lnTo>
                    <a:pt x="119207" y="633704"/>
                  </a:lnTo>
                  <a:lnTo>
                    <a:pt x="119851" y="559250"/>
                  </a:lnTo>
                  <a:lnTo>
                    <a:pt x="120496" y="816705"/>
                  </a:lnTo>
                  <a:lnTo>
                    <a:pt x="121140" y="610965"/>
                  </a:lnTo>
                  <a:lnTo>
                    <a:pt x="122429" y="881400"/>
                  </a:lnTo>
                  <a:lnTo>
                    <a:pt x="123718" y="800369"/>
                  </a:lnTo>
                  <a:lnTo>
                    <a:pt x="124362" y="484153"/>
                  </a:lnTo>
                  <a:lnTo>
                    <a:pt x="126295" y="1023395"/>
                  </a:lnTo>
                  <a:lnTo>
                    <a:pt x="128228" y="304821"/>
                  </a:lnTo>
                  <a:lnTo>
                    <a:pt x="128873" y="752159"/>
                  </a:lnTo>
                  <a:lnTo>
                    <a:pt x="130161" y="694010"/>
                  </a:lnTo>
                  <a:lnTo>
                    <a:pt x="130806" y="213086"/>
                  </a:lnTo>
                  <a:lnTo>
                    <a:pt x="131450" y="836241"/>
                  </a:lnTo>
                  <a:lnTo>
                    <a:pt x="132094" y="381368"/>
                  </a:lnTo>
                  <a:lnTo>
                    <a:pt x="133383" y="715416"/>
                  </a:lnTo>
                  <a:lnTo>
                    <a:pt x="134027" y="614446"/>
                  </a:lnTo>
                  <a:lnTo>
                    <a:pt x="134672" y="743468"/>
                  </a:lnTo>
                  <a:lnTo>
                    <a:pt x="135961" y="735271"/>
                  </a:lnTo>
                  <a:lnTo>
                    <a:pt x="137894" y="197110"/>
                  </a:lnTo>
                  <a:lnTo>
                    <a:pt x="138538" y="1062888"/>
                  </a:lnTo>
                  <a:lnTo>
                    <a:pt x="139182" y="824631"/>
                  </a:lnTo>
                  <a:lnTo>
                    <a:pt x="139827" y="821067"/>
                  </a:lnTo>
                  <a:lnTo>
                    <a:pt x="141115" y="558964"/>
                  </a:lnTo>
                  <a:lnTo>
                    <a:pt x="141760" y="1055329"/>
                  </a:lnTo>
                  <a:lnTo>
                    <a:pt x="142404" y="420520"/>
                  </a:lnTo>
                  <a:lnTo>
                    <a:pt x="143049" y="777519"/>
                  </a:lnTo>
                  <a:lnTo>
                    <a:pt x="143693" y="740869"/>
                  </a:lnTo>
                  <a:lnTo>
                    <a:pt x="144337" y="907891"/>
                  </a:lnTo>
                  <a:lnTo>
                    <a:pt x="144982" y="654109"/>
                  </a:lnTo>
                  <a:lnTo>
                    <a:pt x="145626" y="839169"/>
                  </a:lnTo>
                  <a:lnTo>
                    <a:pt x="147559" y="567764"/>
                  </a:lnTo>
                  <a:lnTo>
                    <a:pt x="148848" y="841695"/>
                  </a:lnTo>
                  <a:lnTo>
                    <a:pt x="150781" y="613252"/>
                  </a:lnTo>
                  <a:lnTo>
                    <a:pt x="151425" y="802886"/>
                  </a:lnTo>
                  <a:lnTo>
                    <a:pt x="152070" y="614979"/>
                  </a:lnTo>
                  <a:lnTo>
                    <a:pt x="152714" y="606484"/>
                  </a:lnTo>
                  <a:lnTo>
                    <a:pt x="154003" y="824297"/>
                  </a:lnTo>
                  <a:lnTo>
                    <a:pt x="154647" y="749440"/>
                  </a:lnTo>
                  <a:lnTo>
                    <a:pt x="156580" y="601780"/>
                  </a:lnTo>
                  <a:lnTo>
                    <a:pt x="158513" y="1069981"/>
                  </a:lnTo>
                  <a:lnTo>
                    <a:pt x="161091" y="356224"/>
                  </a:lnTo>
                  <a:lnTo>
                    <a:pt x="162380" y="940779"/>
                  </a:lnTo>
                  <a:lnTo>
                    <a:pt x="163024" y="662519"/>
                  </a:lnTo>
                  <a:lnTo>
                    <a:pt x="163668" y="691233"/>
                  </a:lnTo>
                  <a:lnTo>
                    <a:pt x="164313" y="847376"/>
                  </a:lnTo>
                  <a:lnTo>
                    <a:pt x="164957" y="736593"/>
                  </a:lnTo>
                  <a:lnTo>
                    <a:pt x="165601" y="564829"/>
                  </a:lnTo>
                  <a:lnTo>
                    <a:pt x="166246" y="693324"/>
                  </a:lnTo>
                  <a:lnTo>
                    <a:pt x="166890" y="1047528"/>
                  </a:lnTo>
                  <a:lnTo>
                    <a:pt x="167534" y="900341"/>
                  </a:lnTo>
                  <a:lnTo>
                    <a:pt x="168179" y="700002"/>
                  </a:lnTo>
                  <a:lnTo>
                    <a:pt x="168823" y="877938"/>
                  </a:lnTo>
                  <a:lnTo>
                    <a:pt x="169468" y="863669"/>
                  </a:lnTo>
                  <a:lnTo>
                    <a:pt x="171401" y="715548"/>
                  </a:lnTo>
                  <a:lnTo>
                    <a:pt x="172045" y="805087"/>
                  </a:lnTo>
                  <a:lnTo>
                    <a:pt x="172689" y="448838"/>
                  </a:lnTo>
                  <a:lnTo>
                    <a:pt x="173334" y="459950"/>
                  </a:lnTo>
                  <a:lnTo>
                    <a:pt x="174622" y="757338"/>
                  </a:lnTo>
                  <a:lnTo>
                    <a:pt x="175267" y="542352"/>
                  </a:lnTo>
                  <a:lnTo>
                    <a:pt x="175911" y="759002"/>
                  </a:lnTo>
                  <a:lnTo>
                    <a:pt x="176556" y="584451"/>
                  </a:lnTo>
                  <a:lnTo>
                    <a:pt x="177200" y="1123075"/>
                  </a:lnTo>
                  <a:lnTo>
                    <a:pt x="177844" y="847622"/>
                  </a:lnTo>
                  <a:lnTo>
                    <a:pt x="178489" y="774876"/>
                  </a:lnTo>
                  <a:lnTo>
                    <a:pt x="179133" y="971527"/>
                  </a:lnTo>
                  <a:lnTo>
                    <a:pt x="180422" y="376097"/>
                  </a:lnTo>
                  <a:lnTo>
                    <a:pt x="182355" y="1084783"/>
                  </a:lnTo>
                  <a:lnTo>
                    <a:pt x="183644" y="499505"/>
                  </a:lnTo>
                  <a:lnTo>
                    <a:pt x="184288" y="856692"/>
                  </a:lnTo>
                  <a:lnTo>
                    <a:pt x="184932" y="818485"/>
                  </a:lnTo>
                  <a:lnTo>
                    <a:pt x="185577" y="447808"/>
                  </a:lnTo>
                  <a:lnTo>
                    <a:pt x="186865" y="507958"/>
                  </a:lnTo>
                  <a:lnTo>
                    <a:pt x="189443" y="741899"/>
                  </a:lnTo>
                  <a:lnTo>
                    <a:pt x="190087" y="709707"/>
                  </a:lnTo>
                  <a:lnTo>
                    <a:pt x="190732" y="251830"/>
                  </a:lnTo>
                  <a:lnTo>
                    <a:pt x="191376" y="669874"/>
                  </a:lnTo>
                  <a:lnTo>
                    <a:pt x="192020" y="539388"/>
                  </a:lnTo>
                  <a:lnTo>
                    <a:pt x="192665" y="581994"/>
                  </a:lnTo>
                  <a:lnTo>
                    <a:pt x="193309" y="630527"/>
                  </a:lnTo>
                  <a:lnTo>
                    <a:pt x="194598" y="340375"/>
                  </a:lnTo>
                  <a:lnTo>
                    <a:pt x="195242" y="677596"/>
                  </a:lnTo>
                  <a:lnTo>
                    <a:pt x="195887" y="569813"/>
                  </a:lnTo>
                  <a:lnTo>
                    <a:pt x="196531" y="270446"/>
                  </a:lnTo>
                  <a:lnTo>
                    <a:pt x="197175" y="576825"/>
                  </a:lnTo>
                  <a:lnTo>
                    <a:pt x="199753" y="709074"/>
                  </a:lnTo>
                  <a:lnTo>
                    <a:pt x="200397" y="363397"/>
                  </a:lnTo>
                  <a:lnTo>
                    <a:pt x="201041" y="618329"/>
                  </a:lnTo>
                  <a:lnTo>
                    <a:pt x="202975" y="1046261"/>
                  </a:lnTo>
                  <a:lnTo>
                    <a:pt x="204908" y="158648"/>
                  </a:lnTo>
                  <a:lnTo>
                    <a:pt x="206196" y="881043"/>
                  </a:lnTo>
                  <a:lnTo>
                    <a:pt x="208129" y="863714"/>
                  </a:lnTo>
                  <a:lnTo>
                    <a:pt x="210063" y="547232"/>
                  </a:lnTo>
                  <a:lnTo>
                    <a:pt x="210707" y="721652"/>
                  </a:lnTo>
                  <a:lnTo>
                    <a:pt x="211351" y="589433"/>
                  </a:lnTo>
                  <a:lnTo>
                    <a:pt x="211996" y="583475"/>
                  </a:lnTo>
                  <a:lnTo>
                    <a:pt x="213929" y="828978"/>
                  </a:lnTo>
                  <a:lnTo>
                    <a:pt x="214573" y="576246"/>
                  </a:lnTo>
                  <a:lnTo>
                    <a:pt x="215217" y="861620"/>
                  </a:lnTo>
                  <a:lnTo>
                    <a:pt x="215862" y="827758"/>
                  </a:lnTo>
                  <a:lnTo>
                    <a:pt x="216506" y="634886"/>
                  </a:lnTo>
                  <a:lnTo>
                    <a:pt x="217151" y="765551"/>
                  </a:lnTo>
                  <a:lnTo>
                    <a:pt x="218439" y="588744"/>
                  </a:lnTo>
                  <a:lnTo>
                    <a:pt x="219084" y="642559"/>
                  </a:lnTo>
                  <a:lnTo>
                    <a:pt x="219728" y="730778"/>
                  </a:lnTo>
                  <a:lnTo>
                    <a:pt x="220372" y="567644"/>
                  </a:lnTo>
                  <a:lnTo>
                    <a:pt x="221017" y="902569"/>
                  </a:lnTo>
                  <a:lnTo>
                    <a:pt x="221661" y="666623"/>
                  </a:lnTo>
                  <a:lnTo>
                    <a:pt x="222306" y="450938"/>
                  </a:lnTo>
                  <a:lnTo>
                    <a:pt x="222950" y="917122"/>
                  </a:lnTo>
                  <a:lnTo>
                    <a:pt x="223594" y="756103"/>
                  </a:lnTo>
                  <a:lnTo>
                    <a:pt x="224883" y="446276"/>
                  </a:lnTo>
                  <a:lnTo>
                    <a:pt x="225527" y="632159"/>
                  </a:lnTo>
                  <a:lnTo>
                    <a:pt x="226172" y="811767"/>
                  </a:lnTo>
                  <a:lnTo>
                    <a:pt x="226816" y="792006"/>
                  </a:lnTo>
                  <a:lnTo>
                    <a:pt x="228105" y="555788"/>
                  </a:lnTo>
                  <a:lnTo>
                    <a:pt x="228749" y="792993"/>
                  </a:lnTo>
                  <a:lnTo>
                    <a:pt x="230038" y="785883"/>
                  </a:lnTo>
                  <a:lnTo>
                    <a:pt x="231971" y="573678"/>
                  </a:lnTo>
                  <a:lnTo>
                    <a:pt x="232615" y="808631"/>
                  </a:lnTo>
                  <a:lnTo>
                    <a:pt x="233260" y="807146"/>
                  </a:lnTo>
                  <a:lnTo>
                    <a:pt x="233904" y="451915"/>
                  </a:lnTo>
                  <a:lnTo>
                    <a:pt x="234548" y="750848"/>
                  </a:lnTo>
                  <a:lnTo>
                    <a:pt x="235837" y="708439"/>
                  </a:lnTo>
                  <a:lnTo>
                    <a:pt x="236482" y="572312"/>
                  </a:lnTo>
                  <a:lnTo>
                    <a:pt x="237126" y="724199"/>
                  </a:lnTo>
                  <a:lnTo>
                    <a:pt x="237770" y="803416"/>
                  </a:lnTo>
                  <a:lnTo>
                    <a:pt x="238415" y="563327"/>
                  </a:lnTo>
                  <a:lnTo>
                    <a:pt x="239059" y="610184"/>
                  </a:lnTo>
                  <a:lnTo>
                    <a:pt x="239703" y="623484"/>
                  </a:lnTo>
                  <a:lnTo>
                    <a:pt x="240348" y="727807"/>
                  </a:lnTo>
                  <a:lnTo>
                    <a:pt x="240992" y="547038"/>
                  </a:lnTo>
                  <a:lnTo>
                    <a:pt x="241636" y="1002175"/>
                  </a:lnTo>
                  <a:lnTo>
                    <a:pt x="242281" y="923267"/>
                  </a:lnTo>
                  <a:lnTo>
                    <a:pt x="242925" y="525758"/>
                  </a:lnTo>
                  <a:lnTo>
                    <a:pt x="243570" y="985472"/>
                  </a:lnTo>
                  <a:lnTo>
                    <a:pt x="244214" y="647614"/>
                  </a:lnTo>
                  <a:lnTo>
                    <a:pt x="244858" y="734903"/>
                  </a:lnTo>
                  <a:lnTo>
                    <a:pt x="245503" y="767985"/>
                  </a:lnTo>
                  <a:lnTo>
                    <a:pt x="246147" y="942427"/>
                  </a:lnTo>
                  <a:lnTo>
                    <a:pt x="246791" y="763169"/>
                  </a:lnTo>
                  <a:lnTo>
                    <a:pt x="247436" y="843556"/>
                  </a:lnTo>
                  <a:lnTo>
                    <a:pt x="249369" y="602167"/>
                  </a:lnTo>
                  <a:lnTo>
                    <a:pt x="252591" y="1087874"/>
                  </a:lnTo>
                  <a:lnTo>
                    <a:pt x="253235" y="709204"/>
                  </a:lnTo>
                  <a:lnTo>
                    <a:pt x="253879" y="771933"/>
                  </a:lnTo>
                  <a:lnTo>
                    <a:pt x="255168" y="1082164"/>
                  </a:lnTo>
                  <a:lnTo>
                    <a:pt x="255813" y="505484"/>
                  </a:lnTo>
                  <a:lnTo>
                    <a:pt x="256457" y="859809"/>
                  </a:lnTo>
                  <a:lnTo>
                    <a:pt x="257746" y="971322"/>
                  </a:lnTo>
                  <a:lnTo>
                    <a:pt x="259034" y="597530"/>
                  </a:lnTo>
                  <a:lnTo>
                    <a:pt x="259679" y="845642"/>
                  </a:lnTo>
                  <a:lnTo>
                    <a:pt x="260323" y="726478"/>
                  </a:lnTo>
                  <a:lnTo>
                    <a:pt x="260967" y="723739"/>
                  </a:lnTo>
                  <a:lnTo>
                    <a:pt x="261612" y="832087"/>
                  </a:lnTo>
                  <a:lnTo>
                    <a:pt x="262256" y="616382"/>
                  </a:lnTo>
                  <a:lnTo>
                    <a:pt x="262901" y="750622"/>
                  </a:lnTo>
                  <a:lnTo>
                    <a:pt x="263545" y="885735"/>
                  </a:lnTo>
                  <a:lnTo>
                    <a:pt x="264189" y="725792"/>
                  </a:lnTo>
                  <a:lnTo>
                    <a:pt x="264834" y="698927"/>
                  </a:lnTo>
                  <a:lnTo>
                    <a:pt x="267411" y="1055534"/>
                  </a:lnTo>
                  <a:lnTo>
                    <a:pt x="270633" y="295467"/>
                  </a:lnTo>
                  <a:lnTo>
                    <a:pt x="272566" y="827254"/>
                  </a:lnTo>
                  <a:lnTo>
                    <a:pt x="273210" y="787971"/>
                  </a:lnTo>
                  <a:lnTo>
                    <a:pt x="273855" y="895851"/>
                  </a:lnTo>
                  <a:lnTo>
                    <a:pt x="274499" y="527821"/>
                  </a:lnTo>
                  <a:lnTo>
                    <a:pt x="275788" y="590465"/>
                  </a:lnTo>
                  <a:lnTo>
                    <a:pt x="277077" y="1001702"/>
                  </a:lnTo>
                  <a:lnTo>
                    <a:pt x="277721" y="800577"/>
                  </a:lnTo>
                  <a:lnTo>
                    <a:pt x="278365" y="725495"/>
                  </a:lnTo>
                  <a:lnTo>
                    <a:pt x="279010" y="849619"/>
                  </a:lnTo>
                  <a:lnTo>
                    <a:pt x="280298" y="630563"/>
                  </a:lnTo>
                  <a:lnTo>
                    <a:pt x="280943" y="902441"/>
                  </a:lnTo>
                  <a:lnTo>
                    <a:pt x="281587" y="686766"/>
                  </a:lnTo>
                  <a:lnTo>
                    <a:pt x="282231" y="673953"/>
                  </a:lnTo>
                  <a:lnTo>
                    <a:pt x="282876" y="487027"/>
                  </a:lnTo>
                  <a:lnTo>
                    <a:pt x="283520" y="879306"/>
                  </a:lnTo>
                  <a:lnTo>
                    <a:pt x="284165" y="414642"/>
                  </a:lnTo>
                  <a:lnTo>
                    <a:pt x="284809" y="852926"/>
                  </a:lnTo>
                  <a:lnTo>
                    <a:pt x="285453" y="694208"/>
                  </a:lnTo>
                  <a:lnTo>
                    <a:pt x="286098" y="853315"/>
                  </a:lnTo>
                  <a:lnTo>
                    <a:pt x="288031" y="494002"/>
                  </a:lnTo>
                  <a:lnTo>
                    <a:pt x="288675" y="746805"/>
                  </a:lnTo>
                  <a:lnTo>
                    <a:pt x="289964" y="703977"/>
                  </a:lnTo>
                  <a:lnTo>
                    <a:pt x="291253" y="767307"/>
                  </a:lnTo>
                  <a:lnTo>
                    <a:pt x="291897" y="718161"/>
                  </a:lnTo>
                  <a:lnTo>
                    <a:pt x="292541" y="430033"/>
                  </a:lnTo>
                  <a:lnTo>
                    <a:pt x="293186" y="819896"/>
                  </a:lnTo>
                  <a:lnTo>
                    <a:pt x="293830" y="647467"/>
                  </a:lnTo>
                  <a:lnTo>
                    <a:pt x="295119" y="836840"/>
                  </a:lnTo>
                  <a:lnTo>
                    <a:pt x="296408" y="775338"/>
                  </a:lnTo>
                  <a:lnTo>
                    <a:pt x="298341" y="480574"/>
                  </a:lnTo>
                  <a:lnTo>
                    <a:pt x="298985" y="824157"/>
                  </a:lnTo>
                  <a:lnTo>
                    <a:pt x="299629" y="768264"/>
                  </a:lnTo>
                  <a:lnTo>
                    <a:pt x="300274" y="658765"/>
                  </a:lnTo>
                  <a:lnTo>
                    <a:pt x="300918" y="798232"/>
                  </a:lnTo>
                  <a:lnTo>
                    <a:pt x="301562" y="591322"/>
                  </a:lnTo>
                  <a:lnTo>
                    <a:pt x="302207" y="727108"/>
                  </a:lnTo>
                  <a:lnTo>
                    <a:pt x="304784" y="544286"/>
                  </a:lnTo>
                  <a:lnTo>
                    <a:pt x="306717" y="752788"/>
                  </a:lnTo>
                  <a:lnTo>
                    <a:pt x="308650" y="482115"/>
                  </a:lnTo>
                  <a:lnTo>
                    <a:pt x="309295" y="763818"/>
                  </a:lnTo>
                  <a:lnTo>
                    <a:pt x="309939" y="699400"/>
                  </a:lnTo>
                  <a:lnTo>
                    <a:pt x="310584" y="645650"/>
                  </a:lnTo>
                  <a:lnTo>
                    <a:pt x="311872" y="640383"/>
                  </a:lnTo>
                  <a:lnTo>
                    <a:pt x="312517" y="777568"/>
                  </a:lnTo>
                  <a:lnTo>
                    <a:pt x="313805" y="719399"/>
                  </a:lnTo>
                  <a:lnTo>
                    <a:pt x="315094" y="1010232"/>
                  </a:lnTo>
                  <a:lnTo>
                    <a:pt x="315738" y="810675"/>
                  </a:lnTo>
                  <a:lnTo>
                    <a:pt x="317027" y="594633"/>
                  </a:lnTo>
                  <a:lnTo>
                    <a:pt x="317672" y="923500"/>
                  </a:lnTo>
                  <a:lnTo>
                    <a:pt x="318316" y="611951"/>
                  </a:lnTo>
                  <a:lnTo>
                    <a:pt x="318960" y="789255"/>
                  </a:lnTo>
                  <a:lnTo>
                    <a:pt x="319605" y="655166"/>
                  </a:lnTo>
                  <a:lnTo>
                    <a:pt x="320249" y="614228"/>
                  </a:lnTo>
                  <a:lnTo>
                    <a:pt x="322182" y="883848"/>
                  </a:lnTo>
                  <a:lnTo>
                    <a:pt x="322826" y="616837"/>
                  </a:lnTo>
                  <a:lnTo>
                    <a:pt x="324115" y="658122"/>
                  </a:lnTo>
                  <a:lnTo>
                    <a:pt x="325404" y="484173"/>
                  </a:lnTo>
                  <a:lnTo>
                    <a:pt x="327337" y="1003211"/>
                  </a:lnTo>
                  <a:lnTo>
                    <a:pt x="328626" y="604293"/>
                  </a:lnTo>
                  <a:lnTo>
                    <a:pt x="329270" y="700294"/>
                  </a:lnTo>
                  <a:lnTo>
                    <a:pt x="329915" y="734061"/>
                  </a:lnTo>
                  <a:lnTo>
                    <a:pt x="330559" y="473733"/>
                  </a:lnTo>
                  <a:lnTo>
                    <a:pt x="331203" y="715400"/>
                  </a:lnTo>
                  <a:lnTo>
                    <a:pt x="332492" y="583483"/>
                  </a:lnTo>
                  <a:lnTo>
                    <a:pt x="333136" y="676026"/>
                  </a:lnTo>
                  <a:lnTo>
                    <a:pt x="334425" y="519134"/>
                  </a:lnTo>
                  <a:lnTo>
                    <a:pt x="335069" y="1083591"/>
                  </a:lnTo>
                  <a:lnTo>
                    <a:pt x="335714" y="543486"/>
                  </a:lnTo>
                  <a:lnTo>
                    <a:pt x="337003" y="732952"/>
                  </a:lnTo>
                  <a:lnTo>
                    <a:pt x="337647" y="321053"/>
                  </a:lnTo>
                  <a:lnTo>
                    <a:pt x="338291" y="1085227"/>
                  </a:lnTo>
                  <a:lnTo>
                    <a:pt x="338936" y="401439"/>
                  </a:lnTo>
                  <a:lnTo>
                    <a:pt x="339580" y="658020"/>
                  </a:lnTo>
                  <a:lnTo>
                    <a:pt x="340224" y="310632"/>
                  </a:lnTo>
                  <a:lnTo>
                    <a:pt x="340869" y="624620"/>
                  </a:lnTo>
                  <a:lnTo>
                    <a:pt x="341513" y="530299"/>
                  </a:lnTo>
                  <a:lnTo>
                    <a:pt x="344091" y="880412"/>
                  </a:lnTo>
                  <a:lnTo>
                    <a:pt x="344735" y="467002"/>
                  </a:lnTo>
                  <a:lnTo>
                    <a:pt x="345379" y="792484"/>
                  </a:lnTo>
                  <a:lnTo>
                    <a:pt x="346024" y="890261"/>
                  </a:lnTo>
                  <a:lnTo>
                    <a:pt x="346668" y="675520"/>
                  </a:lnTo>
                  <a:lnTo>
                    <a:pt x="347312" y="729086"/>
                  </a:lnTo>
                  <a:lnTo>
                    <a:pt x="348601" y="1020968"/>
                  </a:lnTo>
                  <a:lnTo>
                    <a:pt x="350534" y="509644"/>
                  </a:lnTo>
                  <a:lnTo>
                    <a:pt x="351179" y="495567"/>
                  </a:lnTo>
                  <a:lnTo>
                    <a:pt x="351823" y="982867"/>
                  </a:lnTo>
                  <a:lnTo>
                    <a:pt x="352467" y="466930"/>
                  </a:lnTo>
                  <a:lnTo>
                    <a:pt x="355045" y="755721"/>
                  </a:lnTo>
                  <a:lnTo>
                    <a:pt x="356978" y="560743"/>
                  </a:lnTo>
                  <a:lnTo>
                    <a:pt x="357622" y="534697"/>
                  </a:lnTo>
                  <a:lnTo>
                    <a:pt x="358911" y="1030376"/>
                  </a:lnTo>
                  <a:lnTo>
                    <a:pt x="359555" y="928648"/>
                  </a:lnTo>
                  <a:lnTo>
                    <a:pt x="360200" y="452303"/>
                  </a:lnTo>
                  <a:lnTo>
                    <a:pt x="360844" y="712707"/>
                  </a:lnTo>
                  <a:lnTo>
                    <a:pt x="361488" y="1106555"/>
                  </a:lnTo>
                  <a:lnTo>
                    <a:pt x="362133" y="744324"/>
                  </a:lnTo>
                  <a:lnTo>
                    <a:pt x="362777" y="776937"/>
                  </a:lnTo>
                  <a:lnTo>
                    <a:pt x="363421" y="633175"/>
                  </a:lnTo>
                  <a:lnTo>
                    <a:pt x="364066" y="1301756"/>
                  </a:lnTo>
                  <a:lnTo>
                    <a:pt x="364710" y="933211"/>
                  </a:lnTo>
                  <a:lnTo>
                    <a:pt x="365999" y="516569"/>
                  </a:lnTo>
                  <a:lnTo>
                    <a:pt x="366643" y="737674"/>
                  </a:lnTo>
                  <a:lnTo>
                    <a:pt x="367288" y="811399"/>
                  </a:lnTo>
                  <a:lnTo>
                    <a:pt x="367932" y="665146"/>
                  </a:lnTo>
                  <a:lnTo>
                    <a:pt x="368576" y="833759"/>
                  </a:lnTo>
                  <a:lnTo>
                    <a:pt x="369221" y="756204"/>
                  </a:lnTo>
                  <a:lnTo>
                    <a:pt x="369865" y="494182"/>
                  </a:lnTo>
                  <a:lnTo>
                    <a:pt x="371154" y="893226"/>
                  </a:lnTo>
                  <a:lnTo>
                    <a:pt x="371798" y="837677"/>
                  </a:lnTo>
                  <a:lnTo>
                    <a:pt x="373087" y="700722"/>
                  </a:lnTo>
                  <a:lnTo>
                    <a:pt x="374376" y="420863"/>
                  </a:lnTo>
                  <a:lnTo>
                    <a:pt x="376309" y="895234"/>
                  </a:lnTo>
                  <a:lnTo>
                    <a:pt x="376953" y="702392"/>
                  </a:lnTo>
                  <a:lnTo>
                    <a:pt x="377598" y="780578"/>
                  </a:lnTo>
                  <a:lnTo>
                    <a:pt x="378242" y="754270"/>
                  </a:lnTo>
                  <a:lnTo>
                    <a:pt x="378886" y="894245"/>
                  </a:lnTo>
                  <a:lnTo>
                    <a:pt x="379531" y="752599"/>
                  </a:lnTo>
                  <a:lnTo>
                    <a:pt x="380819" y="741015"/>
                  </a:lnTo>
                  <a:lnTo>
                    <a:pt x="382108" y="908025"/>
                  </a:lnTo>
                  <a:lnTo>
                    <a:pt x="382752" y="946038"/>
                  </a:lnTo>
                  <a:lnTo>
                    <a:pt x="385330" y="534028"/>
                  </a:lnTo>
                  <a:lnTo>
                    <a:pt x="385974" y="650964"/>
                  </a:lnTo>
                  <a:lnTo>
                    <a:pt x="387263" y="471717"/>
                  </a:lnTo>
                  <a:lnTo>
                    <a:pt x="389196" y="836684"/>
                  </a:lnTo>
                  <a:lnTo>
                    <a:pt x="391129" y="615608"/>
                  </a:lnTo>
                  <a:lnTo>
                    <a:pt x="393062" y="971002"/>
                  </a:lnTo>
                  <a:lnTo>
                    <a:pt x="394351" y="720820"/>
                  </a:lnTo>
                  <a:lnTo>
                    <a:pt x="394995" y="721560"/>
                  </a:lnTo>
                  <a:lnTo>
                    <a:pt x="395640" y="836643"/>
                  </a:lnTo>
                  <a:lnTo>
                    <a:pt x="397573" y="590279"/>
                  </a:lnTo>
                  <a:lnTo>
                    <a:pt x="398217" y="752957"/>
                  </a:lnTo>
                  <a:lnTo>
                    <a:pt x="398862" y="647987"/>
                  </a:lnTo>
                  <a:lnTo>
                    <a:pt x="400150" y="927438"/>
                  </a:lnTo>
                  <a:lnTo>
                    <a:pt x="400795" y="713736"/>
                  </a:lnTo>
                  <a:lnTo>
                    <a:pt x="402083" y="640444"/>
                  </a:lnTo>
                  <a:lnTo>
                    <a:pt x="403372" y="849703"/>
                  </a:lnTo>
                  <a:lnTo>
                    <a:pt x="404661" y="271684"/>
                  </a:lnTo>
                  <a:lnTo>
                    <a:pt x="405305" y="918570"/>
                  </a:lnTo>
                  <a:lnTo>
                    <a:pt x="405950" y="742030"/>
                  </a:lnTo>
                  <a:lnTo>
                    <a:pt x="406594" y="666861"/>
                  </a:lnTo>
                  <a:lnTo>
                    <a:pt x="408527" y="782739"/>
                  </a:lnTo>
                  <a:lnTo>
                    <a:pt x="409816" y="490808"/>
                  </a:lnTo>
                  <a:lnTo>
                    <a:pt x="411105" y="895048"/>
                  </a:lnTo>
                  <a:lnTo>
                    <a:pt x="413038" y="625883"/>
                  </a:lnTo>
                  <a:lnTo>
                    <a:pt x="413682" y="875004"/>
                  </a:lnTo>
                  <a:lnTo>
                    <a:pt x="414326" y="797245"/>
                  </a:lnTo>
                  <a:lnTo>
                    <a:pt x="414971" y="736495"/>
                  </a:lnTo>
                  <a:lnTo>
                    <a:pt x="415615" y="1004985"/>
                  </a:lnTo>
                  <a:lnTo>
                    <a:pt x="416259" y="653991"/>
                  </a:lnTo>
                  <a:lnTo>
                    <a:pt x="416904" y="769939"/>
                  </a:lnTo>
                  <a:lnTo>
                    <a:pt x="417548" y="786405"/>
                  </a:lnTo>
                  <a:lnTo>
                    <a:pt x="418193" y="744897"/>
                  </a:lnTo>
                  <a:lnTo>
                    <a:pt x="418837" y="813439"/>
                  </a:lnTo>
                  <a:lnTo>
                    <a:pt x="421414" y="530051"/>
                  </a:lnTo>
                  <a:lnTo>
                    <a:pt x="422703" y="969591"/>
                  </a:lnTo>
                  <a:lnTo>
                    <a:pt x="423347" y="566737"/>
                  </a:lnTo>
                  <a:lnTo>
                    <a:pt x="423992" y="715389"/>
                  </a:lnTo>
                  <a:lnTo>
                    <a:pt x="425281" y="908936"/>
                  </a:lnTo>
                  <a:lnTo>
                    <a:pt x="426569" y="630103"/>
                  </a:lnTo>
                  <a:lnTo>
                    <a:pt x="427214" y="1104695"/>
                  </a:lnTo>
                  <a:lnTo>
                    <a:pt x="427858" y="786035"/>
                  </a:lnTo>
                  <a:lnTo>
                    <a:pt x="428502" y="547719"/>
                  </a:lnTo>
                  <a:lnTo>
                    <a:pt x="430435" y="934357"/>
                  </a:lnTo>
                  <a:lnTo>
                    <a:pt x="432369" y="796398"/>
                  </a:lnTo>
                  <a:lnTo>
                    <a:pt x="433657" y="1039068"/>
                  </a:lnTo>
                  <a:lnTo>
                    <a:pt x="434302" y="683441"/>
                  </a:lnTo>
                  <a:lnTo>
                    <a:pt x="435590" y="741294"/>
                  </a:lnTo>
                  <a:lnTo>
                    <a:pt x="436235" y="500464"/>
                  </a:lnTo>
                  <a:lnTo>
                    <a:pt x="436879" y="690656"/>
                  </a:lnTo>
                  <a:lnTo>
                    <a:pt x="437524" y="826467"/>
                  </a:lnTo>
                  <a:lnTo>
                    <a:pt x="438168" y="739083"/>
                  </a:lnTo>
                  <a:lnTo>
                    <a:pt x="438812" y="728509"/>
                  </a:lnTo>
                  <a:lnTo>
                    <a:pt x="441390" y="874378"/>
                  </a:lnTo>
                  <a:lnTo>
                    <a:pt x="442034" y="663792"/>
                  </a:lnTo>
                  <a:lnTo>
                    <a:pt x="442678" y="780825"/>
                  </a:lnTo>
                  <a:lnTo>
                    <a:pt x="443323" y="938452"/>
                  </a:lnTo>
                  <a:lnTo>
                    <a:pt x="443967" y="880027"/>
                  </a:lnTo>
                  <a:lnTo>
                    <a:pt x="445256" y="672544"/>
                  </a:lnTo>
                  <a:lnTo>
                    <a:pt x="445900" y="823452"/>
                  </a:lnTo>
                  <a:lnTo>
                    <a:pt x="446545" y="457355"/>
                  </a:lnTo>
                  <a:lnTo>
                    <a:pt x="447189" y="698693"/>
                  </a:lnTo>
                  <a:lnTo>
                    <a:pt x="447833" y="649903"/>
                  </a:lnTo>
                  <a:lnTo>
                    <a:pt x="448478" y="907692"/>
                  </a:lnTo>
                  <a:lnTo>
                    <a:pt x="449122" y="724765"/>
                  </a:lnTo>
                  <a:lnTo>
                    <a:pt x="449766" y="678356"/>
                  </a:lnTo>
                  <a:lnTo>
                    <a:pt x="451700" y="991703"/>
                  </a:lnTo>
                  <a:lnTo>
                    <a:pt x="452344" y="590657"/>
                  </a:lnTo>
                  <a:lnTo>
                    <a:pt x="452988" y="721996"/>
                  </a:lnTo>
                  <a:lnTo>
                    <a:pt x="455566" y="1010866"/>
                  </a:lnTo>
                  <a:lnTo>
                    <a:pt x="457499" y="673284"/>
                  </a:lnTo>
                  <a:lnTo>
                    <a:pt x="458788" y="941497"/>
                  </a:lnTo>
                  <a:lnTo>
                    <a:pt x="460076" y="720671"/>
                  </a:lnTo>
                  <a:lnTo>
                    <a:pt x="460721" y="759664"/>
                  </a:lnTo>
                  <a:lnTo>
                    <a:pt x="461365" y="867331"/>
                  </a:lnTo>
                  <a:lnTo>
                    <a:pt x="462009" y="640655"/>
                  </a:lnTo>
                  <a:lnTo>
                    <a:pt x="462654" y="871570"/>
                  </a:lnTo>
                  <a:lnTo>
                    <a:pt x="463942" y="866682"/>
                  </a:lnTo>
                  <a:lnTo>
                    <a:pt x="464587" y="934627"/>
                  </a:lnTo>
                  <a:lnTo>
                    <a:pt x="465231" y="902927"/>
                  </a:lnTo>
                  <a:lnTo>
                    <a:pt x="467164" y="595227"/>
                  </a:lnTo>
                  <a:lnTo>
                    <a:pt x="469097" y="889042"/>
                  </a:lnTo>
                  <a:lnTo>
                    <a:pt x="470386" y="528367"/>
                  </a:lnTo>
                  <a:lnTo>
                    <a:pt x="471030" y="1168066"/>
                  </a:lnTo>
                  <a:lnTo>
                    <a:pt x="471675" y="817501"/>
                  </a:lnTo>
                  <a:lnTo>
                    <a:pt x="472319" y="772547"/>
                  </a:lnTo>
                  <a:lnTo>
                    <a:pt x="474252" y="1081778"/>
                  </a:lnTo>
                  <a:lnTo>
                    <a:pt x="476185" y="854163"/>
                  </a:lnTo>
                  <a:lnTo>
                    <a:pt x="476830" y="818970"/>
                  </a:lnTo>
                  <a:lnTo>
                    <a:pt x="477474" y="856091"/>
                  </a:lnTo>
                  <a:lnTo>
                    <a:pt x="478119" y="891745"/>
                  </a:lnTo>
                  <a:lnTo>
                    <a:pt x="478763" y="807640"/>
                  </a:lnTo>
                  <a:lnTo>
                    <a:pt x="479407" y="944851"/>
                  </a:lnTo>
                  <a:lnTo>
                    <a:pt x="480052" y="910760"/>
                  </a:lnTo>
                  <a:lnTo>
                    <a:pt x="480696" y="601496"/>
                  </a:lnTo>
                  <a:lnTo>
                    <a:pt x="481340" y="873356"/>
                  </a:lnTo>
                  <a:lnTo>
                    <a:pt x="481985" y="884752"/>
                  </a:lnTo>
                  <a:lnTo>
                    <a:pt x="483918" y="747177"/>
                  </a:lnTo>
                  <a:lnTo>
                    <a:pt x="484562" y="946403"/>
                  </a:lnTo>
                  <a:lnTo>
                    <a:pt x="485207" y="909981"/>
                  </a:lnTo>
                  <a:lnTo>
                    <a:pt x="485851" y="825138"/>
                  </a:lnTo>
                  <a:lnTo>
                    <a:pt x="486495" y="499968"/>
                  </a:lnTo>
                  <a:lnTo>
                    <a:pt x="487140" y="689776"/>
                  </a:lnTo>
                  <a:lnTo>
                    <a:pt x="487784" y="916018"/>
                  </a:lnTo>
                  <a:lnTo>
                    <a:pt x="488428" y="736438"/>
                  </a:lnTo>
                  <a:lnTo>
                    <a:pt x="489073" y="838177"/>
                  </a:lnTo>
                  <a:lnTo>
                    <a:pt x="489717" y="387962"/>
                  </a:lnTo>
                  <a:lnTo>
                    <a:pt x="490361" y="749857"/>
                  </a:lnTo>
                  <a:lnTo>
                    <a:pt x="491650" y="477516"/>
                  </a:lnTo>
                  <a:lnTo>
                    <a:pt x="492939" y="884343"/>
                  </a:lnTo>
                  <a:lnTo>
                    <a:pt x="494228" y="666536"/>
                  </a:lnTo>
                  <a:lnTo>
                    <a:pt x="494872" y="768842"/>
                  </a:lnTo>
                  <a:lnTo>
                    <a:pt x="495516" y="577334"/>
                  </a:lnTo>
                  <a:lnTo>
                    <a:pt x="496161" y="789015"/>
                  </a:lnTo>
                  <a:lnTo>
                    <a:pt x="496805" y="1131971"/>
                  </a:lnTo>
                  <a:lnTo>
                    <a:pt x="498738" y="522854"/>
                  </a:lnTo>
                  <a:lnTo>
                    <a:pt x="500027" y="816055"/>
                  </a:lnTo>
                  <a:lnTo>
                    <a:pt x="500671" y="758165"/>
                  </a:lnTo>
                  <a:lnTo>
                    <a:pt x="501316" y="736326"/>
                  </a:lnTo>
                  <a:lnTo>
                    <a:pt x="501960" y="768603"/>
                  </a:lnTo>
                  <a:lnTo>
                    <a:pt x="502604" y="443496"/>
                  </a:lnTo>
                  <a:lnTo>
                    <a:pt x="503249" y="903009"/>
                  </a:lnTo>
                  <a:lnTo>
                    <a:pt x="503893" y="682677"/>
                  </a:lnTo>
                  <a:lnTo>
                    <a:pt x="504537" y="724015"/>
                  </a:lnTo>
                  <a:lnTo>
                    <a:pt x="505826" y="901297"/>
                  </a:lnTo>
                  <a:lnTo>
                    <a:pt x="506471" y="699369"/>
                  </a:lnTo>
                  <a:lnTo>
                    <a:pt x="507115" y="751171"/>
                  </a:lnTo>
                  <a:lnTo>
                    <a:pt x="507759" y="876055"/>
                  </a:lnTo>
                  <a:lnTo>
                    <a:pt x="508404" y="820250"/>
                  </a:lnTo>
                  <a:lnTo>
                    <a:pt x="509048" y="715201"/>
                  </a:lnTo>
                  <a:lnTo>
                    <a:pt x="509692" y="900023"/>
                  </a:lnTo>
                  <a:lnTo>
                    <a:pt x="510981" y="608861"/>
                  </a:lnTo>
                  <a:lnTo>
                    <a:pt x="511626" y="738890"/>
                  </a:lnTo>
                  <a:lnTo>
                    <a:pt x="512270" y="646495"/>
                  </a:lnTo>
                  <a:lnTo>
                    <a:pt x="512914" y="590296"/>
                  </a:lnTo>
                  <a:lnTo>
                    <a:pt x="514203" y="1004046"/>
                  </a:lnTo>
                  <a:lnTo>
                    <a:pt x="514847" y="664750"/>
                  </a:lnTo>
                  <a:lnTo>
                    <a:pt x="516136" y="701566"/>
                  </a:lnTo>
                  <a:lnTo>
                    <a:pt x="516780" y="693614"/>
                  </a:lnTo>
                  <a:lnTo>
                    <a:pt x="517425" y="532473"/>
                  </a:lnTo>
                  <a:lnTo>
                    <a:pt x="518069" y="856124"/>
                  </a:lnTo>
                  <a:lnTo>
                    <a:pt x="518714" y="514919"/>
                  </a:lnTo>
                  <a:lnTo>
                    <a:pt x="520002" y="1058081"/>
                  </a:lnTo>
                  <a:lnTo>
                    <a:pt x="521291" y="687416"/>
                  </a:lnTo>
                  <a:lnTo>
                    <a:pt x="521935" y="708625"/>
                  </a:lnTo>
                  <a:lnTo>
                    <a:pt x="522580" y="536449"/>
                  </a:lnTo>
                  <a:lnTo>
                    <a:pt x="523224" y="600454"/>
                  </a:lnTo>
                  <a:lnTo>
                    <a:pt x="523868" y="882771"/>
                  </a:lnTo>
                  <a:lnTo>
                    <a:pt x="524513" y="764676"/>
                  </a:lnTo>
                  <a:lnTo>
                    <a:pt x="525157" y="770496"/>
                  </a:lnTo>
                  <a:lnTo>
                    <a:pt x="525802" y="803664"/>
                  </a:lnTo>
                  <a:lnTo>
                    <a:pt x="526446" y="717799"/>
                  </a:lnTo>
                  <a:lnTo>
                    <a:pt x="527090" y="870687"/>
                  </a:lnTo>
                  <a:lnTo>
                    <a:pt x="527735" y="850094"/>
                  </a:lnTo>
                  <a:lnTo>
                    <a:pt x="528379" y="758790"/>
                  </a:lnTo>
                  <a:lnTo>
                    <a:pt x="529023" y="973327"/>
                  </a:lnTo>
                  <a:lnTo>
                    <a:pt x="530312" y="685123"/>
                  </a:lnTo>
                  <a:lnTo>
                    <a:pt x="530956" y="763098"/>
                  </a:lnTo>
                  <a:lnTo>
                    <a:pt x="531601" y="746410"/>
                  </a:lnTo>
                  <a:lnTo>
                    <a:pt x="532245" y="569678"/>
                  </a:lnTo>
                  <a:lnTo>
                    <a:pt x="532890" y="655504"/>
                  </a:lnTo>
                  <a:lnTo>
                    <a:pt x="534178" y="938119"/>
                  </a:lnTo>
                  <a:lnTo>
                    <a:pt x="534823" y="910070"/>
                  </a:lnTo>
                  <a:lnTo>
                    <a:pt x="535467" y="603828"/>
                  </a:lnTo>
                  <a:lnTo>
                    <a:pt x="536111" y="735799"/>
                  </a:lnTo>
                  <a:lnTo>
                    <a:pt x="536756" y="725718"/>
                  </a:lnTo>
                  <a:lnTo>
                    <a:pt x="538689" y="995361"/>
                  </a:lnTo>
                  <a:lnTo>
                    <a:pt x="539333" y="790132"/>
                  </a:lnTo>
                  <a:lnTo>
                    <a:pt x="539978" y="956076"/>
                  </a:lnTo>
                  <a:lnTo>
                    <a:pt x="541911" y="551590"/>
                  </a:lnTo>
                  <a:lnTo>
                    <a:pt x="542555" y="847886"/>
                  </a:lnTo>
                  <a:lnTo>
                    <a:pt x="543199" y="782352"/>
                  </a:lnTo>
                  <a:lnTo>
                    <a:pt x="544488" y="362599"/>
                  </a:lnTo>
                  <a:lnTo>
                    <a:pt x="545132" y="529313"/>
                  </a:lnTo>
                  <a:lnTo>
                    <a:pt x="545777" y="446567"/>
                  </a:lnTo>
                  <a:lnTo>
                    <a:pt x="546421" y="61087"/>
                  </a:lnTo>
                  <a:lnTo>
                    <a:pt x="547066" y="459783"/>
                  </a:lnTo>
                  <a:lnTo>
                    <a:pt x="548999" y="816997"/>
                  </a:lnTo>
                  <a:lnTo>
                    <a:pt x="549643" y="325056"/>
                  </a:lnTo>
                  <a:lnTo>
                    <a:pt x="550287" y="748482"/>
                  </a:lnTo>
                  <a:lnTo>
                    <a:pt x="550932" y="661018"/>
                  </a:lnTo>
                  <a:lnTo>
                    <a:pt x="551576" y="768693"/>
                  </a:lnTo>
                  <a:lnTo>
                    <a:pt x="552221" y="593813"/>
                  </a:lnTo>
                  <a:lnTo>
                    <a:pt x="552865" y="866027"/>
                  </a:lnTo>
                  <a:lnTo>
                    <a:pt x="553509" y="705666"/>
                  </a:lnTo>
                  <a:lnTo>
                    <a:pt x="554798" y="506780"/>
                  </a:lnTo>
                  <a:lnTo>
                    <a:pt x="555442" y="911471"/>
                  </a:lnTo>
                  <a:lnTo>
                    <a:pt x="556087" y="688628"/>
                  </a:lnTo>
                  <a:lnTo>
                    <a:pt x="556731" y="623662"/>
                  </a:lnTo>
                  <a:lnTo>
                    <a:pt x="558020" y="1061697"/>
                  </a:lnTo>
                  <a:lnTo>
                    <a:pt x="558664" y="675890"/>
                  </a:lnTo>
                  <a:lnTo>
                    <a:pt x="559953" y="684913"/>
                  </a:lnTo>
                  <a:lnTo>
                    <a:pt x="561886" y="759989"/>
                  </a:lnTo>
                  <a:lnTo>
                    <a:pt x="562530" y="602600"/>
                  </a:lnTo>
                  <a:lnTo>
                    <a:pt x="563175" y="621862"/>
                  </a:lnTo>
                  <a:lnTo>
                    <a:pt x="565752" y="1054376"/>
                  </a:lnTo>
                  <a:lnTo>
                    <a:pt x="566397" y="696459"/>
                  </a:lnTo>
                  <a:lnTo>
                    <a:pt x="567041" y="717750"/>
                  </a:lnTo>
                  <a:lnTo>
                    <a:pt x="567685" y="986730"/>
                  </a:lnTo>
                  <a:lnTo>
                    <a:pt x="568330" y="827232"/>
                  </a:lnTo>
                  <a:lnTo>
                    <a:pt x="570263" y="480184"/>
                  </a:lnTo>
                  <a:lnTo>
                    <a:pt x="570907" y="850823"/>
                  </a:lnTo>
                  <a:lnTo>
                    <a:pt x="572196" y="814506"/>
                  </a:lnTo>
                  <a:lnTo>
                    <a:pt x="572840" y="655746"/>
                  </a:lnTo>
                  <a:lnTo>
                    <a:pt x="573485" y="1071704"/>
                  </a:lnTo>
                  <a:lnTo>
                    <a:pt x="574129" y="713075"/>
                  </a:lnTo>
                  <a:lnTo>
                    <a:pt x="574773" y="523132"/>
                  </a:lnTo>
                  <a:lnTo>
                    <a:pt x="575418" y="574553"/>
                  </a:lnTo>
                  <a:lnTo>
                    <a:pt x="576062" y="706175"/>
                  </a:lnTo>
                  <a:lnTo>
                    <a:pt x="576706" y="437585"/>
                  </a:lnTo>
                  <a:lnTo>
                    <a:pt x="577351" y="663774"/>
                  </a:lnTo>
                  <a:lnTo>
                    <a:pt x="578639" y="414074"/>
                  </a:lnTo>
                  <a:lnTo>
                    <a:pt x="579284" y="483932"/>
                  </a:lnTo>
                  <a:lnTo>
                    <a:pt x="580573" y="614945"/>
                  </a:lnTo>
                  <a:lnTo>
                    <a:pt x="581217" y="392352"/>
                  </a:lnTo>
                  <a:lnTo>
                    <a:pt x="582506" y="914511"/>
                  </a:lnTo>
                  <a:lnTo>
                    <a:pt x="583150" y="311841"/>
                  </a:lnTo>
                  <a:lnTo>
                    <a:pt x="583794" y="657452"/>
                  </a:lnTo>
                  <a:lnTo>
                    <a:pt x="584439" y="651115"/>
                  </a:lnTo>
                  <a:lnTo>
                    <a:pt x="585083" y="549208"/>
                  </a:lnTo>
                  <a:lnTo>
                    <a:pt x="586372" y="1016906"/>
                  </a:lnTo>
                  <a:lnTo>
                    <a:pt x="587661" y="938729"/>
                  </a:lnTo>
                  <a:lnTo>
                    <a:pt x="588949" y="913562"/>
                  </a:lnTo>
                  <a:lnTo>
                    <a:pt x="590238" y="507645"/>
                  </a:lnTo>
                  <a:lnTo>
                    <a:pt x="590882" y="880615"/>
                  </a:lnTo>
                  <a:lnTo>
                    <a:pt x="591527" y="764045"/>
                  </a:lnTo>
                  <a:lnTo>
                    <a:pt x="592171" y="635667"/>
                  </a:lnTo>
                  <a:lnTo>
                    <a:pt x="593460" y="635589"/>
                  </a:lnTo>
                  <a:lnTo>
                    <a:pt x="594104" y="822942"/>
                  </a:lnTo>
                  <a:lnTo>
                    <a:pt x="594749" y="735398"/>
                  </a:lnTo>
                  <a:lnTo>
                    <a:pt x="595393" y="901483"/>
                  </a:lnTo>
                  <a:lnTo>
                    <a:pt x="597326" y="226757"/>
                  </a:lnTo>
                  <a:lnTo>
                    <a:pt x="598615" y="1014905"/>
                  </a:lnTo>
                  <a:lnTo>
                    <a:pt x="599259" y="878574"/>
                  </a:lnTo>
                  <a:lnTo>
                    <a:pt x="599904" y="802330"/>
                  </a:lnTo>
                  <a:lnTo>
                    <a:pt x="600548" y="1045248"/>
                  </a:lnTo>
                  <a:lnTo>
                    <a:pt x="601192" y="860406"/>
                  </a:lnTo>
                  <a:lnTo>
                    <a:pt x="601837" y="944030"/>
                  </a:lnTo>
                  <a:lnTo>
                    <a:pt x="603125" y="514769"/>
                  </a:lnTo>
                  <a:lnTo>
                    <a:pt x="603770" y="584065"/>
                  </a:lnTo>
                  <a:lnTo>
                    <a:pt x="605058" y="708894"/>
                  </a:lnTo>
                  <a:lnTo>
                    <a:pt x="606347" y="716739"/>
                  </a:lnTo>
                  <a:lnTo>
                    <a:pt x="607636" y="442936"/>
                  </a:lnTo>
                  <a:lnTo>
                    <a:pt x="608925" y="846437"/>
                  </a:lnTo>
                  <a:lnTo>
                    <a:pt x="609569" y="825741"/>
                  </a:lnTo>
                  <a:lnTo>
                    <a:pt x="611502" y="399018"/>
                  </a:lnTo>
                  <a:lnTo>
                    <a:pt x="612146" y="1132789"/>
                  </a:lnTo>
                  <a:lnTo>
                    <a:pt x="612791" y="781456"/>
                  </a:lnTo>
                  <a:lnTo>
                    <a:pt x="614724" y="515783"/>
                  </a:lnTo>
                  <a:lnTo>
                    <a:pt x="615368" y="973995"/>
                  </a:lnTo>
                  <a:lnTo>
                    <a:pt x="616013" y="808746"/>
                  </a:lnTo>
                  <a:lnTo>
                    <a:pt x="616657" y="801528"/>
                  </a:lnTo>
                  <a:lnTo>
                    <a:pt x="617301" y="592075"/>
                  </a:lnTo>
                  <a:lnTo>
                    <a:pt x="617946" y="741490"/>
                  </a:lnTo>
                  <a:lnTo>
                    <a:pt x="618590" y="993162"/>
                  </a:lnTo>
                  <a:lnTo>
                    <a:pt x="620523" y="615511"/>
                  </a:lnTo>
                  <a:lnTo>
                    <a:pt x="622456" y="1053741"/>
                  </a:lnTo>
                  <a:lnTo>
                    <a:pt x="623745" y="602101"/>
                  </a:lnTo>
                  <a:lnTo>
                    <a:pt x="624389" y="646039"/>
                  </a:lnTo>
                  <a:lnTo>
                    <a:pt x="625034" y="517253"/>
                  </a:lnTo>
                  <a:lnTo>
                    <a:pt x="625678" y="642642"/>
                  </a:lnTo>
                  <a:lnTo>
                    <a:pt x="626967" y="674825"/>
                  </a:lnTo>
                  <a:lnTo>
                    <a:pt x="627611" y="860090"/>
                  </a:lnTo>
                  <a:lnTo>
                    <a:pt x="628256" y="806533"/>
                  </a:lnTo>
                  <a:lnTo>
                    <a:pt x="628900" y="581771"/>
                  </a:lnTo>
                  <a:lnTo>
                    <a:pt x="629544" y="842764"/>
                  </a:lnTo>
                  <a:lnTo>
                    <a:pt x="631477" y="600474"/>
                  </a:lnTo>
                  <a:lnTo>
                    <a:pt x="633411" y="885309"/>
                  </a:lnTo>
                  <a:lnTo>
                    <a:pt x="634699" y="630831"/>
                  </a:lnTo>
                  <a:lnTo>
                    <a:pt x="635344" y="777313"/>
                  </a:lnTo>
                  <a:lnTo>
                    <a:pt x="635988" y="564294"/>
                  </a:lnTo>
                  <a:lnTo>
                    <a:pt x="636632" y="802291"/>
                  </a:lnTo>
                  <a:lnTo>
                    <a:pt x="637277" y="702113"/>
                  </a:lnTo>
                  <a:lnTo>
                    <a:pt x="637921" y="970027"/>
                  </a:lnTo>
                  <a:lnTo>
                    <a:pt x="638565" y="627383"/>
                  </a:lnTo>
                  <a:lnTo>
                    <a:pt x="639210" y="786980"/>
                  </a:lnTo>
                  <a:lnTo>
                    <a:pt x="639854" y="905047"/>
                  </a:lnTo>
                  <a:lnTo>
                    <a:pt x="640499" y="864847"/>
                  </a:lnTo>
                  <a:lnTo>
                    <a:pt x="641143" y="458975"/>
                  </a:lnTo>
                  <a:lnTo>
                    <a:pt x="641787" y="810346"/>
                  </a:lnTo>
                  <a:lnTo>
                    <a:pt x="643720" y="520119"/>
                  </a:lnTo>
                  <a:lnTo>
                    <a:pt x="644365" y="745102"/>
                  </a:lnTo>
                  <a:lnTo>
                    <a:pt x="645009" y="739198"/>
                  </a:lnTo>
                  <a:lnTo>
                    <a:pt x="645653" y="666714"/>
                  </a:lnTo>
                  <a:lnTo>
                    <a:pt x="646942" y="799340"/>
                  </a:lnTo>
                  <a:lnTo>
                    <a:pt x="647587" y="691981"/>
                  </a:lnTo>
                  <a:lnTo>
                    <a:pt x="648231" y="749727"/>
                  </a:lnTo>
                  <a:lnTo>
                    <a:pt x="650808" y="1098673"/>
                  </a:lnTo>
                  <a:lnTo>
                    <a:pt x="652097" y="817580"/>
                  </a:lnTo>
                  <a:lnTo>
                    <a:pt x="652741" y="826728"/>
                  </a:lnTo>
                  <a:lnTo>
                    <a:pt x="653386" y="960736"/>
                  </a:lnTo>
                  <a:lnTo>
                    <a:pt x="654030" y="742352"/>
                  </a:lnTo>
                  <a:lnTo>
                    <a:pt x="654675" y="925693"/>
                  </a:lnTo>
                  <a:lnTo>
                    <a:pt x="655319" y="1052463"/>
                  </a:lnTo>
                  <a:lnTo>
                    <a:pt x="655963" y="936629"/>
                  </a:lnTo>
                  <a:lnTo>
                    <a:pt x="656608" y="367998"/>
                  </a:lnTo>
                  <a:lnTo>
                    <a:pt x="657896" y="418913"/>
                  </a:lnTo>
                  <a:lnTo>
                    <a:pt x="659830" y="794741"/>
                  </a:lnTo>
                  <a:lnTo>
                    <a:pt x="660474" y="772518"/>
                  </a:lnTo>
                  <a:lnTo>
                    <a:pt x="661118" y="579260"/>
                  </a:lnTo>
                  <a:lnTo>
                    <a:pt x="661763" y="722809"/>
                  </a:lnTo>
                  <a:lnTo>
                    <a:pt x="662407" y="763177"/>
                  </a:lnTo>
                  <a:lnTo>
                    <a:pt x="663051" y="647914"/>
                  </a:lnTo>
                  <a:lnTo>
                    <a:pt x="663696" y="732234"/>
                  </a:lnTo>
                  <a:lnTo>
                    <a:pt x="664340" y="935504"/>
                  </a:lnTo>
                  <a:lnTo>
                    <a:pt x="664984" y="932101"/>
                  </a:lnTo>
                  <a:lnTo>
                    <a:pt x="666273" y="687047"/>
                  </a:lnTo>
                  <a:lnTo>
                    <a:pt x="667562" y="985920"/>
                  </a:lnTo>
                  <a:lnTo>
                    <a:pt x="668851" y="699298"/>
                  </a:lnTo>
                  <a:lnTo>
                    <a:pt x="669495" y="1176069"/>
                  </a:lnTo>
                  <a:lnTo>
                    <a:pt x="670139" y="1127128"/>
                  </a:lnTo>
                  <a:lnTo>
                    <a:pt x="672072" y="695439"/>
                  </a:lnTo>
                  <a:lnTo>
                    <a:pt x="672717" y="990858"/>
                  </a:lnTo>
                  <a:lnTo>
                    <a:pt x="673361" y="978382"/>
                  </a:lnTo>
                  <a:lnTo>
                    <a:pt x="674006" y="407853"/>
                  </a:lnTo>
                  <a:lnTo>
                    <a:pt x="674650" y="584697"/>
                  </a:lnTo>
                  <a:lnTo>
                    <a:pt x="675939" y="776130"/>
                  </a:lnTo>
                  <a:lnTo>
                    <a:pt x="676583" y="656200"/>
                  </a:lnTo>
                  <a:lnTo>
                    <a:pt x="677227" y="873003"/>
                  </a:lnTo>
                  <a:lnTo>
                    <a:pt x="677872" y="488424"/>
                  </a:lnTo>
                  <a:lnTo>
                    <a:pt x="678516" y="803677"/>
                  </a:lnTo>
                  <a:lnTo>
                    <a:pt x="679160" y="807231"/>
                  </a:lnTo>
                  <a:lnTo>
                    <a:pt x="680449" y="460246"/>
                  </a:lnTo>
                  <a:lnTo>
                    <a:pt x="681094" y="588733"/>
                  </a:lnTo>
                  <a:lnTo>
                    <a:pt x="681738" y="812943"/>
                  </a:lnTo>
                  <a:lnTo>
                    <a:pt x="682382" y="662782"/>
                  </a:lnTo>
                  <a:lnTo>
                    <a:pt x="683027" y="659525"/>
                  </a:lnTo>
                  <a:lnTo>
                    <a:pt x="683671" y="856936"/>
                  </a:lnTo>
                  <a:lnTo>
                    <a:pt x="684315" y="793418"/>
                  </a:lnTo>
                  <a:lnTo>
                    <a:pt x="685604" y="489353"/>
                  </a:lnTo>
                  <a:lnTo>
                    <a:pt x="686248" y="679404"/>
                  </a:lnTo>
                  <a:lnTo>
                    <a:pt x="686893" y="675884"/>
                  </a:lnTo>
                  <a:lnTo>
                    <a:pt x="688182" y="900065"/>
                  </a:lnTo>
                  <a:lnTo>
                    <a:pt x="688826" y="859680"/>
                  </a:lnTo>
                  <a:lnTo>
                    <a:pt x="690115" y="604478"/>
                  </a:lnTo>
                  <a:lnTo>
                    <a:pt x="690759" y="1043225"/>
                  </a:lnTo>
                  <a:lnTo>
                    <a:pt x="691403" y="897338"/>
                  </a:lnTo>
                  <a:lnTo>
                    <a:pt x="692048" y="869156"/>
                  </a:lnTo>
                  <a:lnTo>
                    <a:pt x="692692" y="962145"/>
                  </a:lnTo>
                  <a:lnTo>
                    <a:pt x="693337" y="927512"/>
                  </a:lnTo>
                  <a:lnTo>
                    <a:pt x="693981" y="688536"/>
                  </a:lnTo>
                  <a:lnTo>
                    <a:pt x="694625" y="780284"/>
                  </a:lnTo>
                  <a:lnTo>
                    <a:pt x="695270" y="786771"/>
                  </a:lnTo>
                  <a:lnTo>
                    <a:pt x="695914" y="569664"/>
                  </a:lnTo>
                  <a:lnTo>
                    <a:pt x="696558" y="621869"/>
                  </a:lnTo>
                  <a:lnTo>
                    <a:pt x="697203" y="956157"/>
                  </a:lnTo>
                  <a:lnTo>
                    <a:pt x="697847" y="757128"/>
                  </a:lnTo>
                  <a:lnTo>
                    <a:pt x="699136" y="449923"/>
                  </a:lnTo>
                  <a:lnTo>
                    <a:pt x="700425" y="828502"/>
                  </a:lnTo>
                  <a:lnTo>
                    <a:pt x="701069" y="766357"/>
                  </a:lnTo>
                  <a:lnTo>
                    <a:pt x="701713" y="664551"/>
                  </a:lnTo>
                  <a:lnTo>
                    <a:pt x="702358" y="774356"/>
                  </a:lnTo>
                  <a:lnTo>
                    <a:pt x="703002" y="817104"/>
                  </a:lnTo>
                  <a:lnTo>
                    <a:pt x="703646" y="679404"/>
                  </a:lnTo>
                  <a:lnTo>
                    <a:pt x="704291" y="845016"/>
                  </a:lnTo>
                  <a:lnTo>
                    <a:pt x="704935" y="498436"/>
                  </a:lnTo>
                  <a:lnTo>
                    <a:pt x="705579" y="645715"/>
                  </a:lnTo>
                  <a:lnTo>
                    <a:pt x="707513" y="943435"/>
                  </a:lnTo>
                  <a:lnTo>
                    <a:pt x="708157" y="573439"/>
                  </a:lnTo>
                  <a:lnTo>
                    <a:pt x="708801" y="853270"/>
                  </a:lnTo>
                  <a:lnTo>
                    <a:pt x="709446" y="664195"/>
                  </a:lnTo>
                  <a:lnTo>
                    <a:pt x="710090" y="727832"/>
                  </a:lnTo>
                  <a:lnTo>
                    <a:pt x="711379" y="872950"/>
                  </a:lnTo>
                  <a:lnTo>
                    <a:pt x="712667" y="504173"/>
                  </a:lnTo>
                  <a:lnTo>
                    <a:pt x="713312" y="612539"/>
                  </a:lnTo>
                  <a:lnTo>
                    <a:pt x="715245" y="837508"/>
                  </a:lnTo>
                  <a:lnTo>
                    <a:pt x="715889" y="799321"/>
                  </a:lnTo>
                  <a:lnTo>
                    <a:pt x="716534" y="860972"/>
                  </a:lnTo>
                  <a:lnTo>
                    <a:pt x="718467" y="428978"/>
                  </a:lnTo>
                  <a:lnTo>
                    <a:pt x="720400" y="890088"/>
                  </a:lnTo>
                  <a:lnTo>
                    <a:pt x="721044" y="712866"/>
                  </a:lnTo>
                  <a:lnTo>
                    <a:pt x="721689" y="881352"/>
                  </a:lnTo>
                  <a:lnTo>
                    <a:pt x="722333" y="1062975"/>
                  </a:lnTo>
                  <a:lnTo>
                    <a:pt x="722977" y="910312"/>
                  </a:lnTo>
                  <a:lnTo>
                    <a:pt x="724266" y="444463"/>
                  </a:lnTo>
                  <a:lnTo>
                    <a:pt x="724910" y="1027149"/>
                  </a:lnTo>
                  <a:lnTo>
                    <a:pt x="725555" y="956998"/>
                  </a:lnTo>
                  <a:lnTo>
                    <a:pt x="726199" y="568231"/>
                  </a:lnTo>
                  <a:lnTo>
                    <a:pt x="726843" y="644979"/>
                  </a:lnTo>
                  <a:lnTo>
                    <a:pt x="727488" y="848359"/>
                  </a:lnTo>
                  <a:lnTo>
                    <a:pt x="728777" y="848342"/>
                  </a:lnTo>
                  <a:lnTo>
                    <a:pt x="730065" y="616029"/>
                  </a:lnTo>
                  <a:lnTo>
                    <a:pt x="730710" y="696971"/>
                  </a:lnTo>
                  <a:lnTo>
                    <a:pt x="731998" y="870344"/>
                  </a:lnTo>
                  <a:lnTo>
                    <a:pt x="733287" y="540899"/>
                  </a:lnTo>
                  <a:lnTo>
                    <a:pt x="733932" y="664357"/>
                  </a:lnTo>
                  <a:lnTo>
                    <a:pt x="735865" y="910246"/>
                  </a:lnTo>
                  <a:lnTo>
                    <a:pt x="737153" y="969503"/>
                  </a:lnTo>
                  <a:lnTo>
                    <a:pt x="738442" y="737524"/>
                  </a:lnTo>
                  <a:lnTo>
                    <a:pt x="739086" y="768314"/>
                  </a:lnTo>
                  <a:lnTo>
                    <a:pt x="739731" y="961160"/>
                  </a:lnTo>
                  <a:lnTo>
                    <a:pt x="740375" y="753398"/>
                  </a:lnTo>
                  <a:lnTo>
                    <a:pt x="741020" y="655751"/>
                  </a:lnTo>
                  <a:lnTo>
                    <a:pt x="741664" y="849388"/>
                  </a:lnTo>
                  <a:lnTo>
                    <a:pt x="742308" y="622035"/>
                  </a:lnTo>
                  <a:lnTo>
                    <a:pt x="742953" y="616133"/>
                  </a:lnTo>
                  <a:lnTo>
                    <a:pt x="743597" y="632097"/>
                  </a:lnTo>
                  <a:lnTo>
                    <a:pt x="744241" y="605265"/>
                  </a:lnTo>
                  <a:lnTo>
                    <a:pt x="746174" y="826044"/>
                  </a:lnTo>
                  <a:lnTo>
                    <a:pt x="746819" y="622599"/>
                  </a:lnTo>
                  <a:lnTo>
                    <a:pt x="747463" y="804778"/>
                  </a:lnTo>
                  <a:lnTo>
                    <a:pt x="748752" y="946866"/>
                  </a:lnTo>
                  <a:lnTo>
                    <a:pt x="750041" y="612480"/>
                  </a:lnTo>
                  <a:lnTo>
                    <a:pt x="750685" y="820705"/>
                  </a:lnTo>
                  <a:lnTo>
                    <a:pt x="751329" y="522633"/>
                  </a:lnTo>
                  <a:lnTo>
                    <a:pt x="751974" y="827907"/>
                  </a:lnTo>
                  <a:lnTo>
                    <a:pt x="753262" y="595656"/>
                  </a:lnTo>
                  <a:lnTo>
                    <a:pt x="753907" y="672669"/>
                  </a:lnTo>
                  <a:lnTo>
                    <a:pt x="755196" y="765838"/>
                  </a:lnTo>
                  <a:lnTo>
                    <a:pt x="755840" y="436983"/>
                  </a:lnTo>
                  <a:lnTo>
                    <a:pt x="756484" y="926046"/>
                  </a:lnTo>
                  <a:lnTo>
                    <a:pt x="757129" y="467564"/>
                  </a:lnTo>
                  <a:lnTo>
                    <a:pt x="757773" y="671827"/>
                  </a:lnTo>
                  <a:lnTo>
                    <a:pt x="758417" y="476399"/>
                  </a:lnTo>
                  <a:lnTo>
                    <a:pt x="759062" y="434138"/>
                  </a:lnTo>
                  <a:lnTo>
                    <a:pt x="760350" y="873737"/>
                  </a:lnTo>
                  <a:lnTo>
                    <a:pt x="760995" y="799294"/>
                  </a:lnTo>
                  <a:lnTo>
                    <a:pt x="762284" y="665732"/>
                  </a:lnTo>
                  <a:lnTo>
                    <a:pt x="762928" y="692380"/>
                  </a:lnTo>
                  <a:lnTo>
                    <a:pt x="763572" y="842643"/>
                  </a:lnTo>
                  <a:lnTo>
                    <a:pt x="764217" y="786327"/>
                  </a:lnTo>
                  <a:lnTo>
                    <a:pt x="764861" y="481057"/>
                  </a:lnTo>
                  <a:lnTo>
                    <a:pt x="766150" y="1005108"/>
                  </a:lnTo>
                  <a:lnTo>
                    <a:pt x="766794" y="710858"/>
                  </a:lnTo>
                  <a:lnTo>
                    <a:pt x="767439" y="798846"/>
                  </a:lnTo>
                  <a:lnTo>
                    <a:pt x="768727" y="958332"/>
                  </a:lnTo>
                  <a:lnTo>
                    <a:pt x="769372" y="870293"/>
                  </a:lnTo>
                  <a:lnTo>
                    <a:pt x="770016" y="845389"/>
                  </a:lnTo>
                  <a:lnTo>
                    <a:pt x="770660" y="953525"/>
                  </a:lnTo>
                  <a:lnTo>
                    <a:pt x="771305" y="702359"/>
                  </a:lnTo>
                  <a:lnTo>
                    <a:pt x="771949" y="861488"/>
                  </a:lnTo>
                  <a:lnTo>
                    <a:pt x="773238" y="755925"/>
                  </a:lnTo>
                  <a:lnTo>
                    <a:pt x="773882" y="785966"/>
                  </a:lnTo>
                  <a:lnTo>
                    <a:pt x="775171" y="643509"/>
                  </a:lnTo>
                  <a:lnTo>
                    <a:pt x="775815" y="734482"/>
                  </a:lnTo>
                  <a:lnTo>
                    <a:pt x="776460" y="754316"/>
                  </a:lnTo>
                  <a:lnTo>
                    <a:pt x="777104" y="601821"/>
                  </a:lnTo>
                  <a:lnTo>
                    <a:pt x="777748" y="1040565"/>
                  </a:lnTo>
                  <a:lnTo>
                    <a:pt x="778393" y="942014"/>
                  </a:lnTo>
                  <a:lnTo>
                    <a:pt x="780326" y="534203"/>
                  </a:lnTo>
                  <a:lnTo>
                    <a:pt x="780970" y="615215"/>
                  </a:lnTo>
                  <a:lnTo>
                    <a:pt x="781615" y="1031587"/>
                  </a:lnTo>
                  <a:lnTo>
                    <a:pt x="782903" y="999615"/>
                  </a:lnTo>
                  <a:lnTo>
                    <a:pt x="785481" y="598838"/>
                  </a:lnTo>
                  <a:lnTo>
                    <a:pt x="786125" y="573273"/>
                  </a:lnTo>
                  <a:lnTo>
                    <a:pt x="788058" y="795381"/>
                  </a:lnTo>
                  <a:lnTo>
                    <a:pt x="788703" y="689187"/>
                  </a:lnTo>
                  <a:lnTo>
                    <a:pt x="789347" y="763379"/>
                  </a:lnTo>
                  <a:lnTo>
                    <a:pt x="789991" y="813560"/>
                  </a:lnTo>
                  <a:lnTo>
                    <a:pt x="791280" y="166729"/>
                  </a:lnTo>
                  <a:lnTo>
                    <a:pt x="791924" y="612855"/>
                  </a:lnTo>
                  <a:lnTo>
                    <a:pt x="792569" y="513977"/>
                  </a:lnTo>
                  <a:lnTo>
                    <a:pt x="793213" y="773401"/>
                  </a:lnTo>
                  <a:lnTo>
                    <a:pt x="793857" y="585978"/>
                  </a:lnTo>
                  <a:lnTo>
                    <a:pt x="794502" y="604502"/>
                  </a:lnTo>
                  <a:lnTo>
                    <a:pt x="795146" y="671949"/>
                  </a:lnTo>
                  <a:lnTo>
                    <a:pt x="795791" y="554356"/>
                  </a:lnTo>
                  <a:lnTo>
                    <a:pt x="796435" y="605700"/>
                  </a:lnTo>
                  <a:lnTo>
                    <a:pt x="799012" y="756924"/>
                  </a:lnTo>
                  <a:lnTo>
                    <a:pt x="800945" y="602813"/>
                  </a:lnTo>
                  <a:lnTo>
                    <a:pt x="802234" y="914033"/>
                  </a:lnTo>
                  <a:lnTo>
                    <a:pt x="802879" y="878263"/>
                  </a:lnTo>
                  <a:lnTo>
                    <a:pt x="803523" y="573924"/>
                  </a:lnTo>
                  <a:lnTo>
                    <a:pt x="804167" y="831047"/>
                  </a:lnTo>
                  <a:lnTo>
                    <a:pt x="804812" y="742576"/>
                  </a:lnTo>
                  <a:lnTo>
                    <a:pt x="805456" y="971154"/>
                  </a:lnTo>
                  <a:lnTo>
                    <a:pt x="806100" y="747833"/>
                  </a:lnTo>
                  <a:lnTo>
                    <a:pt x="806745" y="811213"/>
                  </a:lnTo>
                  <a:lnTo>
                    <a:pt x="807389" y="789731"/>
                  </a:lnTo>
                  <a:lnTo>
                    <a:pt x="808034" y="775954"/>
                  </a:lnTo>
                  <a:lnTo>
                    <a:pt x="808678" y="787157"/>
                  </a:lnTo>
                  <a:lnTo>
                    <a:pt x="809967" y="885410"/>
                  </a:lnTo>
                  <a:lnTo>
                    <a:pt x="811255" y="331462"/>
                  </a:lnTo>
                  <a:lnTo>
                    <a:pt x="811900" y="1080709"/>
                  </a:lnTo>
                  <a:lnTo>
                    <a:pt x="813188" y="997957"/>
                  </a:lnTo>
                  <a:lnTo>
                    <a:pt x="813833" y="1134404"/>
                  </a:lnTo>
                  <a:lnTo>
                    <a:pt x="814477" y="1005181"/>
                  </a:lnTo>
                  <a:lnTo>
                    <a:pt x="816410" y="692790"/>
                  </a:lnTo>
                  <a:lnTo>
                    <a:pt x="817055" y="905888"/>
                  </a:lnTo>
                  <a:lnTo>
                    <a:pt x="817699" y="760387"/>
                  </a:lnTo>
                  <a:lnTo>
                    <a:pt x="818988" y="422109"/>
                  </a:lnTo>
                  <a:lnTo>
                    <a:pt x="819632" y="579223"/>
                  </a:lnTo>
                  <a:lnTo>
                    <a:pt x="820276" y="734014"/>
                  </a:lnTo>
                  <a:lnTo>
                    <a:pt x="820921" y="537553"/>
                  </a:lnTo>
                  <a:lnTo>
                    <a:pt x="821565" y="748604"/>
                  </a:lnTo>
                  <a:lnTo>
                    <a:pt x="822210" y="605714"/>
                  </a:lnTo>
                  <a:lnTo>
                    <a:pt x="822854" y="920830"/>
                  </a:lnTo>
                  <a:lnTo>
                    <a:pt x="823498" y="848642"/>
                  </a:lnTo>
                  <a:lnTo>
                    <a:pt x="826076" y="403256"/>
                  </a:lnTo>
                  <a:lnTo>
                    <a:pt x="826720" y="733844"/>
                  </a:lnTo>
                  <a:lnTo>
                    <a:pt x="827364" y="440591"/>
                  </a:lnTo>
                  <a:lnTo>
                    <a:pt x="828653" y="953779"/>
                  </a:lnTo>
                  <a:lnTo>
                    <a:pt x="829298" y="730647"/>
                  </a:lnTo>
                  <a:lnTo>
                    <a:pt x="829942" y="743025"/>
                  </a:lnTo>
                  <a:lnTo>
                    <a:pt x="830586" y="631501"/>
                  </a:lnTo>
                  <a:lnTo>
                    <a:pt x="831231" y="675610"/>
                  </a:lnTo>
                  <a:lnTo>
                    <a:pt x="833808" y="904314"/>
                  </a:lnTo>
                  <a:lnTo>
                    <a:pt x="834452" y="619840"/>
                  </a:lnTo>
                  <a:lnTo>
                    <a:pt x="835097" y="905618"/>
                  </a:lnTo>
                  <a:lnTo>
                    <a:pt x="836386" y="567074"/>
                  </a:lnTo>
                  <a:lnTo>
                    <a:pt x="837030" y="835249"/>
                  </a:lnTo>
                  <a:lnTo>
                    <a:pt x="837674" y="686786"/>
                  </a:lnTo>
                  <a:lnTo>
                    <a:pt x="838319" y="375273"/>
                  </a:lnTo>
                  <a:lnTo>
                    <a:pt x="838963" y="489831"/>
                  </a:lnTo>
                  <a:lnTo>
                    <a:pt x="840896" y="1053913"/>
                  </a:lnTo>
                  <a:lnTo>
                    <a:pt x="841541" y="806294"/>
                  </a:lnTo>
                  <a:lnTo>
                    <a:pt x="842185" y="764406"/>
                  </a:lnTo>
                  <a:lnTo>
                    <a:pt x="842829" y="361580"/>
                  </a:lnTo>
                  <a:lnTo>
                    <a:pt x="843474" y="754417"/>
                  </a:lnTo>
                  <a:lnTo>
                    <a:pt x="844118" y="951031"/>
                  </a:lnTo>
                  <a:lnTo>
                    <a:pt x="844762" y="726914"/>
                  </a:lnTo>
                  <a:lnTo>
                    <a:pt x="845407" y="705725"/>
                  </a:lnTo>
                  <a:lnTo>
                    <a:pt x="846051" y="576664"/>
                  </a:lnTo>
                  <a:lnTo>
                    <a:pt x="846695" y="619463"/>
                  </a:lnTo>
                  <a:lnTo>
                    <a:pt x="847340" y="778951"/>
                  </a:lnTo>
                  <a:lnTo>
                    <a:pt x="847984" y="461404"/>
                  </a:lnTo>
                  <a:lnTo>
                    <a:pt x="848629" y="799349"/>
                  </a:lnTo>
                  <a:lnTo>
                    <a:pt x="849273" y="1015295"/>
                  </a:lnTo>
                  <a:lnTo>
                    <a:pt x="849917" y="796445"/>
                  </a:lnTo>
                  <a:lnTo>
                    <a:pt x="850562" y="920787"/>
                  </a:lnTo>
                  <a:lnTo>
                    <a:pt x="851206" y="826770"/>
                  </a:lnTo>
                  <a:lnTo>
                    <a:pt x="853139" y="530537"/>
                  </a:lnTo>
                  <a:lnTo>
                    <a:pt x="855072" y="812296"/>
                  </a:lnTo>
                  <a:lnTo>
                    <a:pt x="855717" y="1025478"/>
                  </a:lnTo>
                  <a:lnTo>
                    <a:pt x="856361" y="493350"/>
                  </a:lnTo>
                  <a:lnTo>
                    <a:pt x="857005" y="717649"/>
                  </a:lnTo>
                  <a:lnTo>
                    <a:pt x="857650" y="839137"/>
                  </a:lnTo>
                  <a:lnTo>
                    <a:pt x="858294" y="579693"/>
                  </a:lnTo>
                  <a:lnTo>
                    <a:pt x="858938" y="702838"/>
                  </a:lnTo>
                  <a:lnTo>
                    <a:pt x="860871" y="537346"/>
                  </a:lnTo>
                  <a:lnTo>
                    <a:pt x="862805" y="948057"/>
                  </a:lnTo>
                  <a:lnTo>
                    <a:pt x="864738" y="656133"/>
                  </a:lnTo>
                  <a:lnTo>
                    <a:pt x="865382" y="1050071"/>
                  </a:lnTo>
                  <a:lnTo>
                    <a:pt x="866026" y="745047"/>
                  </a:lnTo>
                  <a:lnTo>
                    <a:pt x="867959" y="451103"/>
                  </a:lnTo>
                  <a:lnTo>
                    <a:pt x="869248" y="743206"/>
                  </a:lnTo>
                  <a:lnTo>
                    <a:pt x="869893" y="722531"/>
                  </a:lnTo>
                  <a:lnTo>
                    <a:pt x="870537" y="354521"/>
                  </a:lnTo>
                  <a:lnTo>
                    <a:pt x="871181" y="506140"/>
                  </a:lnTo>
                  <a:lnTo>
                    <a:pt x="871826" y="969404"/>
                  </a:lnTo>
                  <a:lnTo>
                    <a:pt x="872470" y="757224"/>
                  </a:lnTo>
                  <a:lnTo>
                    <a:pt x="873114" y="539961"/>
                  </a:lnTo>
                  <a:lnTo>
                    <a:pt x="873759" y="830148"/>
                  </a:lnTo>
                  <a:lnTo>
                    <a:pt x="874403" y="824490"/>
                  </a:lnTo>
                  <a:lnTo>
                    <a:pt x="876336" y="637901"/>
                  </a:lnTo>
                  <a:lnTo>
                    <a:pt x="876981" y="713361"/>
                  </a:lnTo>
                  <a:lnTo>
                    <a:pt x="877625" y="526652"/>
                  </a:lnTo>
                  <a:lnTo>
                    <a:pt x="879558" y="1117853"/>
                  </a:lnTo>
                  <a:lnTo>
                    <a:pt x="880202" y="1005293"/>
                  </a:lnTo>
                  <a:lnTo>
                    <a:pt x="880847" y="1011562"/>
                  </a:lnTo>
                  <a:lnTo>
                    <a:pt x="882136" y="658045"/>
                  </a:lnTo>
                  <a:lnTo>
                    <a:pt x="882780" y="896514"/>
                  </a:lnTo>
                  <a:lnTo>
                    <a:pt x="883424" y="697348"/>
                  </a:lnTo>
                  <a:lnTo>
                    <a:pt x="885357" y="1079859"/>
                  </a:lnTo>
                  <a:lnTo>
                    <a:pt x="886002" y="928950"/>
                  </a:lnTo>
                  <a:lnTo>
                    <a:pt x="887935" y="476138"/>
                  </a:lnTo>
                  <a:lnTo>
                    <a:pt x="889868" y="901717"/>
                  </a:lnTo>
                  <a:lnTo>
                    <a:pt x="891801" y="621653"/>
                  </a:lnTo>
                  <a:lnTo>
                    <a:pt x="894378" y="937381"/>
                  </a:lnTo>
                  <a:lnTo>
                    <a:pt x="895667" y="938379"/>
                  </a:lnTo>
                  <a:lnTo>
                    <a:pt x="896312" y="747809"/>
                  </a:lnTo>
                  <a:lnTo>
                    <a:pt x="896956" y="778979"/>
                  </a:lnTo>
                  <a:lnTo>
                    <a:pt x="897600" y="1025751"/>
                  </a:lnTo>
                  <a:lnTo>
                    <a:pt x="898245" y="904096"/>
                  </a:lnTo>
                  <a:lnTo>
                    <a:pt x="898889" y="750860"/>
                  </a:lnTo>
                  <a:lnTo>
                    <a:pt x="899533" y="752005"/>
                  </a:lnTo>
                  <a:lnTo>
                    <a:pt x="900178" y="1067849"/>
                  </a:lnTo>
                  <a:lnTo>
                    <a:pt x="900822" y="772942"/>
                  </a:lnTo>
                  <a:lnTo>
                    <a:pt x="901466" y="569029"/>
                  </a:lnTo>
                  <a:lnTo>
                    <a:pt x="902111" y="679914"/>
                  </a:lnTo>
                  <a:lnTo>
                    <a:pt x="904044" y="915281"/>
                  </a:lnTo>
                  <a:lnTo>
                    <a:pt x="905333" y="741789"/>
                  </a:lnTo>
                  <a:lnTo>
                    <a:pt x="907266" y="1137538"/>
                  </a:lnTo>
                  <a:lnTo>
                    <a:pt x="909199" y="641235"/>
                  </a:lnTo>
                  <a:lnTo>
                    <a:pt x="909843" y="635301"/>
                  </a:lnTo>
                  <a:lnTo>
                    <a:pt x="910488" y="612757"/>
                  </a:lnTo>
                  <a:lnTo>
                    <a:pt x="911132" y="793542"/>
                  </a:lnTo>
                  <a:lnTo>
                    <a:pt x="911776" y="658422"/>
                  </a:lnTo>
                  <a:lnTo>
                    <a:pt x="912421" y="609685"/>
                  </a:lnTo>
                  <a:lnTo>
                    <a:pt x="913065" y="849122"/>
                  </a:lnTo>
                  <a:lnTo>
                    <a:pt x="913709" y="716341"/>
                  </a:lnTo>
                  <a:lnTo>
                    <a:pt x="914354" y="739507"/>
                  </a:lnTo>
                  <a:lnTo>
                    <a:pt x="916931" y="1042278"/>
                  </a:lnTo>
                  <a:lnTo>
                    <a:pt x="919509" y="407782"/>
                  </a:lnTo>
                  <a:lnTo>
                    <a:pt x="920153" y="510587"/>
                  </a:lnTo>
                  <a:lnTo>
                    <a:pt x="922086" y="753427"/>
                  </a:lnTo>
                  <a:lnTo>
                    <a:pt x="922731" y="538518"/>
                  </a:lnTo>
                  <a:lnTo>
                    <a:pt x="923375" y="892238"/>
                  </a:lnTo>
                  <a:lnTo>
                    <a:pt x="924019" y="665286"/>
                  </a:lnTo>
                  <a:lnTo>
                    <a:pt x="924664" y="489201"/>
                  </a:lnTo>
                  <a:lnTo>
                    <a:pt x="925308" y="615814"/>
                  </a:lnTo>
                  <a:lnTo>
                    <a:pt x="925952" y="663264"/>
                  </a:lnTo>
                  <a:lnTo>
                    <a:pt x="926597" y="548445"/>
                  </a:lnTo>
                  <a:lnTo>
                    <a:pt x="927241" y="551875"/>
                  </a:lnTo>
                  <a:lnTo>
                    <a:pt x="929174" y="879736"/>
                  </a:lnTo>
                  <a:lnTo>
                    <a:pt x="931107" y="610965"/>
                  </a:lnTo>
                  <a:lnTo>
                    <a:pt x="933040" y="1132033"/>
                  </a:lnTo>
                  <a:lnTo>
                    <a:pt x="933685" y="490106"/>
                  </a:lnTo>
                  <a:lnTo>
                    <a:pt x="934329" y="1015291"/>
                  </a:lnTo>
                  <a:lnTo>
                    <a:pt x="938195" y="586878"/>
                  </a:lnTo>
                  <a:lnTo>
                    <a:pt x="938840" y="870466"/>
                  </a:lnTo>
                  <a:lnTo>
                    <a:pt x="939484" y="846103"/>
                  </a:lnTo>
                  <a:lnTo>
                    <a:pt x="940128" y="621743"/>
                  </a:lnTo>
                  <a:lnTo>
                    <a:pt x="940773" y="786650"/>
                  </a:lnTo>
                  <a:lnTo>
                    <a:pt x="941417" y="740715"/>
                  </a:lnTo>
                  <a:lnTo>
                    <a:pt x="942061" y="813465"/>
                  </a:lnTo>
                  <a:lnTo>
                    <a:pt x="942706" y="788756"/>
                  </a:lnTo>
                  <a:lnTo>
                    <a:pt x="943350" y="753479"/>
                  </a:lnTo>
                  <a:lnTo>
                    <a:pt x="943995" y="576033"/>
                  </a:lnTo>
                  <a:lnTo>
                    <a:pt x="944639" y="776041"/>
                  </a:lnTo>
                  <a:lnTo>
                    <a:pt x="945928" y="854905"/>
                  </a:lnTo>
                  <a:lnTo>
                    <a:pt x="947216" y="826010"/>
                  </a:lnTo>
                  <a:lnTo>
                    <a:pt x="947861" y="822983"/>
                  </a:lnTo>
                  <a:lnTo>
                    <a:pt x="948505" y="861123"/>
                  </a:lnTo>
                  <a:lnTo>
                    <a:pt x="949794" y="732497"/>
                  </a:lnTo>
                  <a:lnTo>
                    <a:pt x="951083" y="874484"/>
                  </a:lnTo>
                  <a:lnTo>
                    <a:pt x="951727" y="831334"/>
                  </a:lnTo>
                  <a:lnTo>
                    <a:pt x="952371" y="784847"/>
                  </a:lnTo>
                  <a:lnTo>
                    <a:pt x="954304" y="1014967"/>
                  </a:lnTo>
                  <a:lnTo>
                    <a:pt x="954949" y="849886"/>
                  </a:lnTo>
                  <a:lnTo>
                    <a:pt x="955593" y="1079899"/>
                  </a:lnTo>
                  <a:lnTo>
                    <a:pt x="957526" y="760624"/>
                  </a:lnTo>
                  <a:lnTo>
                    <a:pt x="958171" y="931368"/>
                  </a:lnTo>
                  <a:lnTo>
                    <a:pt x="958815" y="609326"/>
                  </a:lnTo>
                  <a:lnTo>
                    <a:pt x="959459" y="647848"/>
                  </a:lnTo>
                  <a:lnTo>
                    <a:pt x="962037" y="1027924"/>
                  </a:lnTo>
                  <a:lnTo>
                    <a:pt x="962681" y="689868"/>
                  </a:lnTo>
                  <a:lnTo>
                    <a:pt x="963970" y="743386"/>
                  </a:lnTo>
                  <a:lnTo>
                    <a:pt x="964614" y="745140"/>
                  </a:lnTo>
                  <a:lnTo>
                    <a:pt x="965903" y="529755"/>
                  </a:lnTo>
                  <a:lnTo>
                    <a:pt x="966547" y="851671"/>
                  </a:lnTo>
                  <a:lnTo>
                    <a:pt x="967192" y="672572"/>
                  </a:lnTo>
                  <a:lnTo>
                    <a:pt x="968480" y="787782"/>
                  </a:lnTo>
                  <a:lnTo>
                    <a:pt x="969125" y="511208"/>
                  </a:lnTo>
                  <a:lnTo>
                    <a:pt x="970414" y="537354"/>
                  </a:lnTo>
                  <a:lnTo>
                    <a:pt x="972347" y="853929"/>
                  </a:lnTo>
                  <a:lnTo>
                    <a:pt x="974280" y="687778"/>
                  </a:lnTo>
                  <a:lnTo>
                    <a:pt x="974924" y="616474"/>
                  </a:lnTo>
                  <a:lnTo>
                    <a:pt x="975568" y="676096"/>
                  </a:lnTo>
                  <a:lnTo>
                    <a:pt x="976213" y="844634"/>
                  </a:lnTo>
                  <a:lnTo>
                    <a:pt x="976857" y="653482"/>
                  </a:lnTo>
                  <a:lnTo>
                    <a:pt x="977502" y="559635"/>
                  </a:lnTo>
                  <a:lnTo>
                    <a:pt x="979435" y="817294"/>
                  </a:lnTo>
                  <a:lnTo>
                    <a:pt x="981368" y="638519"/>
                  </a:lnTo>
                  <a:lnTo>
                    <a:pt x="982012" y="591981"/>
                  </a:lnTo>
                  <a:lnTo>
                    <a:pt x="982656" y="768012"/>
                  </a:lnTo>
                  <a:lnTo>
                    <a:pt x="983301" y="606287"/>
                  </a:lnTo>
                  <a:lnTo>
                    <a:pt x="984590" y="702343"/>
                  </a:lnTo>
                  <a:lnTo>
                    <a:pt x="985234" y="554849"/>
                  </a:lnTo>
                  <a:lnTo>
                    <a:pt x="985878" y="570366"/>
                  </a:lnTo>
                  <a:lnTo>
                    <a:pt x="987167" y="743657"/>
                  </a:lnTo>
                  <a:lnTo>
                    <a:pt x="987811" y="460861"/>
                  </a:lnTo>
                  <a:lnTo>
                    <a:pt x="988456" y="729024"/>
                  </a:lnTo>
                  <a:lnTo>
                    <a:pt x="990389" y="891255"/>
                  </a:lnTo>
                  <a:lnTo>
                    <a:pt x="992966" y="630616"/>
                  </a:lnTo>
                  <a:lnTo>
                    <a:pt x="994255" y="863215"/>
                  </a:lnTo>
                  <a:lnTo>
                    <a:pt x="994899" y="836612"/>
                  </a:lnTo>
                  <a:lnTo>
                    <a:pt x="995544" y="757043"/>
                  </a:lnTo>
                  <a:lnTo>
                    <a:pt x="996188" y="862087"/>
                  </a:lnTo>
                  <a:lnTo>
                    <a:pt x="996833" y="546775"/>
                  </a:lnTo>
                  <a:lnTo>
                    <a:pt x="997477" y="862720"/>
                  </a:lnTo>
                  <a:lnTo>
                    <a:pt x="999410" y="762343"/>
                  </a:lnTo>
                  <a:lnTo>
                    <a:pt x="1000054" y="794741"/>
                  </a:lnTo>
                  <a:lnTo>
                    <a:pt x="1000699" y="917067"/>
                  </a:lnTo>
                  <a:lnTo>
                    <a:pt x="1001343" y="666814"/>
                  </a:lnTo>
                  <a:lnTo>
                    <a:pt x="1001987" y="712930"/>
                  </a:lnTo>
                  <a:lnTo>
                    <a:pt x="1002632" y="921905"/>
                  </a:lnTo>
                  <a:lnTo>
                    <a:pt x="1003276" y="624430"/>
                  </a:lnTo>
                  <a:lnTo>
                    <a:pt x="1003921" y="803081"/>
                  </a:lnTo>
                  <a:lnTo>
                    <a:pt x="1004565" y="820272"/>
                  </a:lnTo>
                  <a:lnTo>
                    <a:pt x="1005854" y="507923"/>
                  </a:lnTo>
                  <a:lnTo>
                    <a:pt x="1006498" y="1050639"/>
                  </a:lnTo>
                  <a:lnTo>
                    <a:pt x="1007142" y="872905"/>
                  </a:lnTo>
                  <a:lnTo>
                    <a:pt x="1009075" y="365390"/>
                  </a:lnTo>
                  <a:lnTo>
                    <a:pt x="1009720" y="705265"/>
                  </a:lnTo>
                  <a:lnTo>
                    <a:pt x="1010364" y="514938"/>
                  </a:lnTo>
                  <a:lnTo>
                    <a:pt x="1011009" y="475552"/>
                  </a:lnTo>
                  <a:lnTo>
                    <a:pt x="1011653" y="551245"/>
                  </a:lnTo>
                  <a:lnTo>
                    <a:pt x="1012297" y="809040"/>
                  </a:lnTo>
                  <a:lnTo>
                    <a:pt x="1012942" y="755735"/>
                  </a:lnTo>
                  <a:lnTo>
                    <a:pt x="1013586" y="560425"/>
                  </a:lnTo>
                  <a:lnTo>
                    <a:pt x="1014230" y="853154"/>
                  </a:lnTo>
                  <a:lnTo>
                    <a:pt x="1015519" y="822457"/>
                  </a:lnTo>
                  <a:lnTo>
                    <a:pt x="1017452" y="36893"/>
                  </a:lnTo>
                  <a:lnTo>
                    <a:pt x="1018097" y="1151151"/>
                  </a:lnTo>
                  <a:lnTo>
                    <a:pt x="1018741" y="943051"/>
                  </a:lnTo>
                  <a:lnTo>
                    <a:pt x="1020030" y="655269"/>
                  </a:lnTo>
                  <a:lnTo>
                    <a:pt x="1020674" y="819477"/>
                  </a:lnTo>
                  <a:lnTo>
                    <a:pt x="1021318" y="820948"/>
                  </a:lnTo>
                  <a:lnTo>
                    <a:pt x="1023896" y="403830"/>
                  </a:lnTo>
                  <a:lnTo>
                    <a:pt x="1025185" y="902234"/>
                  </a:lnTo>
                  <a:lnTo>
                    <a:pt x="1025829" y="874859"/>
                  </a:lnTo>
                  <a:lnTo>
                    <a:pt x="1027762" y="675963"/>
                  </a:lnTo>
                  <a:lnTo>
                    <a:pt x="1029695" y="864180"/>
                  </a:lnTo>
                  <a:lnTo>
                    <a:pt x="1030340" y="618530"/>
                  </a:lnTo>
                  <a:lnTo>
                    <a:pt x="1030984" y="936148"/>
                  </a:lnTo>
                  <a:lnTo>
                    <a:pt x="1031628" y="613144"/>
                  </a:lnTo>
                  <a:lnTo>
                    <a:pt x="1032917" y="705139"/>
                  </a:lnTo>
                  <a:lnTo>
                    <a:pt x="1034206" y="941643"/>
                  </a:lnTo>
                  <a:lnTo>
                    <a:pt x="1036139" y="635929"/>
                  </a:lnTo>
                  <a:lnTo>
                    <a:pt x="1038716" y="834901"/>
                  </a:lnTo>
                  <a:lnTo>
                    <a:pt x="1039361" y="705547"/>
                  </a:lnTo>
                  <a:lnTo>
                    <a:pt x="1040005" y="749331"/>
                  </a:lnTo>
                  <a:lnTo>
                    <a:pt x="1040649" y="873039"/>
                  </a:lnTo>
                  <a:lnTo>
                    <a:pt x="1041294" y="812335"/>
                  </a:lnTo>
                  <a:lnTo>
                    <a:pt x="1043227" y="664940"/>
                  </a:lnTo>
                  <a:lnTo>
                    <a:pt x="1044516" y="899333"/>
                  </a:lnTo>
                  <a:lnTo>
                    <a:pt x="1045160" y="602247"/>
                  </a:lnTo>
                  <a:lnTo>
                    <a:pt x="1045804" y="805851"/>
                  </a:lnTo>
                  <a:lnTo>
                    <a:pt x="1046449" y="789521"/>
                  </a:lnTo>
                  <a:lnTo>
                    <a:pt x="1047093" y="907231"/>
                  </a:lnTo>
                  <a:lnTo>
                    <a:pt x="1048382" y="436657"/>
                  </a:lnTo>
                  <a:lnTo>
                    <a:pt x="1049026" y="730854"/>
                  </a:lnTo>
                  <a:lnTo>
                    <a:pt x="1049670" y="647658"/>
                  </a:lnTo>
                  <a:lnTo>
                    <a:pt x="1050315" y="522262"/>
                  </a:lnTo>
                  <a:lnTo>
                    <a:pt x="1051604" y="962404"/>
                  </a:lnTo>
                  <a:lnTo>
                    <a:pt x="1052248" y="490046"/>
                  </a:lnTo>
                  <a:lnTo>
                    <a:pt x="1052892" y="746701"/>
                  </a:lnTo>
                  <a:lnTo>
                    <a:pt x="1054181" y="665790"/>
                  </a:lnTo>
                  <a:lnTo>
                    <a:pt x="1056114" y="883008"/>
                  </a:lnTo>
                  <a:lnTo>
                    <a:pt x="1056758" y="864260"/>
                  </a:lnTo>
                  <a:lnTo>
                    <a:pt x="1058047" y="385000"/>
                  </a:lnTo>
                  <a:lnTo>
                    <a:pt x="1058692" y="390927"/>
                  </a:lnTo>
                  <a:lnTo>
                    <a:pt x="1059336" y="759074"/>
                  </a:lnTo>
                  <a:lnTo>
                    <a:pt x="1059980" y="601155"/>
                  </a:lnTo>
                  <a:lnTo>
                    <a:pt x="1060625" y="588580"/>
                  </a:lnTo>
                  <a:lnTo>
                    <a:pt x="1062558" y="972273"/>
                  </a:lnTo>
                  <a:lnTo>
                    <a:pt x="1063202" y="916680"/>
                  </a:lnTo>
                  <a:lnTo>
                    <a:pt x="1064491" y="663261"/>
                  </a:lnTo>
                  <a:lnTo>
                    <a:pt x="1065135" y="865425"/>
                  </a:lnTo>
                  <a:lnTo>
                    <a:pt x="1065780" y="757647"/>
                  </a:lnTo>
                  <a:lnTo>
                    <a:pt x="1066424" y="784700"/>
                  </a:lnTo>
                  <a:lnTo>
                    <a:pt x="1067713" y="546003"/>
                  </a:lnTo>
                  <a:lnTo>
                    <a:pt x="1068357" y="992962"/>
                  </a:lnTo>
                  <a:lnTo>
                    <a:pt x="1069001" y="575135"/>
                  </a:lnTo>
                  <a:lnTo>
                    <a:pt x="1069646" y="458147"/>
                  </a:lnTo>
                  <a:lnTo>
                    <a:pt x="1071579" y="811109"/>
                  </a:lnTo>
                  <a:lnTo>
                    <a:pt x="1072223" y="632686"/>
                  </a:lnTo>
                  <a:lnTo>
                    <a:pt x="1072868" y="698605"/>
                  </a:lnTo>
                  <a:lnTo>
                    <a:pt x="1073512" y="758638"/>
                  </a:lnTo>
                  <a:lnTo>
                    <a:pt x="1074156" y="516902"/>
                  </a:lnTo>
                  <a:lnTo>
                    <a:pt x="1074801" y="882732"/>
                  </a:lnTo>
                  <a:lnTo>
                    <a:pt x="1075445" y="622507"/>
                  </a:lnTo>
                  <a:lnTo>
                    <a:pt x="1076089" y="545373"/>
                  </a:lnTo>
                  <a:lnTo>
                    <a:pt x="1077378" y="943346"/>
                  </a:lnTo>
                  <a:lnTo>
                    <a:pt x="1078023" y="899775"/>
                  </a:lnTo>
                  <a:lnTo>
                    <a:pt x="1078667" y="467720"/>
                  </a:lnTo>
                  <a:lnTo>
                    <a:pt x="1079311" y="639052"/>
                  </a:lnTo>
                  <a:lnTo>
                    <a:pt x="1080600" y="522312"/>
                  </a:lnTo>
                  <a:lnTo>
                    <a:pt x="1081889" y="933731"/>
                  </a:lnTo>
                  <a:lnTo>
                    <a:pt x="1082533" y="863282"/>
                  </a:lnTo>
                  <a:lnTo>
                    <a:pt x="1083177" y="471201"/>
                  </a:lnTo>
                  <a:lnTo>
                    <a:pt x="1083822" y="901001"/>
                  </a:lnTo>
                  <a:lnTo>
                    <a:pt x="1084466" y="704331"/>
                  </a:lnTo>
                  <a:lnTo>
                    <a:pt x="1085111" y="879423"/>
                  </a:lnTo>
                  <a:lnTo>
                    <a:pt x="1085755" y="858596"/>
                  </a:lnTo>
                  <a:lnTo>
                    <a:pt x="1086399" y="647579"/>
                  </a:lnTo>
                  <a:lnTo>
                    <a:pt x="1087044" y="681787"/>
                  </a:lnTo>
                  <a:lnTo>
                    <a:pt x="1087688" y="867574"/>
                  </a:lnTo>
                  <a:lnTo>
                    <a:pt x="1088332" y="801596"/>
                  </a:lnTo>
                  <a:lnTo>
                    <a:pt x="1088977" y="746741"/>
                  </a:lnTo>
                  <a:lnTo>
                    <a:pt x="1089621" y="791880"/>
                  </a:lnTo>
                  <a:lnTo>
                    <a:pt x="1090265" y="441205"/>
                  </a:lnTo>
                  <a:lnTo>
                    <a:pt x="1090910" y="711334"/>
                  </a:lnTo>
                  <a:lnTo>
                    <a:pt x="1091554" y="684617"/>
                  </a:lnTo>
                  <a:lnTo>
                    <a:pt x="1092843" y="984314"/>
                  </a:lnTo>
                  <a:lnTo>
                    <a:pt x="1093487" y="934082"/>
                  </a:lnTo>
                  <a:lnTo>
                    <a:pt x="1094132" y="733096"/>
                  </a:lnTo>
                  <a:lnTo>
                    <a:pt x="1094776" y="739133"/>
                  </a:lnTo>
                  <a:lnTo>
                    <a:pt x="1095420" y="896636"/>
                  </a:lnTo>
                  <a:lnTo>
                    <a:pt x="1096065" y="650860"/>
                  </a:lnTo>
                  <a:lnTo>
                    <a:pt x="1096709" y="689302"/>
                  </a:lnTo>
                  <a:lnTo>
                    <a:pt x="1097354" y="797406"/>
                  </a:lnTo>
                  <a:lnTo>
                    <a:pt x="1097998" y="697961"/>
                  </a:lnTo>
                  <a:lnTo>
                    <a:pt x="1099287" y="733807"/>
                  </a:lnTo>
                  <a:lnTo>
                    <a:pt x="1099931" y="667350"/>
                  </a:lnTo>
                  <a:lnTo>
                    <a:pt x="1100575" y="685370"/>
                  </a:lnTo>
                  <a:lnTo>
                    <a:pt x="1101220" y="837227"/>
                  </a:lnTo>
                  <a:lnTo>
                    <a:pt x="1101864" y="705304"/>
                  </a:lnTo>
                  <a:lnTo>
                    <a:pt x="1103153" y="550211"/>
                  </a:lnTo>
                  <a:lnTo>
                    <a:pt x="1103797" y="568858"/>
                  </a:lnTo>
                  <a:lnTo>
                    <a:pt x="1104442" y="799813"/>
                  </a:lnTo>
                  <a:lnTo>
                    <a:pt x="1105086" y="509276"/>
                  </a:lnTo>
                  <a:lnTo>
                    <a:pt x="1105730" y="701504"/>
                  </a:lnTo>
                  <a:lnTo>
                    <a:pt x="1106375" y="891836"/>
                  </a:lnTo>
                  <a:lnTo>
                    <a:pt x="1107019" y="534655"/>
                  </a:lnTo>
                  <a:lnTo>
                    <a:pt x="1107663" y="729111"/>
                  </a:lnTo>
                  <a:lnTo>
                    <a:pt x="1108308" y="811346"/>
                  </a:lnTo>
                  <a:lnTo>
                    <a:pt x="1110241" y="335845"/>
                  </a:lnTo>
                  <a:lnTo>
                    <a:pt x="1112818" y="964474"/>
                  </a:lnTo>
                  <a:lnTo>
                    <a:pt x="1114751" y="591800"/>
                  </a:lnTo>
                  <a:lnTo>
                    <a:pt x="1117329" y="846965"/>
                  </a:lnTo>
                  <a:lnTo>
                    <a:pt x="1118618" y="494276"/>
                  </a:lnTo>
                  <a:lnTo>
                    <a:pt x="1119262" y="495895"/>
                  </a:lnTo>
                  <a:lnTo>
                    <a:pt x="1122484" y="725021"/>
                  </a:lnTo>
                  <a:lnTo>
                    <a:pt x="1123772" y="482205"/>
                  </a:lnTo>
                  <a:lnTo>
                    <a:pt x="1124417" y="643577"/>
                  </a:lnTo>
                  <a:lnTo>
                    <a:pt x="1125061" y="767697"/>
                  </a:lnTo>
                  <a:lnTo>
                    <a:pt x="1125706" y="745194"/>
                  </a:lnTo>
                  <a:lnTo>
                    <a:pt x="1126350" y="677988"/>
                  </a:lnTo>
                  <a:lnTo>
                    <a:pt x="1128283" y="886305"/>
                  </a:lnTo>
                  <a:lnTo>
                    <a:pt x="1130216" y="681153"/>
                  </a:lnTo>
                  <a:lnTo>
                    <a:pt x="1130860" y="705625"/>
                  </a:lnTo>
                  <a:lnTo>
                    <a:pt x="1131505" y="819550"/>
                  </a:lnTo>
                  <a:lnTo>
                    <a:pt x="1132149" y="680123"/>
                  </a:lnTo>
                  <a:lnTo>
                    <a:pt x="1132794" y="767397"/>
                  </a:lnTo>
                  <a:lnTo>
                    <a:pt x="1133438" y="765073"/>
                  </a:lnTo>
                  <a:lnTo>
                    <a:pt x="1134082" y="447217"/>
                  </a:lnTo>
                  <a:lnTo>
                    <a:pt x="1134727" y="613450"/>
                  </a:lnTo>
                  <a:lnTo>
                    <a:pt x="1137304" y="808616"/>
                  </a:lnTo>
                  <a:lnTo>
                    <a:pt x="1137949" y="803678"/>
                  </a:lnTo>
                  <a:lnTo>
                    <a:pt x="1138593" y="691993"/>
                  </a:lnTo>
                  <a:lnTo>
                    <a:pt x="1139237" y="724854"/>
                  </a:lnTo>
                  <a:lnTo>
                    <a:pt x="1139882" y="762638"/>
                  </a:lnTo>
                  <a:lnTo>
                    <a:pt x="1141170" y="494725"/>
                  </a:lnTo>
                  <a:lnTo>
                    <a:pt x="1143103" y="949243"/>
                  </a:lnTo>
                  <a:lnTo>
                    <a:pt x="1143748" y="851826"/>
                  </a:lnTo>
                  <a:lnTo>
                    <a:pt x="1145037" y="867083"/>
                  </a:lnTo>
                  <a:lnTo>
                    <a:pt x="1147614" y="534537"/>
                  </a:lnTo>
                  <a:lnTo>
                    <a:pt x="1148258" y="545700"/>
                  </a:lnTo>
                  <a:lnTo>
                    <a:pt x="1150191" y="754119"/>
                  </a:lnTo>
                  <a:lnTo>
                    <a:pt x="1150836" y="681264"/>
                  </a:lnTo>
                  <a:lnTo>
                    <a:pt x="1151480" y="362084"/>
                  </a:lnTo>
                  <a:lnTo>
                    <a:pt x="1152125" y="828012"/>
                  </a:lnTo>
                  <a:lnTo>
                    <a:pt x="1152769" y="732555"/>
                  </a:lnTo>
                  <a:lnTo>
                    <a:pt x="1153413" y="389469"/>
                  </a:lnTo>
                  <a:lnTo>
                    <a:pt x="1154058" y="538480"/>
                  </a:lnTo>
                  <a:lnTo>
                    <a:pt x="1155346" y="705170"/>
                  </a:lnTo>
                  <a:lnTo>
                    <a:pt x="1157924" y="425972"/>
                  </a:lnTo>
                  <a:lnTo>
                    <a:pt x="1159857" y="631087"/>
                  </a:lnTo>
                  <a:lnTo>
                    <a:pt x="1161790" y="405700"/>
                  </a:lnTo>
                  <a:lnTo>
                    <a:pt x="1162434" y="1082040"/>
                  </a:lnTo>
                  <a:lnTo>
                    <a:pt x="1163079" y="754654"/>
                  </a:lnTo>
                  <a:lnTo>
                    <a:pt x="1163723" y="747821"/>
                  </a:lnTo>
                  <a:lnTo>
                    <a:pt x="1165012" y="919270"/>
                  </a:lnTo>
                  <a:lnTo>
                    <a:pt x="1165656" y="625130"/>
                  </a:lnTo>
                  <a:lnTo>
                    <a:pt x="1166945" y="655779"/>
                  </a:lnTo>
                  <a:lnTo>
                    <a:pt x="1167589" y="696465"/>
                  </a:lnTo>
                  <a:lnTo>
                    <a:pt x="1168234" y="469926"/>
                  </a:lnTo>
                  <a:lnTo>
                    <a:pt x="1168878" y="578781"/>
                  </a:lnTo>
                  <a:lnTo>
                    <a:pt x="1169522" y="862211"/>
                  </a:lnTo>
                  <a:lnTo>
                    <a:pt x="1170167" y="187983"/>
                  </a:lnTo>
                  <a:lnTo>
                    <a:pt x="1170811" y="1093749"/>
                  </a:lnTo>
                  <a:lnTo>
                    <a:pt x="1171456" y="842383"/>
                  </a:lnTo>
                  <a:lnTo>
                    <a:pt x="1172100" y="896684"/>
                  </a:lnTo>
                  <a:lnTo>
                    <a:pt x="1172744" y="512630"/>
                  </a:lnTo>
                  <a:lnTo>
                    <a:pt x="1173389" y="614908"/>
                  </a:lnTo>
                  <a:lnTo>
                    <a:pt x="1174033" y="720645"/>
                  </a:lnTo>
                  <a:lnTo>
                    <a:pt x="1174677" y="591915"/>
                  </a:lnTo>
                  <a:lnTo>
                    <a:pt x="1175322" y="666398"/>
                  </a:lnTo>
                  <a:lnTo>
                    <a:pt x="1175966" y="737018"/>
                  </a:lnTo>
                  <a:lnTo>
                    <a:pt x="1177899" y="387263"/>
                  </a:lnTo>
                  <a:lnTo>
                    <a:pt x="1178544" y="736766"/>
                  </a:lnTo>
                  <a:lnTo>
                    <a:pt x="1179188" y="670242"/>
                  </a:lnTo>
                  <a:lnTo>
                    <a:pt x="1179832" y="408115"/>
                  </a:lnTo>
                  <a:lnTo>
                    <a:pt x="1181765" y="949833"/>
                  </a:lnTo>
                  <a:lnTo>
                    <a:pt x="1183054" y="928980"/>
                  </a:lnTo>
                  <a:lnTo>
                    <a:pt x="1184343" y="521785"/>
                  </a:lnTo>
                  <a:lnTo>
                    <a:pt x="1184987" y="544602"/>
                  </a:lnTo>
                  <a:lnTo>
                    <a:pt x="1185632" y="574666"/>
                  </a:lnTo>
                  <a:lnTo>
                    <a:pt x="1186276" y="1188415"/>
                  </a:lnTo>
                  <a:lnTo>
                    <a:pt x="1186920" y="763864"/>
                  </a:lnTo>
                  <a:lnTo>
                    <a:pt x="1187565" y="779125"/>
                  </a:lnTo>
                  <a:lnTo>
                    <a:pt x="1188209" y="935803"/>
                  </a:lnTo>
                  <a:lnTo>
                    <a:pt x="1188853" y="629175"/>
                  </a:lnTo>
                  <a:lnTo>
                    <a:pt x="1190142" y="638771"/>
                  </a:lnTo>
                  <a:lnTo>
                    <a:pt x="1190786" y="960133"/>
                  </a:lnTo>
                  <a:lnTo>
                    <a:pt x="1191431" y="671642"/>
                  </a:lnTo>
                  <a:lnTo>
                    <a:pt x="1192075" y="749508"/>
                  </a:lnTo>
                  <a:lnTo>
                    <a:pt x="1192720" y="625634"/>
                  </a:lnTo>
                  <a:lnTo>
                    <a:pt x="1193364" y="976417"/>
                  </a:lnTo>
                  <a:lnTo>
                    <a:pt x="1194008" y="744507"/>
                  </a:lnTo>
                  <a:lnTo>
                    <a:pt x="1195941" y="777011"/>
                  </a:lnTo>
                  <a:lnTo>
                    <a:pt x="1196586" y="672012"/>
                  </a:lnTo>
                  <a:lnTo>
                    <a:pt x="1197230" y="715477"/>
                  </a:lnTo>
                  <a:lnTo>
                    <a:pt x="1198519" y="767662"/>
                  </a:lnTo>
                  <a:lnTo>
                    <a:pt x="1199163" y="542368"/>
                  </a:lnTo>
                  <a:lnTo>
                    <a:pt x="1200452" y="571520"/>
                  </a:lnTo>
                  <a:lnTo>
                    <a:pt x="1202385" y="1010985"/>
                  </a:lnTo>
                  <a:lnTo>
                    <a:pt x="1204962" y="542862"/>
                  </a:lnTo>
                  <a:lnTo>
                    <a:pt x="1206896" y="1013925"/>
                  </a:lnTo>
                  <a:lnTo>
                    <a:pt x="1209473" y="655012"/>
                  </a:lnTo>
                  <a:lnTo>
                    <a:pt x="1211406" y="984106"/>
                  </a:lnTo>
                  <a:lnTo>
                    <a:pt x="1212051" y="810343"/>
                  </a:lnTo>
                  <a:lnTo>
                    <a:pt x="1212695" y="756251"/>
                  </a:lnTo>
                  <a:lnTo>
                    <a:pt x="1213339" y="892538"/>
                  </a:lnTo>
                  <a:lnTo>
                    <a:pt x="1213984" y="769229"/>
                  </a:lnTo>
                  <a:lnTo>
                    <a:pt x="1215917" y="870952"/>
                  </a:lnTo>
                  <a:lnTo>
                    <a:pt x="1217850" y="533825"/>
                  </a:lnTo>
                  <a:lnTo>
                    <a:pt x="1218494" y="869887"/>
                  </a:lnTo>
                  <a:lnTo>
                    <a:pt x="1219139" y="762780"/>
                  </a:lnTo>
                  <a:lnTo>
                    <a:pt x="1219783" y="663331"/>
                  </a:lnTo>
                  <a:lnTo>
                    <a:pt x="1220427" y="325894"/>
                  </a:lnTo>
                  <a:lnTo>
                    <a:pt x="1221072" y="764116"/>
                  </a:lnTo>
                  <a:lnTo>
                    <a:pt x="1222360" y="761654"/>
                  </a:lnTo>
                  <a:lnTo>
                    <a:pt x="1224293" y="617055"/>
                  </a:lnTo>
                  <a:lnTo>
                    <a:pt x="1224938" y="682136"/>
                  </a:lnTo>
                  <a:lnTo>
                    <a:pt x="1225582" y="466439"/>
                  </a:lnTo>
                  <a:lnTo>
                    <a:pt x="1226227" y="545592"/>
                  </a:lnTo>
                  <a:lnTo>
                    <a:pt x="1227515" y="739396"/>
                  </a:lnTo>
                  <a:lnTo>
                    <a:pt x="1228804" y="763391"/>
                  </a:lnTo>
                  <a:lnTo>
                    <a:pt x="1229448" y="446644"/>
                  </a:lnTo>
                  <a:lnTo>
                    <a:pt x="1230737" y="801818"/>
                  </a:lnTo>
                  <a:lnTo>
                    <a:pt x="1231381" y="387705"/>
                  </a:lnTo>
                  <a:lnTo>
                    <a:pt x="1232026" y="501338"/>
                  </a:lnTo>
                  <a:lnTo>
                    <a:pt x="1232670" y="711397"/>
                  </a:lnTo>
                  <a:lnTo>
                    <a:pt x="1233315" y="342602"/>
                  </a:lnTo>
                  <a:lnTo>
                    <a:pt x="1233959" y="558274"/>
                  </a:lnTo>
                  <a:lnTo>
                    <a:pt x="1234603" y="659145"/>
                  </a:lnTo>
                  <a:lnTo>
                    <a:pt x="1235248" y="518504"/>
                  </a:lnTo>
                  <a:lnTo>
                    <a:pt x="1235892" y="550587"/>
                  </a:lnTo>
                  <a:lnTo>
                    <a:pt x="1236536" y="1019832"/>
                  </a:lnTo>
                  <a:lnTo>
                    <a:pt x="1237181" y="552347"/>
                  </a:lnTo>
                  <a:lnTo>
                    <a:pt x="1237825" y="487589"/>
                  </a:lnTo>
                  <a:lnTo>
                    <a:pt x="1238469" y="525337"/>
                  </a:lnTo>
                  <a:lnTo>
                    <a:pt x="1239114" y="533851"/>
                  </a:lnTo>
                  <a:lnTo>
                    <a:pt x="1239758" y="432230"/>
                  </a:lnTo>
                  <a:lnTo>
                    <a:pt x="1241047" y="1013911"/>
                  </a:lnTo>
                  <a:lnTo>
                    <a:pt x="1242980" y="450091"/>
                  </a:lnTo>
                  <a:lnTo>
                    <a:pt x="1243624" y="414816"/>
                  </a:lnTo>
                  <a:lnTo>
                    <a:pt x="1244269" y="797988"/>
                  </a:lnTo>
                  <a:lnTo>
                    <a:pt x="1244913" y="596066"/>
                  </a:lnTo>
                  <a:lnTo>
                    <a:pt x="1246202" y="683208"/>
                  </a:lnTo>
                  <a:lnTo>
                    <a:pt x="1246846" y="620559"/>
                  </a:lnTo>
                  <a:lnTo>
                    <a:pt x="1248779" y="1011748"/>
                  </a:lnTo>
                  <a:lnTo>
                    <a:pt x="1250068" y="11183"/>
                  </a:lnTo>
                  <a:lnTo>
                    <a:pt x="1250712" y="485213"/>
                  </a:lnTo>
                  <a:lnTo>
                    <a:pt x="1251357" y="837084"/>
                  </a:lnTo>
                  <a:lnTo>
                    <a:pt x="1252001" y="704127"/>
                  </a:lnTo>
                  <a:lnTo>
                    <a:pt x="1252646" y="679363"/>
                  </a:lnTo>
                  <a:lnTo>
                    <a:pt x="1253290" y="449049"/>
                  </a:lnTo>
                  <a:lnTo>
                    <a:pt x="1253934" y="544516"/>
                  </a:lnTo>
                  <a:lnTo>
                    <a:pt x="1255867" y="727086"/>
                  </a:lnTo>
                  <a:lnTo>
                    <a:pt x="1256512" y="1070699"/>
                  </a:lnTo>
                  <a:lnTo>
                    <a:pt x="1257156" y="327709"/>
                  </a:lnTo>
                  <a:lnTo>
                    <a:pt x="1257800" y="547612"/>
                  </a:lnTo>
                  <a:lnTo>
                    <a:pt x="1258445" y="491260"/>
                  </a:lnTo>
                  <a:lnTo>
                    <a:pt x="1259089" y="519512"/>
                  </a:lnTo>
                  <a:lnTo>
                    <a:pt x="1259734" y="757759"/>
                  </a:lnTo>
                  <a:lnTo>
                    <a:pt x="1260378" y="610643"/>
                  </a:lnTo>
                  <a:lnTo>
                    <a:pt x="1261022" y="391858"/>
                  </a:lnTo>
                  <a:lnTo>
                    <a:pt x="1261667" y="579071"/>
                  </a:lnTo>
                  <a:lnTo>
                    <a:pt x="1262311" y="724140"/>
                  </a:lnTo>
                  <a:lnTo>
                    <a:pt x="1262955" y="365039"/>
                  </a:lnTo>
                  <a:lnTo>
                    <a:pt x="1263600" y="574627"/>
                  </a:lnTo>
                  <a:lnTo>
                    <a:pt x="1264244" y="537500"/>
                  </a:lnTo>
                  <a:lnTo>
                    <a:pt x="1266822" y="1149239"/>
                  </a:lnTo>
                  <a:lnTo>
                    <a:pt x="1268110" y="472062"/>
                  </a:lnTo>
                  <a:lnTo>
                    <a:pt x="1268755" y="860783"/>
                  </a:lnTo>
                  <a:lnTo>
                    <a:pt x="1269399" y="336301"/>
                  </a:lnTo>
                  <a:lnTo>
                    <a:pt x="1270043" y="640363"/>
                  </a:lnTo>
                  <a:lnTo>
                    <a:pt x="1270688" y="495100"/>
                  </a:lnTo>
                  <a:lnTo>
                    <a:pt x="1271332" y="505742"/>
                  </a:lnTo>
                  <a:lnTo>
                    <a:pt x="1273265" y="1010485"/>
                  </a:lnTo>
                  <a:lnTo>
                    <a:pt x="1274554" y="1004713"/>
                  </a:lnTo>
                  <a:lnTo>
                    <a:pt x="1275198" y="539225"/>
                  </a:lnTo>
                  <a:lnTo>
                    <a:pt x="1275843" y="812436"/>
                  </a:lnTo>
                  <a:lnTo>
                    <a:pt x="1276487" y="1161425"/>
                  </a:lnTo>
                  <a:lnTo>
                    <a:pt x="1277131" y="605766"/>
                  </a:lnTo>
                  <a:lnTo>
                    <a:pt x="1277776" y="788030"/>
                  </a:lnTo>
                  <a:lnTo>
                    <a:pt x="1278420" y="738009"/>
                  </a:lnTo>
                  <a:lnTo>
                    <a:pt x="1279709" y="837033"/>
                  </a:lnTo>
                  <a:lnTo>
                    <a:pt x="1280353" y="823075"/>
                  </a:lnTo>
                  <a:lnTo>
                    <a:pt x="1281642" y="847212"/>
                  </a:lnTo>
                  <a:lnTo>
                    <a:pt x="1282286" y="610723"/>
                  </a:lnTo>
                  <a:lnTo>
                    <a:pt x="1282931" y="978143"/>
                  </a:lnTo>
                  <a:lnTo>
                    <a:pt x="1283575" y="702943"/>
                  </a:lnTo>
                  <a:lnTo>
                    <a:pt x="1287441" y="490704"/>
                  </a:lnTo>
                  <a:lnTo>
                    <a:pt x="1289374" y="1069471"/>
                  </a:lnTo>
                  <a:lnTo>
                    <a:pt x="1290019" y="714896"/>
                  </a:lnTo>
                  <a:lnTo>
                    <a:pt x="1290663" y="754467"/>
                  </a:lnTo>
                  <a:lnTo>
                    <a:pt x="1291307" y="971585"/>
                  </a:lnTo>
                  <a:lnTo>
                    <a:pt x="1291952" y="798856"/>
                  </a:lnTo>
                  <a:lnTo>
                    <a:pt x="1292596" y="718229"/>
                  </a:lnTo>
                  <a:lnTo>
                    <a:pt x="1293241" y="854223"/>
                  </a:lnTo>
                  <a:lnTo>
                    <a:pt x="1293885" y="509911"/>
                  </a:lnTo>
                  <a:lnTo>
                    <a:pt x="1294529" y="1069479"/>
                  </a:lnTo>
                  <a:lnTo>
                    <a:pt x="1295174" y="795834"/>
                  </a:lnTo>
                  <a:lnTo>
                    <a:pt x="1295818" y="790179"/>
                  </a:lnTo>
                  <a:lnTo>
                    <a:pt x="1296462" y="947800"/>
                  </a:lnTo>
                  <a:lnTo>
                    <a:pt x="1297751" y="591186"/>
                  </a:lnTo>
                  <a:lnTo>
                    <a:pt x="1299040" y="1191818"/>
                  </a:lnTo>
                  <a:lnTo>
                    <a:pt x="1299684" y="570839"/>
                  </a:lnTo>
                  <a:lnTo>
                    <a:pt x="1300329" y="1079549"/>
                  </a:lnTo>
                  <a:lnTo>
                    <a:pt x="1302262" y="669348"/>
                  </a:lnTo>
                  <a:lnTo>
                    <a:pt x="1302906" y="906616"/>
                  </a:lnTo>
                  <a:lnTo>
                    <a:pt x="1303550" y="630711"/>
                  </a:lnTo>
                  <a:lnTo>
                    <a:pt x="1304195" y="777041"/>
                  </a:lnTo>
                  <a:lnTo>
                    <a:pt x="1306128" y="555118"/>
                  </a:lnTo>
                  <a:lnTo>
                    <a:pt x="1306772" y="721615"/>
                  </a:lnTo>
                  <a:lnTo>
                    <a:pt x="1307417" y="626632"/>
                  </a:lnTo>
                  <a:lnTo>
                    <a:pt x="1308061" y="623614"/>
                  </a:lnTo>
                  <a:lnTo>
                    <a:pt x="1308705" y="759333"/>
                  </a:lnTo>
                  <a:lnTo>
                    <a:pt x="1309350" y="649706"/>
                  </a:lnTo>
                  <a:lnTo>
                    <a:pt x="1309994" y="572345"/>
                  </a:lnTo>
                  <a:lnTo>
                    <a:pt x="1310638" y="316781"/>
                  </a:lnTo>
                  <a:lnTo>
                    <a:pt x="1311283" y="798087"/>
                  </a:lnTo>
                  <a:lnTo>
                    <a:pt x="1311927" y="665070"/>
                  </a:lnTo>
                  <a:lnTo>
                    <a:pt x="1313860" y="424731"/>
                  </a:lnTo>
                  <a:lnTo>
                    <a:pt x="1314505" y="1014882"/>
                  </a:lnTo>
                  <a:lnTo>
                    <a:pt x="1315149" y="670653"/>
                  </a:lnTo>
                  <a:lnTo>
                    <a:pt x="1315793" y="288546"/>
                  </a:lnTo>
                  <a:lnTo>
                    <a:pt x="1316438" y="518181"/>
                  </a:lnTo>
                  <a:lnTo>
                    <a:pt x="1318371" y="1038576"/>
                  </a:lnTo>
                  <a:lnTo>
                    <a:pt x="1319660" y="617656"/>
                  </a:lnTo>
                  <a:lnTo>
                    <a:pt x="1320304" y="726081"/>
                  </a:lnTo>
                  <a:lnTo>
                    <a:pt x="1320948" y="1086525"/>
                  </a:lnTo>
                  <a:lnTo>
                    <a:pt x="1321593" y="880643"/>
                  </a:lnTo>
                  <a:lnTo>
                    <a:pt x="1322237" y="714805"/>
                  </a:lnTo>
                  <a:lnTo>
                    <a:pt x="1324814" y="1282293"/>
                  </a:lnTo>
                  <a:lnTo>
                    <a:pt x="1326748" y="759454"/>
                  </a:lnTo>
                  <a:lnTo>
                    <a:pt x="1327392" y="489515"/>
                  </a:lnTo>
                  <a:lnTo>
                    <a:pt x="1328036" y="829935"/>
                  </a:lnTo>
                  <a:lnTo>
                    <a:pt x="1329325" y="765687"/>
                  </a:lnTo>
                  <a:lnTo>
                    <a:pt x="1329969" y="703312"/>
                  </a:lnTo>
                  <a:lnTo>
                    <a:pt x="1330614" y="1090285"/>
                  </a:lnTo>
                  <a:lnTo>
                    <a:pt x="1331258" y="682930"/>
                  </a:lnTo>
                  <a:lnTo>
                    <a:pt x="1331902" y="637814"/>
                  </a:lnTo>
                  <a:lnTo>
                    <a:pt x="1332547" y="337635"/>
                  </a:lnTo>
                  <a:lnTo>
                    <a:pt x="1333191" y="923108"/>
                  </a:lnTo>
                  <a:lnTo>
                    <a:pt x="1333836" y="692869"/>
                  </a:lnTo>
                  <a:lnTo>
                    <a:pt x="1335769" y="990054"/>
                  </a:lnTo>
                  <a:lnTo>
                    <a:pt x="1337702" y="493542"/>
                  </a:lnTo>
                  <a:lnTo>
                    <a:pt x="1339635" y="955383"/>
                  </a:lnTo>
                  <a:lnTo>
                    <a:pt x="1340279" y="491773"/>
                  </a:lnTo>
                  <a:lnTo>
                    <a:pt x="1340924" y="758889"/>
                  </a:lnTo>
                  <a:lnTo>
                    <a:pt x="1342212" y="603798"/>
                  </a:lnTo>
                  <a:lnTo>
                    <a:pt x="1344145" y="777775"/>
                  </a:lnTo>
                  <a:lnTo>
                    <a:pt x="1345434" y="654919"/>
                  </a:lnTo>
                  <a:lnTo>
                    <a:pt x="1348012" y="996442"/>
                  </a:lnTo>
                  <a:lnTo>
                    <a:pt x="1348656" y="574738"/>
                  </a:lnTo>
                  <a:lnTo>
                    <a:pt x="1349945" y="652752"/>
                  </a:lnTo>
                  <a:lnTo>
                    <a:pt x="1350589" y="563852"/>
                  </a:lnTo>
                  <a:lnTo>
                    <a:pt x="1351233" y="969865"/>
                  </a:lnTo>
                  <a:lnTo>
                    <a:pt x="1351878" y="921470"/>
                  </a:lnTo>
                  <a:lnTo>
                    <a:pt x="1352522" y="639731"/>
                  </a:lnTo>
                  <a:lnTo>
                    <a:pt x="1353167" y="891281"/>
                  </a:lnTo>
                  <a:lnTo>
                    <a:pt x="1353811" y="956944"/>
                  </a:lnTo>
                  <a:lnTo>
                    <a:pt x="1354455" y="900943"/>
                  </a:lnTo>
                  <a:lnTo>
                    <a:pt x="1357677" y="706871"/>
                  </a:lnTo>
                  <a:lnTo>
                    <a:pt x="1359610" y="835900"/>
                  </a:lnTo>
                  <a:lnTo>
                    <a:pt x="1360899" y="496945"/>
                  </a:lnTo>
                  <a:lnTo>
                    <a:pt x="1361543" y="732375"/>
                  </a:lnTo>
                  <a:lnTo>
                    <a:pt x="1362188" y="594655"/>
                  </a:lnTo>
                  <a:lnTo>
                    <a:pt x="1362832" y="585586"/>
                  </a:lnTo>
                  <a:lnTo>
                    <a:pt x="1363476" y="822628"/>
                  </a:lnTo>
                  <a:lnTo>
                    <a:pt x="1364121" y="487824"/>
                  </a:lnTo>
                  <a:lnTo>
                    <a:pt x="1364765" y="665065"/>
                  </a:lnTo>
                  <a:lnTo>
                    <a:pt x="1366054" y="669669"/>
                  </a:lnTo>
                  <a:lnTo>
                    <a:pt x="1366698" y="622075"/>
                  </a:lnTo>
                  <a:lnTo>
                    <a:pt x="1367343" y="660776"/>
                  </a:lnTo>
                  <a:lnTo>
                    <a:pt x="1368631" y="262039"/>
                  </a:lnTo>
                  <a:lnTo>
                    <a:pt x="1369920" y="306232"/>
                  </a:lnTo>
                  <a:lnTo>
                    <a:pt x="1371853" y="859420"/>
                  </a:lnTo>
                  <a:lnTo>
                    <a:pt x="1373142" y="886913"/>
                  </a:lnTo>
                  <a:lnTo>
                    <a:pt x="1373786" y="437082"/>
                  </a:lnTo>
                  <a:lnTo>
                    <a:pt x="1375719" y="936930"/>
                  </a:lnTo>
                  <a:lnTo>
                    <a:pt x="1376364" y="736279"/>
                  </a:lnTo>
                  <a:lnTo>
                    <a:pt x="1377008" y="863741"/>
                  </a:lnTo>
                  <a:lnTo>
                    <a:pt x="1377652" y="908492"/>
                  </a:lnTo>
                  <a:lnTo>
                    <a:pt x="1378297" y="530343"/>
                  </a:lnTo>
                  <a:lnTo>
                    <a:pt x="1378941" y="686792"/>
                  </a:lnTo>
                  <a:lnTo>
                    <a:pt x="1379585" y="1047184"/>
                  </a:lnTo>
                  <a:lnTo>
                    <a:pt x="1380230" y="806917"/>
                  </a:lnTo>
                  <a:lnTo>
                    <a:pt x="1380874" y="937820"/>
                  </a:lnTo>
                  <a:lnTo>
                    <a:pt x="1381519" y="825770"/>
                  </a:lnTo>
                  <a:lnTo>
                    <a:pt x="1384096" y="713208"/>
                  </a:lnTo>
                  <a:lnTo>
                    <a:pt x="1385385" y="324467"/>
                  </a:lnTo>
                  <a:lnTo>
                    <a:pt x="1386029" y="573749"/>
                  </a:lnTo>
                  <a:lnTo>
                    <a:pt x="1389895" y="908442"/>
                  </a:lnTo>
                  <a:lnTo>
                    <a:pt x="1390540" y="718221"/>
                  </a:lnTo>
                  <a:lnTo>
                    <a:pt x="1391828" y="735893"/>
                  </a:lnTo>
                  <a:lnTo>
                    <a:pt x="1393117" y="877193"/>
                  </a:lnTo>
                  <a:lnTo>
                    <a:pt x="1393762" y="715082"/>
                  </a:lnTo>
                  <a:lnTo>
                    <a:pt x="1394406" y="905058"/>
                  </a:lnTo>
                  <a:lnTo>
                    <a:pt x="1395050" y="743054"/>
                  </a:lnTo>
                  <a:lnTo>
                    <a:pt x="1396983" y="982578"/>
                  </a:lnTo>
                  <a:lnTo>
                    <a:pt x="1397628" y="682758"/>
                  </a:lnTo>
                  <a:lnTo>
                    <a:pt x="1398916" y="685393"/>
                  </a:lnTo>
                  <a:lnTo>
                    <a:pt x="1399561" y="841766"/>
                  </a:lnTo>
                  <a:lnTo>
                    <a:pt x="1400205" y="718695"/>
                  </a:lnTo>
                  <a:lnTo>
                    <a:pt x="1400850" y="735419"/>
                  </a:lnTo>
                  <a:lnTo>
                    <a:pt x="1402783" y="976518"/>
                  </a:lnTo>
                  <a:lnTo>
                    <a:pt x="1404071" y="689356"/>
                  </a:lnTo>
                  <a:lnTo>
                    <a:pt x="1404716" y="811185"/>
                  </a:lnTo>
                  <a:lnTo>
                    <a:pt x="1405360" y="814048"/>
                  </a:lnTo>
                  <a:lnTo>
                    <a:pt x="1407293" y="428841"/>
                  </a:lnTo>
                  <a:lnTo>
                    <a:pt x="1408582" y="750949"/>
                  </a:lnTo>
                  <a:lnTo>
                    <a:pt x="1409226" y="691687"/>
                  </a:lnTo>
                  <a:lnTo>
                    <a:pt x="1411159" y="1019797"/>
                  </a:lnTo>
                  <a:lnTo>
                    <a:pt x="1411804" y="750315"/>
                  </a:lnTo>
                  <a:lnTo>
                    <a:pt x="1413092" y="759702"/>
                  </a:lnTo>
                  <a:lnTo>
                    <a:pt x="1413737" y="827198"/>
                  </a:lnTo>
                  <a:lnTo>
                    <a:pt x="1414381" y="747558"/>
                  </a:lnTo>
                  <a:lnTo>
                    <a:pt x="1415026" y="469810"/>
                  </a:lnTo>
                  <a:lnTo>
                    <a:pt x="1415670" y="778636"/>
                  </a:lnTo>
                  <a:lnTo>
                    <a:pt x="1416314" y="790592"/>
                  </a:lnTo>
                  <a:lnTo>
                    <a:pt x="1416959" y="872707"/>
                  </a:lnTo>
                  <a:lnTo>
                    <a:pt x="1417603" y="659381"/>
                  </a:lnTo>
                  <a:lnTo>
                    <a:pt x="1418247" y="719045"/>
                  </a:lnTo>
                  <a:lnTo>
                    <a:pt x="1419536" y="729337"/>
                  </a:lnTo>
                  <a:lnTo>
                    <a:pt x="1420180" y="628058"/>
                  </a:lnTo>
                  <a:lnTo>
                    <a:pt x="1420825" y="731623"/>
                  </a:lnTo>
                  <a:lnTo>
                    <a:pt x="1424047" y="1029186"/>
                  </a:lnTo>
                  <a:lnTo>
                    <a:pt x="1424691" y="994549"/>
                  </a:lnTo>
                  <a:lnTo>
                    <a:pt x="1425335" y="654191"/>
                  </a:lnTo>
                  <a:lnTo>
                    <a:pt x="1425980" y="855151"/>
                  </a:lnTo>
                  <a:lnTo>
                    <a:pt x="1426624" y="840875"/>
                  </a:lnTo>
                  <a:lnTo>
                    <a:pt x="1427913" y="843982"/>
                  </a:lnTo>
                  <a:lnTo>
                    <a:pt x="1428557" y="570399"/>
                  </a:lnTo>
                  <a:lnTo>
                    <a:pt x="1430490" y="898948"/>
                  </a:lnTo>
                  <a:lnTo>
                    <a:pt x="1431779" y="533563"/>
                  </a:lnTo>
                  <a:lnTo>
                    <a:pt x="1433068" y="980322"/>
                  </a:lnTo>
                  <a:lnTo>
                    <a:pt x="1433712" y="545899"/>
                  </a:lnTo>
                  <a:lnTo>
                    <a:pt x="1435001" y="555231"/>
                  </a:lnTo>
                  <a:lnTo>
                    <a:pt x="1435645" y="872298"/>
                  </a:lnTo>
                  <a:lnTo>
                    <a:pt x="1436290" y="541825"/>
                  </a:lnTo>
                  <a:lnTo>
                    <a:pt x="1436934" y="550679"/>
                  </a:lnTo>
                  <a:lnTo>
                    <a:pt x="1438223" y="1037925"/>
                  </a:lnTo>
                  <a:lnTo>
                    <a:pt x="1438867" y="743769"/>
                  </a:lnTo>
                  <a:lnTo>
                    <a:pt x="1439511" y="873388"/>
                  </a:lnTo>
                  <a:lnTo>
                    <a:pt x="1440156" y="872950"/>
                  </a:lnTo>
                  <a:lnTo>
                    <a:pt x="1440800" y="845356"/>
                  </a:lnTo>
                  <a:lnTo>
                    <a:pt x="1441445" y="685021"/>
                  </a:lnTo>
                  <a:lnTo>
                    <a:pt x="1442089" y="800354"/>
                  </a:lnTo>
                  <a:lnTo>
                    <a:pt x="1444022" y="946814"/>
                  </a:lnTo>
                  <a:lnTo>
                    <a:pt x="1445955" y="606218"/>
                  </a:lnTo>
                  <a:lnTo>
                    <a:pt x="1446599" y="1080207"/>
                  </a:lnTo>
                  <a:lnTo>
                    <a:pt x="1447244" y="799727"/>
                  </a:lnTo>
                  <a:lnTo>
                    <a:pt x="1447888" y="793561"/>
                  </a:lnTo>
                  <a:lnTo>
                    <a:pt x="1448533" y="877708"/>
                  </a:lnTo>
                  <a:lnTo>
                    <a:pt x="1449177" y="763989"/>
                  </a:lnTo>
                  <a:lnTo>
                    <a:pt x="1449821" y="800403"/>
                  </a:lnTo>
                  <a:lnTo>
                    <a:pt x="1450466" y="892173"/>
                  </a:lnTo>
                  <a:lnTo>
                    <a:pt x="1451110" y="862909"/>
                  </a:lnTo>
                  <a:lnTo>
                    <a:pt x="1451754" y="740289"/>
                  </a:lnTo>
                  <a:lnTo>
                    <a:pt x="1452399" y="856793"/>
                  </a:lnTo>
                  <a:lnTo>
                    <a:pt x="1453043" y="825659"/>
                  </a:lnTo>
                  <a:lnTo>
                    <a:pt x="1454332" y="826009"/>
                  </a:lnTo>
                  <a:lnTo>
                    <a:pt x="1456909" y="521727"/>
                  </a:lnTo>
                  <a:lnTo>
                    <a:pt x="1457554" y="824595"/>
                  </a:lnTo>
                  <a:lnTo>
                    <a:pt x="1458842" y="777296"/>
                  </a:lnTo>
                  <a:lnTo>
                    <a:pt x="1459487" y="702137"/>
                  </a:lnTo>
                  <a:lnTo>
                    <a:pt x="1460131" y="1005372"/>
                  </a:lnTo>
                  <a:lnTo>
                    <a:pt x="1460775" y="883181"/>
                  </a:lnTo>
                  <a:lnTo>
                    <a:pt x="1461420" y="893252"/>
                  </a:lnTo>
                  <a:lnTo>
                    <a:pt x="1462064" y="666013"/>
                  </a:lnTo>
                  <a:lnTo>
                    <a:pt x="1462709" y="767223"/>
                  </a:lnTo>
                  <a:lnTo>
                    <a:pt x="1463353" y="975339"/>
                  </a:lnTo>
                  <a:lnTo>
                    <a:pt x="1464642" y="640794"/>
                  </a:lnTo>
                  <a:lnTo>
                    <a:pt x="1467219" y="1013125"/>
                  </a:lnTo>
                  <a:lnTo>
                    <a:pt x="1469152" y="565622"/>
                  </a:lnTo>
                  <a:lnTo>
                    <a:pt x="1469797" y="448602"/>
                  </a:lnTo>
                  <a:lnTo>
                    <a:pt x="1471085" y="874706"/>
                  </a:lnTo>
                  <a:lnTo>
                    <a:pt x="1471730" y="722896"/>
                  </a:lnTo>
                  <a:lnTo>
                    <a:pt x="1472374" y="740493"/>
                  </a:lnTo>
                  <a:lnTo>
                    <a:pt x="1473018" y="873333"/>
                  </a:lnTo>
                  <a:lnTo>
                    <a:pt x="1473663" y="503750"/>
                  </a:lnTo>
                  <a:lnTo>
                    <a:pt x="1474952" y="543711"/>
                  </a:lnTo>
                  <a:lnTo>
                    <a:pt x="1476240" y="1130056"/>
                  </a:lnTo>
                  <a:lnTo>
                    <a:pt x="1476885" y="846111"/>
                  </a:lnTo>
                  <a:lnTo>
                    <a:pt x="1478173" y="868130"/>
                  </a:lnTo>
                  <a:lnTo>
                    <a:pt x="1478818" y="494092"/>
                  </a:lnTo>
                  <a:lnTo>
                    <a:pt x="1481395" y="779621"/>
                  </a:lnTo>
                  <a:lnTo>
                    <a:pt x="1482040" y="509637"/>
                  </a:lnTo>
                  <a:lnTo>
                    <a:pt x="1482684" y="678689"/>
                  </a:lnTo>
                  <a:lnTo>
                    <a:pt x="1485261" y="358665"/>
                  </a:lnTo>
                  <a:lnTo>
                    <a:pt x="1487194" y="808003"/>
                  </a:lnTo>
                  <a:lnTo>
                    <a:pt x="1488483" y="487886"/>
                  </a:lnTo>
                  <a:lnTo>
                    <a:pt x="1489128" y="529251"/>
                  </a:lnTo>
                  <a:lnTo>
                    <a:pt x="1490416" y="1002516"/>
                  </a:lnTo>
                  <a:lnTo>
                    <a:pt x="1491705" y="793179"/>
                  </a:lnTo>
                  <a:lnTo>
                    <a:pt x="1492994" y="711590"/>
                  </a:lnTo>
                  <a:lnTo>
                    <a:pt x="1493638" y="867842"/>
                  </a:lnTo>
                  <a:lnTo>
                    <a:pt x="1494282" y="714289"/>
                  </a:lnTo>
                  <a:lnTo>
                    <a:pt x="1494927" y="713841"/>
                  </a:lnTo>
                  <a:lnTo>
                    <a:pt x="1495571" y="592108"/>
                  </a:lnTo>
                  <a:lnTo>
                    <a:pt x="1496216" y="637442"/>
                  </a:lnTo>
                  <a:lnTo>
                    <a:pt x="1497504" y="769420"/>
                  </a:lnTo>
                  <a:lnTo>
                    <a:pt x="1498149" y="616566"/>
                  </a:lnTo>
                  <a:lnTo>
                    <a:pt x="1498793" y="850234"/>
                  </a:lnTo>
                  <a:lnTo>
                    <a:pt x="1499437" y="732344"/>
                  </a:lnTo>
                  <a:lnTo>
                    <a:pt x="1500726" y="525283"/>
                  </a:lnTo>
                  <a:lnTo>
                    <a:pt x="1501371" y="541238"/>
                  </a:lnTo>
                  <a:lnTo>
                    <a:pt x="1502659" y="867622"/>
                  </a:lnTo>
                  <a:lnTo>
                    <a:pt x="1503948" y="411316"/>
                  </a:lnTo>
                  <a:lnTo>
                    <a:pt x="1504592" y="894580"/>
                  </a:lnTo>
                  <a:lnTo>
                    <a:pt x="1505881" y="845192"/>
                  </a:lnTo>
                  <a:lnTo>
                    <a:pt x="1506525" y="745236"/>
                  </a:lnTo>
                  <a:lnTo>
                    <a:pt x="1507170" y="976706"/>
                  </a:lnTo>
                  <a:lnTo>
                    <a:pt x="1508459" y="572359"/>
                  </a:lnTo>
                  <a:lnTo>
                    <a:pt x="1509103" y="861070"/>
                  </a:lnTo>
                  <a:lnTo>
                    <a:pt x="1509747" y="849954"/>
                  </a:lnTo>
                  <a:lnTo>
                    <a:pt x="1510392" y="666028"/>
                  </a:lnTo>
                  <a:lnTo>
                    <a:pt x="1511036" y="862354"/>
                  </a:lnTo>
                  <a:lnTo>
                    <a:pt x="1511680" y="722959"/>
                  </a:lnTo>
                  <a:lnTo>
                    <a:pt x="1512325" y="1037096"/>
                  </a:lnTo>
                  <a:lnTo>
                    <a:pt x="1512969" y="586324"/>
                  </a:lnTo>
                  <a:lnTo>
                    <a:pt x="1513613" y="1169262"/>
                  </a:lnTo>
                  <a:lnTo>
                    <a:pt x="1514258" y="850384"/>
                  </a:lnTo>
                  <a:lnTo>
                    <a:pt x="1514902" y="814458"/>
                  </a:lnTo>
                  <a:lnTo>
                    <a:pt x="1515547" y="829771"/>
                  </a:lnTo>
                  <a:lnTo>
                    <a:pt x="1516191" y="938180"/>
                  </a:lnTo>
                  <a:lnTo>
                    <a:pt x="1516835" y="752074"/>
                  </a:lnTo>
                  <a:lnTo>
                    <a:pt x="1518124" y="778150"/>
                  </a:lnTo>
                  <a:lnTo>
                    <a:pt x="1518768" y="809671"/>
                  </a:lnTo>
                  <a:lnTo>
                    <a:pt x="1519413" y="578530"/>
                  </a:lnTo>
                  <a:lnTo>
                    <a:pt x="1520701" y="580094"/>
                  </a:lnTo>
                  <a:lnTo>
                    <a:pt x="1521346" y="584428"/>
                  </a:lnTo>
                  <a:lnTo>
                    <a:pt x="1523279" y="1050286"/>
                  </a:lnTo>
                  <a:lnTo>
                    <a:pt x="1523923" y="643581"/>
                  </a:lnTo>
                  <a:lnTo>
                    <a:pt x="1524568" y="717744"/>
                  </a:lnTo>
                  <a:lnTo>
                    <a:pt x="1525212" y="748733"/>
                  </a:lnTo>
                  <a:lnTo>
                    <a:pt x="1526501" y="627621"/>
                  </a:lnTo>
                  <a:lnTo>
                    <a:pt x="1527145" y="809367"/>
                  </a:lnTo>
                  <a:lnTo>
                    <a:pt x="1528434" y="802457"/>
                  </a:lnTo>
                  <a:lnTo>
                    <a:pt x="1530367" y="505589"/>
                  </a:lnTo>
                  <a:lnTo>
                    <a:pt x="1531011" y="800676"/>
                  </a:lnTo>
                  <a:lnTo>
                    <a:pt x="1531656" y="755681"/>
                  </a:lnTo>
                  <a:lnTo>
                    <a:pt x="1532944" y="425270"/>
                  </a:lnTo>
                  <a:lnTo>
                    <a:pt x="1534233" y="823430"/>
                  </a:lnTo>
                  <a:lnTo>
                    <a:pt x="1536166" y="379766"/>
                  </a:lnTo>
                  <a:lnTo>
                    <a:pt x="1536811" y="743484"/>
                  </a:lnTo>
                  <a:lnTo>
                    <a:pt x="1537455" y="496420"/>
                  </a:lnTo>
                  <a:lnTo>
                    <a:pt x="1539388" y="660214"/>
                  </a:lnTo>
                  <a:lnTo>
                    <a:pt x="1540677" y="631889"/>
                  </a:lnTo>
                  <a:lnTo>
                    <a:pt x="1541321" y="611988"/>
                  </a:lnTo>
                  <a:lnTo>
                    <a:pt x="1541966" y="427355"/>
                  </a:lnTo>
                  <a:lnTo>
                    <a:pt x="1543899" y="1451243"/>
                  </a:lnTo>
                  <a:lnTo>
                    <a:pt x="1545832" y="566460"/>
                  </a:lnTo>
                  <a:lnTo>
                    <a:pt x="1546476" y="649330"/>
                  </a:lnTo>
                  <a:lnTo>
                    <a:pt x="1547120" y="644367"/>
                  </a:lnTo>
                  <a:lnTo>
                    <a:pt x="1547765" y="607440"/>
                  </a:lnTo>
                  <a:lnTo>
                    <a:pt x="1548409" y="1025462"/>
                  </a:lnTo>
                  <a:lnTo>
                    <a:pt x="1549054" y="641390"/>
                  </a:lnTo>
                  <a:lnTo>
                    <a:pt x="1549698" y="796538"/>
                  </a:lnTo>
                  <a:lnTo>
                    <a:pt x="1550342" y="623514"/>
                  </a:lnTo>
                  <a:lnTo>
                    <a:pt x="1550987" y="760645"/>
                  </a:lnTo>
                  <a:lnTo>
                    <a:pt x="1551631" y="638290"/>
                  </a:lnTo>
                  <a:lnTo>
                    <a:pt x="1552275" y="563457"/>
                  </a:lnTo>
                  <a:lnTo>
                    <a:pt x="1552920" y="765732"/>
                  </a:lnTo>
                  <a:lnTo>
                    <a:pt x="1553564" y="473217"/>
                  </a:lnTo>
                  <a:lnTo>
                    <a:pt x="1554208" y="607756"/>
                  </a:lnTo>
                  <a:lnTo>
                    <a:pt x="1555497" y="897354"/>
                  </a:lnTo>
                  <a:lnTo>
                    <a:pt x="1556142" y="506100"/>
                  </a:lnTo>
                  <a:lnTo>
                    <a:pt x="1556786" y="539142"/>
                  </a:lnTo>
                  <a:lnTo>
                    <a:pt x="1557430" y="593192"/>
                  </a:lnTo>
                  <a:lnTo>
                    <a:pt x="1558075" y="782709"/>
                  </a:lnTo>
                  <a:lnTo>
                    <a:pt x="1559363" y="772801"/>
                  </a:lnTo>
                  <a:lnTo>
                    <a:pt x="1560008" y="327302"/>
                  </a:lnTo>
                  <a:lnTo>
                    <a:pt x="1560652" y="591492"/>
                  </a:lnTo>
                  <a:lnTo>
                    <a:pt x="1561296" y="550013"/>
                  </a:lnTo>
                  <a:lnTo>
                    <a:pt x="1562585" y="773244"/>
                  </a:lnTo>
                  <a:lnTo>
                    <a:pt x="1564518" y="240048"/>
                  </a:lnTo>
                  <a:lnTo>
                    <a:pt x="1565163" y="502781"/>
                  </a:lnTo>
                  <a:lnTo>
                    <a:pt x="1567096" y="666225"/>
                  </a:lnTo>
                  <a:lnTo>
                    <a:pt x="1568384" y="810267"/>
                  </a:lnTo>
                  <a:lnTo>
                    <a:pt x="1569029" y="444964"/>
                  </a:lnTo>
                  <a:lnTo>
                    <a:pt x="1570318" y="500599"/>
                  </a:lnTo>
                  <a:lnTo>
                    <a:pt x="1570962" y="740058"/>
                  </a:lnTo>
                  <a:lnTo>
                    <a:pt x="1571606" y="541005"/>
                  </a:lnTo>
                  <a:lnTo>
                    <a:pt x="1574184" y="755076"/>
                  </a:lnTo>
                  <a:lnTo>
                    <a:pt x="1574828" y="738863"/>
                  </a:lnTo>
                  <a:lnTo>
                    <a:pt x="1575473" y="899648"/>
                  </a:lnTo>
                  <a:lnTo>
                    <a:pt x="1576117" y="573246"/>
                  </a:lnTo>
                  <a:lnTo>
                    <a:pt x="1576761" y="909693"/>
                  </a:lnTo>
                  <a:lnTo>
                    <a:pt x="1579339" y="705398"/>
                  </a:lnTo>
                  <a:lnTo>
                    <a:pt x="1580627" y="670246"/>
                  </a:lnTo>
                  <a:lnTo>
                    <a:pt x="1581272" y="526826"/>
                  </a:lnTo>
                  <a:lnTo>
                    <a:pt x="1581916" y="821174"/>
                  </a:lnTo>
                  <a:lnTo>
                    <a:pt x="1582561" y="780713"/>
                  </a:lnTo>
                  <a:lnTo>
                    <a:pt x="1583205" y="678730"/>
                  </a:lnTo>
                  <a:lnTo>
                    <a:pt x="1583849" y="909541"/>
                  </a:lnTo>
                  <a:lnTo>
                    <a:pt x="1584494" y="793358"/>
                  </a:lnTo>
                  <a:lnTo>
                    <a:pt x="1585138" y="790164"/>
                  </a:lnTo>
                  <a:lnTo>
                    <a:pt x="1585782" y="765792"/>
                  </a:lnTo>
                  <a:lnTo>
                    <a:pt x="1586427" y="958364"/>
                  </a:lnTo>
                  <a:lnTo>
                    <a:pt x="1587071" y="753708"/>
                  </a:lnTo>
                  <a:lnTo>
                    <a:pt x="1587715" y="905563"/>
                  </a:lnTo>
                  <a:lnTo>
                    <a:pt x="1588360" y="739736"/>
                  </a:lnTo>
                  <a:lnTo>
                    <a:pt x="1589004" y="877186"/>
                  </a:lnTo>
                  <a:lnTo>
                    <a:pt x="1589649" y="710751"/>
                  </a:lnTo>
                  <a:lnTo>
                    <a:pt x="1590293" y="755589"/>
                  </a:lnTo>
                  <a:lnTo>
                    <a:pt x="1590937" y="898581"/>
                  </a:lnTo>
                  <a:lnTo>
                    <a:pt x="1591582" y="853696"/>
                  </a:lnTo>
                  <a:lnTo>
                    <a:pt x="1592226" y="824309"/>
                  </a:lnTo>
                  <a:lnTo>
                    <a:pt x="1592870" y="881827"/>
                  </a:lnTo>
                  <a:lnTo>
                    <a:pt x="1593515" y="801265"/>
                  </a:lnTo>
                  <a:lnTo>
                    <a:pt x="1594159" y="859719"/>
                  </a:lnTo>
                  <a:lnTo>
                    <a:pt x="1594803" y="874933"/>
                  </a:lnTo>
                  <a:lnTo>
                    <a:pt x="1596737" y="597021"/>
                  </a:lnTo>
                  <a:lnTo>
                    <a:pt x="1598025" y="814454"/>
                  </a:lnTo>
                  <a:lnTo>
                    <a:pt x="1598670" y="550843"/>
                  </a:lnTo>
                  <a:lnTo>
                    <a:pt x="1599314" y="719253"/>
                  </a:lnTo>
                  <a:lnTo>
                    <a:pt x="1600603" y="933066"/>
                  </a:lnTo>
                  <a:lnTo>
                    <a:pt x="1601247" y="712159"/>
                  </a:lnTo>
                  <a:lnTo>
                    <a:pt x="1601891" y="784227"/>
                  </a:lnTo>
                  <a:lnTo>
                    <a:pt x="1602536" y="774535"/>
                  </a:lnTo>
                  <a:lnTo>
                    <a:pt x="1603180" y="653465"/>
                  </a:lnTo>
                  <a:lnTo>
                    <a:pt x="1603825" y="913292"/>
                  </a:lnTo>
                  <a:lnTo>
                    <a:pt x="1604469" y="532831"/>
                  </a:lnTo>
                  <a:lnTo>
                    <a:pt x="1605113" y="619210"/>
                  </a:lnTo>
                  <a:lnTo>
                    <a:pt x="1605758" y="836878"/>
                  </a:lnTo>
                  <a:lnTo>
                    <a:pt x="1606402" y="666592"/>
                  </a:lnTo>
                  <a:lnTo>
                    <a:pt x="1607691" y="235480"/>
                  </a:lnTo>
                  <a:lnTo>
                    <a:pt x="1608335" y="1209387"/>
                  </a:lnTo>
                  <a:lnTo>
                    <a:pt x="1608980" y="687554"/>
                  </a:lnTo>
                  <a:lnTo>
                    <a:pt x="1609624" y="677917"/>
                  </a:lnTo>
                  <a:lnTo>
                    <a:pt x="1611557" y="937979"/>
                  </a:lnTo>
                  <a:lnTo>
                    <a:pt x="1612846" y="470809"/>
                  </a:lnTo>
                  <a:lnTo>
                    <a:pt x="1613490" y="809464"/>
                  </a:lnTo>
                  <a:lnTo>
                    <a:pt x="1614134" y="770808"/>
                  </a:lnTo>
                  <a:lnTo>
                    <a:pt x="1614779" y="644890"/>
                  </a:lnTo>
                  <a:lnTo>
                    <a:pt x="1615423" y="723642"/>
                  </a:lnTo>
                  <a:lnTo>
                    <a:pt x="1616068" y="867182"/>
                  </a:lnTo>
                  <a:lnTo>
                    <a:pt x="1616712" y="472156"/>
                  </a:lnTo>
                  <a:lnTo>
                    <a:pt x="1617356" y="735047"/>
                  </a:lnTo>
                  <a:lnTo>
                    <a:pt x="1618001" y="732298"/>
                  </a:lnTo>
                  <a:lnTo>
                    <a:pt x="1619289" y="620892"/>
                  </a:lnTo>
                  <a:lnTo>
                    <a:pt x="1620578" y="795761"/>
                  </a:lnTo>
                  <a:lnTo>
                    <a:pt x="1621222" y="568899"/>
                  </a:lnTo>
                  <a:lnTo>
                    <a:pt x="1623156" y="960616"/>
                  </a:lnTo>
                  <a:lnTo>
                    <a:pt x="1623800" y="785190"/>
                  </a:lnTo>
                  <a:lnTo>
                    <a:pt x="1624444" y="996726"/>
                  </a:lnTo>
                  <a:lnTo>
                    <a:pt x="1625089" y="737312"/>
                  </a:lnTo>
                  <a:lnTo>
                    <a:pt x="1625733" y="906330"/>
                  </a:lnTo>
                  <a:lnTo>
                    <a:pt x="1626377" y="982798"/>
                  </a:lnTo>
                  <a:lnTo>
                    <a:pt x="1627022" y="824260"/>
                  </a:lnTo>
                  <a:lnTo>
                    <a:pt x="1627666" y="830981"/>
                  </a:lnTo>
                  <a:lnTo>
                    <a:pt x="1628310" y="906736"/>
                  </a:lnTo>
                  <a:lnTo>
                    <a:pt x="1629599" y="646399"/>
                  </a:lnTo>
                  <a:lnTo>
                    <a:pt x="1630244" y="788359"/>
                  </a:lnTo>
                  <a:lnTo>
                    <a:pt x="1631532" y="767089"/>
                  </a:lnTo>
                  <a:lnTo>
                    <a:pt x="1632177" y="881545"/>
                  </a:lnTo>
                  <a:lnTo>
                    <a:pt x="1633465" y="643714"/>
                  </a:lnTo>
                  <a:lnTo>
                    <a:pt x="1634110" y="783891"/>
                  </a:lnTo>
                  <a:lnTo>
                    <a:pt x="1634754" y="765113"/>
                  </a:lnTo>
                  <a:lnTo>
                    <a:pt x="1635398" y="712842"/>
                  </a:lnTo>
                  <a:lnTo>
                    <a:pt x="1636043" y="948349"/>
                  </a:lnTo>
                  <a:lnTo>
                    <a:pt x="1636687" y="618715"/>
                  </a:lnTo>
                  <a:lnTo>
                    <a:pt x="1637332" y="702851"/>
                  </a:lnTo>
                  <a:lnTo>
                    <a:pt x="1637976" y="691334"/>
                  </a:lnTo>
                  <a:lnTo>
                    <a:pt x="1638620" y="919653"/>
                  </a:lnTo>
                  <a:lnTo>
                    <a:pt x="1639265" y="870278"/>
                  </a:lnTo>
                  <a:lnTo>
                    <a:pt x="1641842" y="565772"/>
                  </a:lnTo>
                  <a:lnTo>
                    <a:pt x="1643775" y="713423"/>
                  </a:lnTo>
                  <a:lnTo>
                    <a:pt x="1644420" y="946824"/>
                  </a:lnTo>
                  <a:lnTo>
                    <a:pt x="1645064" y="768064"/>
                  </a:lnTo>
                  <a:lnTo>
                    <a:pt x="1645708" y="784475"/>
                  </a:lnTo>
                  <a:lnTo>
                    <a:pt x="1646353" y="609481"/>
                  </a:lnTo>
                  <a:lnTo>
                    <a:pt x="1646997" y="922460"/>
                  </a:lnTo>
                  <a:lnTo>
                    <a:pt x="1647641" y="708135"/>
                  </a:lnTo>
                  <a:lnTo>
                    <a:pt x="1650219" y="1051567"/>
                  </a:lnTo>
                  <a:lnTo>
                    <a:pt x="1652796" y="662110"/>
                  </a:lnTo>
                  <a:lnTo>
                    <a:pt x="1654085" y="597598"/>
                  </a:lnTo>
                  <a:lnTo>
                    <a:pt x="1654729" y="777846"/>
                  </a:lnTo>
                  <a:lnTo>
                    <a:pt x="1655374" y="551055"/>
                  </a:lnTo>
                  <a:lnTo>
                    <a:pt x="1656018" y="871972"/>
                  </a:lnTo>
                  <a:lnTo>
                    <a:pt x="1656663" y="773858"/>
                  </a:lnTo>
                  <a:lnTo>
                    <a:pt x="1657951" y="603276"/>
                  </a:lnTo>
                  <a:lnTo>
                    <a:pt x="1658596" y="753130"/>
                  </a:lnTo>
                  <a:lnTo>
                    <a:pt x="1659240" y="729606"/>
                  </a:lnTo>
                  <a:lnTo>
                    <a:pt x="1659884" y="390285"/>
                  </a:lnTo>
                  <a:lnTo>
                    <a:pt x="1660529" y="508207"/>
                  </a:lnTo>
                  <a:lnTo>
                    <a:pt x="1661173" y="824565"/>
                  </a:lnTo>
                  <a:lnTo>
                    <a:pt x="1661817" y="693953"/>
                  </a:lnTo>
                  <a:lnTo>
                    <a:pt x="1662462" y="552687"/>
                  </a:lnTo>
                  <a:lnTo>
                    <a:pt x="1663106" y="599622"/>
                  </a:lnTo>
                  <a:lnTo>
                    <a:pt x="1663751" y="585296"/>
                  </a:lnTo>
                  <a:lnTo>
                    <a:pt x="1664395" y="599812"/>
                  </a:lnTo>
                  <a:lnTo>
                    <a:pt x="1665039" y="642512"/>
                  </a:lnTo>
                  <a:lnTo>
                    <a:pt x="1665684" y="562265"/>
                  </a:lnTo>
                  <a:lnTo>
                    <a:pt x="1666328" y="751237"/>
                  </a:lnTo>
                  <a:lnTo>
                    <a:pt x="1668261" y="275652"/>
                  </a:lnTo>
                  <a:lnTo>
                    <a:pt x="1669550" y="858350"/>
                  </a:lnTo>
                  <a:lnTo>
                    <a:pt x="1670194" y="705594"/>
                  </a:lnTo>
                  <a:lnTo>
                    <a:pt x="1670839" y="513395"/>
                  </a:lnTo>
                  <a:lnTo>
                    <a:pt x="1671483" y="886756"/>
                  </a:lnTo>
                  <a:lnTo>
                    <a:pt x="1672127" y="302780"/>
                  </a:lnTo>
                  <a:lnTo>
                    <a:pt x="1672772" y="415589"/>
                  </a:lnTo>
                  <a:lnTo>
                    <a:pt x="1673416" y="452698"/>
                  </a:lnTo>
                  <a:lnTo>
                    <a:pt x="1674060" y="631341"/>
                  </a:lnTo>
                  <a:lnTo>
                    <a:pt x="1674705" y="491657"/>
                  </a:lnTo>
                  <a:lnTo>
                    <a:pt x="1675349" y="579546"/>
                  </a:lnTo>
                  <a:lnTo>
                    <a:pt x="1676638" y="595775"/>
                  </a:lnTo>
                  <a:lnTo>
                    <a:pt x="1677282" y="314115"/>
                  </a:lnTo>
                  <a:lnTo>
                    <a:pt x="1679215" y="718736"/>
                  </a:lnTo>
                  <a:lnTo>
                    <a:pt x="1679860" y="776234"/>
                  </a:lnTo>
                  <a:lnTo>
                    <a:pt x="1681148" y="1007577"/>
                  </a:lnTo>
                  <a:lnTo>
                    <a:pt x="1682437" y="669828"/>
                  </a:lnTo>
                  <a:lnTo>
                    <a:pt x="1683082" y="746781"/>
                  </a:lnTo>
                  <a:lnTo>
                    <a:pt x="1685015" y="614461"/>
                  </a:lnTo>
                  <a:lnTo>
                    <a:pt x="1686303" y="847279"/>
                  </a:lnTo>
                  <a:lnTo>
                    <a:pt x="1686948" y="564812"/>
                  </a:lnTo>
                  <a:lnTo>
                    <a:pt x="1687592" y="807639"/>
                  </a:lnTo>
                  <a:lnTo>
                    <a:pt x="1688236" y="746486"/>
                  </a:lnTo>
                  <a:lnTo>
                    <a:pt x="1688881" y="920399"/>
                  </a:lnTo>
                  <a:lnTo>
                    <a:pt x="1690170" y="893730"/>
                  </a:lnTo>
                  <a:lnTo>
                    <a:pt x="1690814" y="942566"/>
                  </a:lnTo>
                  <a:lnTo>
                    <a:pt x="1691458" y="681315"/>
                  </a:lnTo>
                  <a:lnTo>
                    <a:pt x="1692103" y="706017"/>
                  </a:lnTo>
                  <a:lnTo>
                    <a:pt x="1692747" y="1032622"/>
                  </a:lnTo>
                  <a:lnTo>
                    <a:pt x="1693391" y="1007144"/>
                  </a:lnTo>
                  <a:lnTo>
                    <a:pt x="1694036" y="602412"/>
                  </a:lnTo>
                  <a:lnTo>
                    <a:pt x="1695324" y="629624"/>
                  </a:lnTo>
                  <a:lnTo>
                    <a:pt x="1696613" y="694677"/>
                  </a:lnTo>
                  <a:lnTo>
                    <a:pt x="1697258" y="657452"/>
                  </a:lnTo>
                  <a:lnTo>
                    <a:pt x="1701768" y="996616"/>
                  </a:lnTo>
                  <a:lnTo>
                    <a:pt x="1702412" y="683778"/>
                  </a:lnTo>
                  <a:lnTo>
                    <a:pt x="1703057" y="688440"/>
                  </a:lnTo>
                  <a:lnTo>
                    <a:pt x="1703701" y="893171"/>
                  </a:lnTo>
                  <a:lnTo>
                    <a:pt x="1704346" y="824914"/>
                  </a:lnTo>
                  <a:lnTo>
                    <a:pt x="1704990" y="852754"/>
                  </a:lnTo>
                  <a:lnTo>
                    <a:pt x="1705634" y="508856"/>
                  </a:lnTo>
                  <a:lnTo>
                    <a:pt x="1706279" y="696970"/>
                  </a:lnTo>
                  <a:lnTo>
                    <a:pt x="1706923" y="932263"/>
                  </a:lnTo>
                  <a:lnTo>
                    <a:pt x="1707567" y="765535"/>
                  </a:lnTo>
                  <a:lnTo>
                    <a:pt x="1708212" y="673255"/>
                  </a:lnTo>
                  <a:lnTo>
                    <a:pt x="1708856" y="1034775"/>
                  </a:lnTo>
                  <a:lnTo>
                    <a:pt x="1709500" y="596961"/>
                  </a:lnTo>
                  <a:lnTo>
                    <a:pt x="1710145" y="865568"/>
                  </a:lnTo>
                  <a:lnTo>
                    <a:pt x="1711434" y="640941"/>
                  </a:lnTo>
                  <a:lnTo>
                    <a:pt x="1712078" y="733249"/>
                  </a:lnTo>
                  <a:lnTo>
                    <a:pt x="1714011" y="1180825"/>
                  </a:lnTo>
                  <a:lnTo>
                    <a:pt x="1714655" y="526429"/>
                  </a:lnTo>
                  <a:lnTo>
                    <a:pt x="1715300" y="545987"/>
                  </a:lnTo>
                  <a:lnTo>
                    <a:pt x="1715944" y="847293"/>
                  </a:lnTo>
                  <a:lnTo>
                    <a:pt x="1717233" y="845244"/>
                  </a:lnTo>
                  <a:lnTo>
                    <a:pt x="1717877" y="819107"/>
                  </a:lnTo>
                  <a:lnTo>
                    <a:pt x="1718522" y="563561"/>
                  </a:lnTo>
                  <a:lnTo>
                    <a:pt x="1719166" y="650812"/>
                  </a:lnTo>
                  <a:lnTo>
                    <a:pt x="1719810" y="730562"/>
                  </a:lnTo>
                  <a:lnTo>
                    <a:pt x="1720455" y="648517"/>
                  </a:lnTo>
                  <a:lnTo>
                    <a:pt x="1721099" y="660529"/>
                  </a:lnTo>
                  <a:lnTo>
                    <a:pt x="1721743" y="771724"/>
                  </a:lnTo>
                  <a:lnTo>
                    <a:pt x="1722388" y="465480"/>
                  </a:lnTo>
                  <a:lnTo>
                    <a:pt x="1723032" y="722692"/>
                  </a:lnTo>
                  <a:lnTo>
                    <a:pt x="1723677" y="713344"/>
                  </a:lnTo>
                  <a:lnTo>
                    <a:pt x="1724321" y="329097"/>
                  </a:lnTo>
                  <a:lnTo>
                    <a:pt x="1724965" y="402423"/>
                  </a:lnTo>
                  <a:lnTo>
                    <a:pt x="1725610" y="658673"/>
                  </a:lnTo>
                  <a:lnTo>
                    <a:pt x="1727543" y="267348"/>
                  </a:lnTo>
                  <a:lnTo>
                    <a:pt x="1728187" y="1099162"/>
                  </a:lnTo>
                  <a:lnTo>
                    <a:pt x="1729476" y="1054240"/>
                  </a:lnTo>
                  <a:lnTo>
                    <a:pt x="1730120" y="676406"/>
                  </a:lnTo>
                  <a:lnTo>
                    <a:pt x="1730765" y="708310"/>
                  </a:lnTo>
                  <a:lnTo>
                    <a:pt x="1731409" y="801597"/>
                  </a:lnTo>
                  <a:lnTo>
                    <a:pt x="1732053" y="755608"/>
                  </a:lnTo>
                  <a:lnTo>
                    <a:pt x="1732698" y="652304"/>
                  </a:lnTo>
                  <a:lnTo>
                    <a:pt x="1733342" y="733213"/>
                  </a:lnTo>
                  <a:lnTo>
                    <a:pt x="1733986" y="707160"/>
                  </a:lnTo>
                  <a:lnTo>
                    <a:pt x="1734631" y="747755"/>
                  </a:lnTo>
                  <a:lnTo>
                    <a:pt x="1735275" y="710346"/>
                  </a:lnTo>
                  <a:lnTo>
                    <a:pt x="1736564" y="612687"/>
                  </a:lnTo>
                  <a:lnTo>
                    <a:pt x="1737208" y="714813"/>
                  </a:lnTo>
                  <a:lnTo>
                    <a:pt x="1737853" y="582860"/>
                  </a:lnTo>
                  <a:lnTo>
                    <a:pt x="1738497" y="593508"/>
                  </a:lnTo>
                  <a:lnTo>
                    <a:pt x="1740430" y="893343"/>
                  </a:lnTo>
                  <a:lnTo>
                    <a:pt x="1741074" y="635450"/>
                  </a:lnTo>
                  <a:lnTo>
                    <a:pt x="1741719" y="751993"/>
                  </a:lnTo>
                  <a:lnTo>
                    <a:pt x="1742363" y="772964"/>
                  </a:lnTo>
                  <a:lnTo>
                    <a:pt x="1743007" y="737635"/>
                  </a:lnTo>
                  <a:lnTo>
                    <a:pt x="1743652" y="749509"/>
                  </a:lnTo>
                  <a:lnTo>
                    <a:pt x="1744296" y="776806"/>
                  </a:lnTo>
                  <a:lnTo>
                    <a:pt x="1745585" y="709658"/>
                  </a:lnTo>
                  <a:lnTo>
                    <a:pt x="1746874" y="888408"/>
                  </a:lnTo>
                  <a:lnTo>
                    <a:pt x="1749451" y="525798"/>
                  </a:lnTo>
                  <a:lnTo>
                    <a:pt x="1750095" y="525081"/>
                  </a:lnTo>
                  <a:lnTo>
                    <a:pt x="1750740" y="834796"/>
                  </a:lnTo>
                  <a:lnTo>
                    <a:pt x="1751384" y="634298"/>
                  </a:lnTo>
                  <a:lnTo>
                    <a:pt x="1752029" y="694238"/>
                  </a:lnTo>
                  <a:lnTo>
                    <a:pt x="1753962" y="358891"/>
                  </a:lnTo>
                  <a:lnTo>
                    <a:pt x="1754606" y="968545"/>
                  </a:lnTo>
                  <a:lnTo>
                    <a:pt x="1755250" y="651898"/>
                  </a:lnTo>
                  <a:lnTo>
                    <a:pt x="1755895" y="651172"/>
                  </a:lnTo>
                  <a:lnTo>
                    <a:pt x="1756539" y="581993"/>
                  </a:lnTo>
                  <a:lnTo>
                    <a:pt x="1757184" y="813558"/>
                  </a:lnTo>
                  <a:lnTo>
                    <a:pt x="1757828" y="663426"/>
                  </a:lnTo>
                  <a:lnTo>
                    <a:pt x="1758472" y="598485"/>
                  </a:lnTo>
                  <a:lnTo>
                    <a:pt x="1759117" y="738068"/>
                  </a:lnTo>
                  <a:lnTo>
                    <a:pt x="1759761" y="275304"/>
                  </a:lnTo>
                  <a:lnTo>
                    <a:pt x="1760405" y="657620"/>
                  </a:lnTo>
                  <a:lnTo>
                    <a:pt x="1762338" y="846558"/>
                  </a:lnTo>
                  <a:lnTo>
                    <a:pt x="1764916" y="193152"/>
                  </a:lnTo>
                  <a:lnTo>
                    <a:pt x="1766205" y="616100"/>
                  </a:lnTo>
                  <a:lnTo>
                    <a:pt x="1766849" y="555508"/>
                  </a:lnTo>
                  <a:lnTo>
                    <a:pt x="1768138" y="528971"/>
                  </a:lnTo>
                  <a:lnTo>
                    <a:pt x="1770071" y="741804"/>
                  </a:lnTo>
                  <a:lnTo>
                    <a:pt x="1771360" y="484494"/>
                  </a:lnTo>
                  <a:lnTo>
                    <a:pt x="1773293" y="1085023"/>
                  </a:lnTo>
                  <a:lnTo>
                    <a:pt x="1773937" y="235821"/>
                  </a:lnTo>
                  <a:lnTo>
                    <a:pt x="1775226" y="394856"/>
                  </a:lnTo>
                  <a:lnTo>
                    <a:pt x="1776514" y="823834"/>
                  </a:lnTo>
                  <a:lnTo>
                    <a:pt x="1777159" y="414720"/>
                  </a:lnTo>
                  <a:lnTo>
                    <a:pt x="1777803" y="888175"/>
                  </a:lnTo>
                  <a:lnTo>
                    <a:pt x="1778448" y="801363"/>
                  </a:lnTo>
                  <a:lnTo>
                    <a:pt x="1779092" y="881692"/>
                  </a:lnTo>
                  <a:lnTo>
                    <a:pt x="1779736" y="938109"/>
                  </a:lnTo>
                  <a:lnTo>
                    <a:pt x="1780381" y="553592"/>
                  </a:lnTo>
                  <a:lnTo>
                    <a:pt x="1781025" y="565015"/>
                  </a:lnTo>
                  <a:lnTo>
                    <a:pt x="1781669" y="858370"/>
                  </a:lnTo>
                  <a:lnTo>
                    <a:pt x="1782314" y="388208"/>
                  </a:lnTo>
                  <a:lnTo>
                    <a:pt x="1782958" y="730988"/>
                  </a:lnTo>
                  <a:lnTo>
                    <a:pt x="1784247" y="560961"/>
                  </a:lnTo>
                  <a:lnTo>
                    <a:pt x="1785536" y="869594"/>
                  </a:lnTo>
                  <a:lnTo>
                    <a:pt x="1786180" y="784874"/>
                  </a:lnTo>
                  <a:lnTo>
                    <a:pt x="1787469" y="891703"/>
                  </a:lnTo>
                  <a:lnTo>
                    <a:pt x="1788113" y="509755"/>
                  </a:lnTo>
                  <a:lnTo>
                    <a:pt x="1788757" y="622240"/>
                  </a:lnTo>
                  <a:lnTo>
                    <a:pt x="1791335" y="947408"/>
                  </a:lnTo>
                  <a:lnTo>
                    <a:pt x="1793268" y="614544"/>
                  </a:lnTo>
                  <a:lnTo>
                    <a:pt x="1794557" y="867853"/>
                  </a:lnTo>
                  <a:lnTo>
                    <a:pt x="1795845" y="450246"/>
                  </a:lnTo>
                  <a:lnTo>
                    <a:pt x="1797134" y="872347"/>
                  </a:lnTo>
                  <a:lnTo>
                    <a:pt x="1797779" y="796203"/>
                  </a:lnTo>
                  <a:lnTo>
                    <a:pt x="1799067" y="730665"/>
                  </a:lnTo>
                  <a:lnTo>
                    <a:pt x="1799712" y="973231"/>
                  </a:lnTo>
                  <a:lnTo>
                    <a:pt x="1801000" y="424844"/>
                  </a:lnTo>
                  <a:lnTo>
                    <a:pt x="1801645" y="527199"/>
                  </a:lnTo>
                  <a:lnTo>
                    <a:pt x="1802289" y="565626"/>
                  </a:lnTo>
                  <a:lnTo>
                    <a:pt x="1804867" y="1006826"/>
                  </a:lnTo>
                  <a:lnTo>
                    <a:pt x="1807444" y="650697"/>
                  </a:lnTo>
                  <a:lnTo>
                    <a:pt x="1808088" y="506418"/>
                  </a:lnTo>
                  <a:lnTo>
                    <a:pt x="1808733" y="798356"/>
                  </a:lnTo>
                  <a:lnTo>
                    <a:pt x="1809377" y="757799"/>
                  </a:lnTo>
                  <a:lnTo>
                    <a:pt x="1810021" y="645536"/>
                  </a:lnTo>
                  <a:lnTo>
                    <a:pt x="1811955" y="986680"/>
                  </a:lnTo>
                  <a:lnTo>
                    <a:pt x="1812599" y="585693"/>
                  </a:lnTo>
                  <a:lnTo>
                    <a:pt x="1813243" y="840978"/>
                  </a:lnTo>
                  <a:lnTo>
                    <a:pt x="1813888" y="901095"/>
                  </a:lnTo>
                  <a:lnTo>
                    <a:pt x="1814532" y="868114"/>
                  </a:lnTo>
                  <a:lnTo>
                    <a:pt x="1815176" y="853237"/>
                  </a:lnTo>
                  <a:lnTo>
                    <a:pt x="1815821" y="798612"/>
                  </a:lnTo>
                  <a:lnTo>
                    <a:pt x="1816465" y="372726"/>
                  </a:lnTo>
                  <a:lnTo>
                    <a:pt x="1817109" y="840467"/>
                  </a:lnTo>
                  <a:lnTo>
                    <a:pt x="1818398" y="592674"/>
                  </a:lnTo>
                  <a:lnTo>
                    <a:pt x="1819043" y="712238"/>
                  </a:lnTo>
                  <a:lnTo>
                    <a:pt x="1819687" y="911735"/>
                  </a:lnTo>
                  <a:lnTo>
                    <a:pt x="1820331" y="571393"/>
                  </a:lnTo>
                  <a:lnTo>
                    <a:pt x="1820976" y="650188"/>
                  </a:lnTo>
                  <a:lnTo>
                    <a:pt x="1821620" y="902495"/>
                  </a:lnTo>
                  <a:lnTo>
                    <a:pt x="1822264" y="458637"/>
                  </a:lnTo>
                  <a:lnTo>
                    <a:pt x="1822909" y="598484"/>
                  </a:lnTo>
                  <a:lnTo>
                    <a:pt x="1823553" y="638109"/>
                  </a:lnTo>
                  <a:lnTo>
                    <a:pt x="1824197" y="349260"/>
                  </a:lnTo>
                  <a:lnTo>
                    <a:pt x="1824842" y="596886"/>
                  </a:lnTo>
                  <a:lnTo>
                    <a:pt x="1825486" y="631604"/>
                  </a:lnTo>
                  <a:lnTo>
                    <a:pt x="1826131" y="607223"/>
                  </a:lnTo>
                  <a:lnTo>
                    <a:pt x="1826775" y="864029"/>
                  </a:lnTo>
                  <a:lnTo>
                    <a:pt x="1827419" y="835411"/>
                  </a:lnTo>
                  <a:lnTo>
                    <a:pt x="1828064" y="794171"/>
                  </a:lnTo>
                  <a:lnTo>
                    <a:pt x="1828708" y="557791"/>
                  </a:lnTo>
                  <a:lnTo>
                    <a:pt x="1829352" y="757211"/>
                  </a:lnTo>
                  <a:lnTo>
                    <a:pt x="1831286" y="509231"/>
                  </a:lnTo>
                  <a:lnTo>
                    <a:pt x="1831930" y="989814"/>
                  </a:lnTo>
                  <a:lnTo>
                    <a:pt x="1832574" y="727102"/>
                  </a:lnTo>
                  <a:lnTo>
                    <a:pt x="1833219" y="858489"/>
                  </a:lnTo>
                  <a:lnTo>
                    <a:pt x="1833863" y="816089"/>
                  </a:lnTo>
                  <a:lnTo>
                    <a:pt x="1834507" y="596264"/>
                  </a:lnTo>
                  <a:lnTo>
                    <a:pt x="1835152" y="712521"/>
                  </a:lnTo>
                  <a:lnTo>
                    <a:pt x="1835796" y="765517"/>
                  </a:lnTo>
                  <a:lnTo>
                    <a:pt x="1836440" y="428609"/>
                  </a:lnTo>
                  <a:lnTo>
                    <a:pt x="1837085" y="741746"/>
                  </a:lnTo>
                  <a:lnTo>
                    <a:pt x="1837729" y="717908"/>
                  </a:lnTo>
                  <a:lnTo>
                    <a:pt x="1838374" y="743343"/>
                  </a:lnTo>
                  <a:lnTo>
                    <a:pt x="1839018" y="613168"/>
                  </a:lnTo>
                  <a:lnTo>
                    <a:pt x="1839662" y="919410"/>
                  </a:lnTo>
                  <a:lnTo>
                    <a:pt x="1840951" y="898880"/>
                  </a:lnTo>
                  <a:lnTo>
                    <a:pt x="1841595" y="863268"/>
                  </a:lnTo>
                  <a:lnTo>
                    <a:pt x="1842240" y="929533"/>
                  </a:lnTo>
                  <a:lnTo>
                    <a:pt x="1844817" y="439139"/>
                  </a:lnTo>
                  <a:lnTo>
                    <a:pt x="1846106" y="990920"/>
                  </a:lnTo>
                  <a:lnTo>
                    <a:pt x="1846750" y="608371"/>
                  </a:lnTo>
                  <a:lnTo>
                    <a:pt x="1847395" y="618060"/>
                  </a:lnTo>
                  <a:lnTo>
                    <a:pt x="1848683" y="733141"/>
                  </a:lnTo>
                  <a:lnTo>
                    <a:pt x="1849328" y="1064336"/>
                  </a:lnTo>
                  <a:lnTo>
                    <a:pt x="1849972" y="993311"/>
                  </a:lnTo>
                  <a:lnTo>
                    <a:pt x="1850616" y="589589"/>
                  </a:lnTo>
                  <a:lnTo>
                    <a:pt x="1851261" y="916739"/>
                  </a:lnTo>
                  <a:lnTo>
                    <a:pt x="1851905" y="865220"/>
                  </a:lnTo>
                  <a:lnTo>
                    <a:pt x="1853194" y="430574"/>
                  </a:lnTo>
                  <a:lnTo>
                    <a:pt x="1853838" y="671183"/>
                  </a:lnTo>
                  <a:lnTo>
                    <a:pt x="1854483" y="649582"/>
                  </a:lnTo>
                  <a:lnTo>
                    <a:pt x="1855127" y="682989"/>
                  </a:lnTo>
                  <a:lnTo>
                    <a:pt x="1855771" y="519359"/>
                  </a:lnTo>
                  <a:lnTo>
                    <a:pt x="1857060" y="863422"/>
                  </a:lnTo>
                  <a:lnTo>
                    <a:pt x="1858993" y="543375"/>
                  </a:lnTo>
                  <a:lnTo>
                    <a:pt x="1859638" y="524448"/>
                  </a:lnTo>
                  <a:lnTo>
                    <a:pt x="1860282" y="382122"/>
                  </a:lnTo>
                  <a:lnTo>
                    <a:pt x="1860926" y="536967"/>
                  </a:lnTo>
                  <a:lnTo>
                    <a:pt x="1861571" y="655170"/>
                  </a:lnTo>
                  <a:lnTo>
                    <a:pt x="1862215" y="567138"/>
                  </a:lnTo>
                  <a:lnTo>
                    <a:pt x="1862859" y="555232"/>
                  </a:lnTo>
                  <a:lnTo>
                    <a:pt x="1864148" y="713198"/>
                  </a:lnTo>
                  <a:lnTo>
                    <a:pt x="1864792" y="474621"/>
                  </a:lnTo>
                  <a:lnTo>
                    <a:pt x="1865437" y="843176"/>
                  </a:lnTo>
                  <a:lnTo>
                    <a:pt x="1866726" y="790984"/>
                  </a:lnTo>
                  <a:lnTo>
                    <a:pt x="1867370" y="628707"/>
                  </a:lnTo>
                  <a:lnTo>
                    <a:pt x="1868014" y="734527"/>
                  </a:lnTo>
                  <a:lnTo>
                    <a:pt x="1868659" y="774335"/>
                  </a:lnTo>
                  <a:lnTo>
                    <a:pt x="1869303" y="747103"/>
                  </a:lnTo>
                  <a:lnTo>
                    <a:pt x="1869947" y="732476"/>
                  </a:lnTo>
                  <a:lnTo>
                    <a:pt x="1871881" y="600509"/>
                  </a:lnTo>
                  <a:lnTo>
                    <a:pt x="1873169" y="751467"/>
                  </a:lnTo>
                  <a:lnTo>
                    <a:pt x="1873814" y="524443"/>
                  </a:lnTo>
                  <a:lnTo>
                    <a:pt x="1874458" y="750598"/>
                  </a:lnTo>
                  <a:lnTo>
                    <a:pt x="1875102" y="581226"/>
                  </a:lnTo>
                  <a:lnTo>
                    <a:pt x="1875747" y="822481"/>
                  </a:lnTo>
                  <a:lnTo>
                    <a:pt x="1877035" y="780640"/>
                  </a:lnTo>
                  <a:lnTo>
                    <a:pt x="1877680" y="843303"/>
                  </a:lnTo>
                  <a:lnTo>
                    <a:pt x="1878969" y="603491"/>
                  </a:lnTo>
                  <a:lnTo>
                    <a:pt x="1879613" y="974215"/>
                  </a:lnTo>
                  <a:lnTo>
                    <a:pt x="1880257" y="767139"/>
                  </a:lnTo>
                  <a:lnTo>
                    <a:pt x="1881546" y="570909"/>
                  </a:lnTo>
                  <a:lnTo>
                    <a:pt x="1882190" y="868669"/>
                  </a:lnTo>
                  <a:lnTo>
                    <a:pt x="1882835" y="769016"/>
                  </a:lnTo>
                  <a:lnTo>
                    <a:pt x="1883479" y="464415"/>
                  </a:lnTo>
                  <a:lnTo>
                    <a:pt x="1884123" y="736337"/>
                  </a:lnTo>
                  <a:lnTo>
                    <a:pt x="1884768" y="649517"/>
                  </a:lnTo>
                  <a:lnTo>
                    <a:pt x="1885412" y="699865"/>
                  </a:lnTo>
                  <a:lnTo>
                    <a:pt x="1886057" y="874547"/>
                  </a:lnTo>
                  <a:lnTo>
                    <a:pt x="1886701" y="738880"/>
                  </a:lnTo>
                  <a:lnTo>
                    <a:pt x="1887345" y="755691"/>
                  </a:lnTo>
                  <a:lnTo>
                    <a:pt x="1889278" y="871982"/>
                  </a:lnTo>
                  <a:lnTo>
                    <a:pt x="1889923" y="638687"/>
                  </a:lnTo>
                  <a:lnTo>
                    <a:pt x="1890567" y="746384"/>
                  </a:lnTo>
                  <a:lnTo>
                    <a:pt x="1891211" y="800871"/>
                  </a:lnTo>
                  <a:lnTo>
                    <a:pt x="1891856" y="534416"/>
                  </a:lnTo>
                  <a:lnTo>
                    <a:pt x="1892500" y="694946"/>
                  </a:lnTo>
                  <a:lnTo>
                    <a:pt x="1894433" y="971956"/>
                  </a:lnTo>
                  <a:lnTo>
                    <a:pt x="1895078" y="540787"/>
                  </a:lnTo>
                  <a:lnTo>
                    <a:pt x="1895722" y="696917"/>
                  </a:lnTo>
                  <a:lnTo>
                    <a:pt x="1896366" y="871313"/>
                  </a:lnTo>
                  <a:lnTo>
                    <a:pt x="1897011" y="707539"/>
                  </a:lnTo>
                  <a:lnTo>
                    <a:pt x="1897655" y="620130"/>
                  </a:lnTo>
                  <a:lnTo>
                    <a:pt x="1898299" y="830319"/>
                  </a:lnTo>
                  <a:lnTo>
                    <a:pt x="1898944" y="709623"/>
                  </a:lnTo>
                  <a:lnTo>
                    <a:pt x="1899588" y="625285"/>
                  </a:lnTo>
                  <a:lnTo>
                    <a:pt x="1900233" y="817019"/>
                  </a:lnTo>
                  <a:lnTo>
                    <a:pt x="1900877" y="615115"/>
                  </a:lnTo>
                  <a:lnTo>
                    <a:pt x="1903454" y="757969"/>
                  </a:lnTo>
                  <a:lnTo>
                    <a:pt x="1905388" y="536478"/>
                  </a:lnTo>
                  <a:lnTo>
                    <a:pt x="1906032" y="644762"/>
                  </a:lnTo>
                  <a:lnTo>
                    <a:pt x="1907965" y="1189657"/>
                  </a:lnTo>
                  <a:lnTo>
                    <a:pt x="1909898" y="597292"/>
                  </a:lnTo>
                  <a:lnTo>
                    <a:pt x="1910542" y="524058"/>
                  </a:lnTo>
                  <a:lnTo>
                    <a:pt x="1913120" y="870908"/>
                  </a:lnTo>
                  <a:lnTo>
                    <a:pt x="1913764" y="594024"/>
                  </a:lnTo>
                  <a:lnTo>
                    <a:pt x="1914409" y="666280"/>
                  </a:lnTo>
                  <a:lnTo>
                    <a:pt x="1916342" y="798828"/>
                  </a:lnTo>
                  <a:lnTo>
                    <a:pt x="1917630" y="557516"/>
                  </a:lnTo>
                  <a:lnTo>
                    <a:pt x="1918275" y="704096"/>
                  </a:lnTo>
                  <a:lnTo>
                    <a:pt x="1919564" y="915378"/>
                  </a:lnTo>
                  <a:lnTo>
                    <a:pt x="1920852" y="483934"/>
                  </a:lnTo>
                  <a:lnTo>
                    <a:pt x="1921497" y="959236"/>
                  </a:lnTo>
                  <a:lnTo>
                    <a:pt x="1922141" y="789145"/>
                  </a:lnTo>
                  <a:lnTo>
                    <a:pt x="1923430" y="797039"/>
                  </a:lnTo>
                  <a:lnTo>
                    <a:pt x="1924074" y="737584"/>
                  </a:lnTo>
                  <a:lnTo>
                    <a:pt x="1926007" y="771190"/>
                  </a:lnTo>
                  <a:lnTo>
                    <a:pt x="1927940" y="562455"/>
                  </a:lnTo>
                  <a:lnTo>
                    <a:pt x="1929873" y="1010874"/>
                  </a:lnTo>
                  <a:lnTo>
                    <a:pt x="1931806" y="602424"/>
                  </a:lnTo>
                  <a:lnTo>
                    <a:pt x="1934384" y="979088"/>
                  </a:lnTo>
                  <a:lnTo>
                    <a:pt x="1935673" y="652915"/>
                  </a:lnTo>
                  <a:lnTo>
                    <a:pt x="1936317" y="829745"/>
                  </a:lnTo>
                  <a:lnTo>
                    <a:pt x="1936961" y="799125"/>
                  </a:lnTo>
                  <a:lnTo>
                    <a:pt x="1938250" y="654732"/>
                  </a:lnTo>
                  <a:lnTo>
                    <a:pt x="1939539" y="1028413"/>
                  </a:lnTo>
                  <a:lnTo>
                    <a:pt x="1940183" y="594798"/>
                  </a:lnTo>
                  <a:lnTo>
                    <a:pt x="1940828" y="611648"/>
                  </a:lnTo>
                  <a:lnTo>
                    <a:pt x="1941472" y="780671"/>
                  </a:lnTo>
                  <a:lnTo>
                    <a:pt x="1942116" y="544196"/>
                  </a:lnTo>
                  <a:lnTo>
                    <a:pt x="1944049" y="1161908"/>
                  </a:lnTo>
                  <a:lnTo>
                    <a:pt x="1944694" y="1154160"/>
                  </a:lnTo>
                  <a:lnTo>
                    <a:pt x="1946627" y="559779"/>
                  </a:lnTo>
                  <a:lnTo>
                    <a:pt x="1947271" y="1215813"/>
                  </a:lnTo>
                  <a:lnTo>
                    <a:pt x="1947916" y="884902"/>
                  </a:lnTo>
                  <a:lnTo>
                    <a:pt x="1949849" y="412979"/>
                  </a:lnTo>
                  <a:lnTo>
                    <a:pt x="1951782" y="1018945"/>
                  </a:lnTo>
                  <a:lnTo>
                    <a:pt x="1952426" y="866548"/>
                  </a:lnTo>
                  <a:lnTo>
                    <a:pt x="1953715" y="1088668"/>
                  </a:lnTo>
                  <a:lnTo>
                    <a:pt x="1955648" y="717032"/>
                  </a:lnTo>
                  <a:lnTo>
                    <a:pt x="1956292" y="767330"/>
                  </a:lnTo>
                  <a:lnTo>
                    <a:pt x="1957581" y="552719"/>
                  </a:lnTo>
                  <a:lnTo>
                    <a:pt x="1958225" y="1104887"/>
                  </a:lnTo>
                  <a:lnTo>
                    <a:pt x="1958870" y="779888"/>
                  </a:lnTo>
                  <a:lnTo>
                    <a:pt x="1959514" y="685535"/>
                  </a:lnTo>
                  <a:lnTo>
                    <a:pt x="1960159" y="789967"/>
                  </a:lnTo>
                  <a:lnTo>
                    <a:pt x="1960803" y="823029"/>
                  </a:lnTo>
                  <a:lnTo>
                    <a:pt x="1961447" y="812124"/>
                  </a:lnTo>
                  <a:lnTo>
                    <a:pt x="1962736" y="650063"/>
                  </a:lnTo>
                  <a:lnTo>
                    <a:pt x="1963380" y="867764"/>
                  </a:lnTo>
                  <a:lnTo>
                    <a:pt x="1964669" y="601240"/>
                  </a:lnTo>
                  <a:lnTo>
                    <a:pt x="1965313" y="927317"/>
                  </a:lnTo>
                  <a:lnTo>
                    <a:pt x="1965958" y="671315"/>
                  </a:lnTo>
                  <a:lnTo>
                    <a:pt x="1966602" y="552173"/>
                  </a:lnTo>
                  <a:lnTo>
                    <a:pt x="1967247" y="843287"/>
                  </a:lnTo>
                  <a:lnTo>
                    <a:pt x="1968535" y="803651"/>
                  </a:lnTo>
                  <a:lnTo>
                    <a:pt x="1969180" y="770964"/>
                  </a:lnTo>
                  <a:lnTo>
                    <a:pt x="1969824" y="870636"/>
                  </a:lnTo>
                  <a:lnTo>
                    <a:pt x="1971113" y="515023"/>
                  </a:lnTo>
                  <a:lnTo>
                    <a:pt x="1971757" y="679993"/>
                  </a:lnTo>
                  <a:lnTo>
                    <a:pt x="1972401" y="683753"/>
                  </a:lnTo>
                  <a:lnTo>
                    <a:pt x="1974335" y="791834"/>
                  </a:lnTo>
                  <a:lnTo>
                    <a:pt x="1974979" y="734958"/>
                  </a:lnTo>
                  <a:lnTo>
                    <a:pt x="1975623" y="665423"/>
                  </a:lnTo>
                  <a:lnTo>
                    <a:pt x="1977556" y="894031"/>
                  </a:lnTo>
                  <a:lnTo>
                    <a:pt x="1978201" y="559515"/>
                  </a:lnTo>
                  <a:lnTo>
                    <a:pt x="1978845" y="904085"/>
                  </a:lnTo>
                  <a:lnTo>
                    <a:pt x="1979490" y="683574"/>
                  </a:lnTo>
                  <a:lnTo>
                    <a:pt x="1980778" y="689115"/>
                  </a:lnTo>
                  <a:lnTo>
                    <a:pt x="1982711" y="890681"/>
                  </a:lnTo>
                  <a:lnTo>
                    <a:pt x="1983356" y="641409"/>
                  </a:lnTo>
                  <a:lnTo>
                    <a:pt x="1984000" y="789387"/>
                  </a:lnTo>
                  <a:lnTo>
                    <a:pt x="1984644" y="908589"/>
                  </a:lnTo>
                  <a:lnTo>
                    <a:pt x="1986578" y="655599"/>
                  </a:lnTo>
                  <a:lnTo>
                    <a:pt x="1987222" y="679299"/>
                  </a:lnTo>
                  <a:lnTo>
                    <a:pt x="1987866" y="814264"/>
                  </a:lnTo>
                  <a:lnTo>
                    <a:pt x="1988511" y="665453"/>
                  </a:lnTo>
                  <a:lnTo>
                    <a:pt x="1989155" y="524011"/>
                  </a:lnTo>
                  <a:lnTo>
                    <a:pt x="1991088" y="996206"/>
                  </a:lnTo>
                  <a:lnTo>
                    <a:pt x="1993021" y="524648"/>
                  </a:lnTo>
                  <a:lnTo>
                    <a:pt x="1994954" y="1100495"/>
                  </a:lnTo>
                  <a:lnTo>
                    <a:pt x="1995599" y="1160698"/>
                  </a:lnTo>
                  <a:lnTo>
                    <a:pt x="1998176" y="396004"/>
                  </a:lnTo>
                  <a:lnTo>
                    <a:pt x="2000109" y="894165"/>
                  </a:lnTo>
                  <a:lnTo>
                    <a:pt x="2001398" y="896797"/>
                  </a:lnTo>
                  <a:lnTo>
                    <a:pt x="2002042" y="625863"/>
                  </a:lnTo>
                  <a:lnTo>
                    <a:pt x="2002687" y="908841"/>
                  </a:lnTo>
                  <a:lnTo>
                    <a:pt x="2003331" y="661743"/>
                  </a:lnTo>
                  <a:lnTo>
                    <a:pt x="2004620" y="832886"/>
                  </a:lnTo>
                  <a:lnTo>
                    <a:pt x="2005264" y="663052"/>
                  </a:lnTo>
                  <a:lnTo>
                    <a:pt x="2005908" y="777141"/>
                  </a:lnTo>
                  <a:lnTo>
                    <a:pt x="2006553" y="875079"/>
                  </a:lnTo>
                  <a:lnTo>
                    <a:pt x="2007197" y="852409"/>
                  </a:lnTo>
                  <a:lnTo>
                    <a:pt x="2008486" y="628741"/>
                  </a:lnTo>
                  <a:lnTo>
                    <a:pt x="2010419" y="970209"/>
                  </a:lnTo>
                  <a:lnTo>
                    <a:pt x="2012352" y="775765"/>
                  </a:lnTo>
                  <a:lnTo>
                    <a:pt x="2012997" y="1009850"/>
                  </a:lnTo>
                  <a:lnTo>
                    <a:pt x="2014285" y="992816"/>
                  </a:lnTo>
                  <a:lnTo>
                    <a:pt x="2017507" y="616075"/>
                  </a:lnTo>
                  <a:lnTo>
                    <a:pt x="2018151" y="637421"/>
                  </a:lnTo>
                  <a:lnTo>
                    <a:pt x="2021373" y="979881"/>
                  </a:lnTo>
                  <a:lnTo>
                    <a:pt x="2022018" y="942185"/>
                  </a:lnTo>
                  <a:lnTo>
                    <a:pt x="2023951" y="752747"/>
                  </a:lnTo>
                  <a:lnTo>
                    <a:pt x="2024595" y="1077990"/>
                  </a:lnTo>
                  <a:lnTo>
                    <a:pt x="2025239" y="853033"/>
                  </a:lnTo>
                  <a:lnTo>
                    <a:pt x="2026528" y="774307"/>
                  </a:lnTo>
                  <a:lnTo>
                    <a:pt x="2027173" y="802577"/>
                  </a:lnTo>
                  <a:lnTo>
                    <a:pt x="2027817" y="681334"/>
                  </a:lnTo>
                  <a:lnTo>
                    <a:pt x="2028461" y="684623"/>
                  </a:lnTo>
                  <a:lnTo>
                    <a:pt x="2029106" y="857839"/>
                  </a:lnTo>
                  <a:lnTo>
                    <a:pt x="2029750" y="603856"/>
                  </a:lnTo>
                  <a:lnTo>
                    <a:pt x="2030394" y="994746"/>
                  </a:lnTo>
                  <a:lnTo>
                    <a:pt x="2031039" y="657012"/>
                  </a:lnTo>
                  <a:lnTo>
                    <a:pt x="2031683" y="804631"/>
                  </a:lnTo>
                  <a:lnTo>
                    <a:pt x="2032327" y="767208"/>
                  </a:lnTo>
                  <a:lnTo>
                    <a:pt x="2032972" y="759699"/>
                  </a:lnTo>
                  <a:lnTo>
                    <a:pt x="2034261" y="992669"/>
                  </a:lnTo>
                  <a:lnTo>
                    <a:pt x="2036194" y="715817"/>
                  </a:lnTo>
                  <a:lnTo>
                    <a:pt x="2036838" y="777245"/>
                  </a:lnTo>
                  <a:lnTo>
                    <a:pt x="2037482" y="740422"/>
                  </a:lnTo>
                  <a:lnTo>
                    <a:pt x="2038127" y="743678"/>
                  </a:lnTo>
                  <a:lnTo>
                    <a:pt x="2038771" y="770836"/>
                  </a:lnTo>
                  <a:lnTo>
                    <a:pt x="2039415" y="860857"/>
                  </a:lnTo>
                  <a:lnTo>
                    <a:pt x="2040060" y="552907"/>
                  </a:lnTo>
                  <a:lnTo>
                    <a:pt x="2040704" y="837312"/>
                  </a:lnTo>
                  <a:lnTo>
                    <a:pt x="2041349" y="683615"/>
                  </a:lnTo>
                  <a:lnTo>
                    <a:pt x="2041993" y="1172883"/>
                  </a:lnTo>
                  <a:lnTo>
                    <a:pt x="2042637" y="1049821"/>
                  </a:lnTo>
                  <a:lnTo>
                    <a:pt x="2043926" y="793150"/>
                  </a:lnTo>
                  <a:lnTo>
                    <a:pt x="2044570" y="810057"/>
                  </a:lnTo>
                  <a:lnTo>
                    <a:pt x="2045215" y="639062"/>
                  </a:lnTo>
                  <a:lnTo>
                    <a:pt x="2045859" y="743789"/>
                  </a:lnTo>
                  <a:lnTo>
                    <a:pt x="2046503" y="942989"/>
                  </a:lnTo>
                  <a:lnTo>
                    <a:pt x="2047148" y="573088"/>
                  </a:lnTo>
                  <a:lnTo>
                    <a:pt x="2047792" y="603744"/>
                  </a:lnTo>
                  <a:lnTo>
                    <a:pt x="2049081" y="938838"/>
                  </a:lnTo>
                  <a:lnTo>
                    <a:pt x="2049725" y="819611"/>
                  </a:lnTo>
                  <a:lnTo>
                    <a:pt x="2050370" y="771422"/>
                  </a:lnTo>
                  <a:lnTo>
                    <a:pt x="2051014" y="884546"/>
                  </a:lnTo>
                  <a:lnTo>
                    <a:pt x="2051658" y="770121"/>
                  </a:lnTo>
                  <a:lnTo>
                    <a:pt x="2052303" y="793085"/>
                  </a:lnTo>
                  <a:lnTo>
                    <a:pt x="2052947" y="913174"/>
                  </a:lnTo>
                  <a:lnTo>
                    <a:pt x="2053592" y="837314"/>
                  </a:lnTo>
                  <a:lnTo>
                    <a:pt x="2054880" y="865658"/>
                  </a:lnTo>
                  <a:lnTo>
                    <a:pt x="2055525" y="576649"/>
                  </a:lnTo>
                  <a:lnTo>
                    <a:pt x="2056169" y="757228"/>
                  </a:lnTo>
                  <a:lnTo>
                    <a:pt x="2056813" y="1098837"/>
                  </a:lnTo>
                  <a:lnTo>
                    <a:pt x="2057458" y="784675"/>
                  </a:lnTo>
                  <a:lnTo>
                    <a:pt x="2058102" y="927746"/>
                  </a:lnTo>
                  <a:lnTo>
                    <a:pt x="2058746" y="904175"/>
                  </a:lnTo>
                  <a:lnTo>
                    <a:pt x="2059391" y="516447"/>
                  </a:lnTo>
                  <a:lnTo>
                    <a:pt x="2060035" y="984725"/>
                  </a:lnTo>
                  <a:lnTo>
                    <a:pt x="2061324" y="943142"/>
                  </a:lnTo>
                  <a:lnTo>
                    <a:pt x="2062613" y="699524"/>
                  </a:lnTo>
                  <a:lnTo>
                    <a:pt x="2063257" y="906366"/>
                  </a:lnTo>
                  <a:lnTo>
                    <a:pt x="2063901" y="707018"/>
                  </a:lnTo>
                  <a:lnTo>
                    <a:pt x="2064546" y="618392"/>
                  </a:lnTo>
                  <a:lnTo>
                    <a:pt x="2067123" y="860843"/>
                  </a:lnTo>
                  <a:lnTo>
                    <a:pt x="2067768" y="635221"/>
                  </a:lnTo>
                  <a:lnTo>
                    <a:pt x="2068412" y="804306"/>
                  </a:lnTo>
                  <a:lnTo>
                    <a:pt x="2069701" y="636035"/>
                  </a:lnTo>
                  <a:lnTo>
                    <a:pt x="2072278" y="1045268"/>
                  </a:lnTo>
                  <a:lnTo>
                    <a:pt x="2074211" y="783724"/>
                  </a:lnTo>
                  <a:lnTo>
                    <a:pt x="2074856" y="812479"/>
                  </a:lnTo>
                  <a:lnTo>
                    <a:pt x="2075500" y="975176"/>
                  </a:lnTo>
                  <a:lnTo>
                    <a:pt x="2076144" y="934779"/>
                  </a:lnTo>
                  <a:lnTo>
                    <a:pt x="2077433" y="634505"/>
                  </a:lnTo>
                  <a:lnTo>
                    <a:pt x="2078722" y="1309388"/>
                  </a:lnTo>
                  <a:lnTo>
                    <a:pt x="2079366" y="1153792"/>
                  </a:lnTo>
                  <a:lnTo>
                    <a:pt x="2080010" y="573752"/>
                  </a:lnTo>
                  <a:lnTo>
                    <a:pt x="2081299" y="589518"/>
                  </a:lnTo>
                  <a:lnTo>
                    <a:pt x="2083877" y="993452"/>
                  </a:lnTo>
                  <a:lnTo>
                    <a:pt x="2085810" y="590578"/>
                  </a:lnTo>
                  <a:lnTo>
                    <a:pt x="2086454" y="845476"/>
                  </a:lnTo>
                  <a:lnTo>
                    <a:pt x="2087743" y="815632"/>
                  </a:lnTo>
                  <a:lnTo>
                    <a:pt x="2088387" y="629539"/>
                  </a:lnTo>
                  <a:lnTo>
                    <a:pt x="2089032" y="728101"/>
                  </a:lnTo>
                  <a:lnTo>
                    <a:pt x="2089676" y="1018931"/>
                  </a:lnTo>
                  <a:lnTo>
                    <a:pt x="2090320" y="812148"/>
                  </a:lnTo>
                  <a:lnTo>
                    <a:pt x="2092253" y="584164"/>
                  </a:lnTo>
                  <a:lnTo>
                    <a:pt x="2094187" y="835858"/>
                  </a:lnTo>
                  <a:lnTo>
                    <a:pt x="2094831" y="765180"/>
                  </a:lnTo>
                  <a:lnTo>
                    <a:pt x="2095475" y="869882"/>
                  </a:lnTo>
                  <a:lnTo>
                    <a:pt x="2096120" y="804318"/>
                  </a:lnTo>
                  <a:lnTo>
                    <a:pt x="2096764" y="623881"/>
                  </a:lnTo>
                  <a:lnTo>
                    <a:pt x="2097408" y="672832"/>
                  </a:lnTo>
                  <a:lnTo>
                    <a:pt x="2098053" y="824116"/>
                  </a:lnTo>
                  <a:lnTo>
                    <a:pt x="2099341" y="570528"/>
                  </a:lnTo>
                  <a:lnTo>
                    <a:pt x="2099986" y="628551"/>
                  </a:lnTo>
                  <a:lnTo>
                    <a:pt x="2100630" y="959705"/>
                  </a:lnTo>
                  <a:lnTo>
                    <a:pt x="2101275" y="796443"/>
                  </a:lnTo>
                  <a:lnTo>
                    <a:pt x="2101919" y="782472"/>
                  </a:lnTo>
                  <a:lnTo>
                    <a:pt x="2102563" y="685573"/>
                  </a:lnTo>
                  <a:lnTo>
                    <a:pt x="2103852" y="940060"/>
                  </a:lnTo>
                  <a:lnTo>
                    <a:pt x="2104496" y="765216"/>
                  </a:lnTo>
                  <a:lnTo>
                    <a:pt x="2105141" y="777041"/>
                  </a:lnTo>
                  <a:lnTo>
                    <a:pt x="2105785" y="823710"/>
                  </a:lnTo>
                  <a:lnTo>
                    <a:pt x="2107074" y="594566"/>
                  </a:lnTo>
                  <a:lnTo>
                    <a:pt x="2107718" y="1244218"/>
                  </a:lnTo>
                  <a:lnTo>
                    <a:pt x="2108363" y="701234"/>
                  </a:lnTo>
                  <a:lnTo>
                    <a:pt x="2109007" y="528318"/>
                  </a:lnTo>
                  <a:lnTo>
                    <a:pt x="2110940" y="845452"/>
                  </a:lnTo>
                  <a:lnTo>
                    <a:pt x="2112873" y="480767"/>
                  </a:lnTo>
                  <a:lnTo>
                    <a:pt x="2113517" y="568526"/>
                  </a:lnTo>
                  <a:lnTo>
                    <a:pt x="2114806" y="705960"/>
                  </a:lnTo>
                  <a:lnTo>
                    <a:pt x="2115451" y="692036"/>
                  </a:lnTo>
                  <a:lnTo>
                    <a:pt x="2116095" y="316588"/>
                  </a:lnTo>
                  <a:lnTo>
                    <a:pt x="2116739" y="713661"/>
                  </a:lnTo>
                  <a:lnTo>
                    <a:pt x="2117384" y="393955"/>
                  </a:lnTo>
                  <a:lnTo>
                    <a:pt x="2118028" y="647637"/>
                  </a:lnTo>
                  <a:lnTo>
                    <a:pt x="2118672" y="628272"/>
                  </a:lnTo>
                  <a:lnTo>
                    <a:pt x="2119317" y="667939"/>
                  </a:lnTo>
                  <a:lnTo>
                    <a:pt x="2119961" y="484345"/>
                  </a:lnTo>
                  <a:lnTo>
                    <a:pt x="2121894" y="816793"/>
                  </a:lnTo>
                  <a:lnTo>
                    <a:pt x="2122539" y="959636"/>
                  </a:lnTo>
                  <a:lnTo>
                    <a:pt x="2123183" y="460022"/>
                  </a:lnTo>
                  <a:lnTo>
                    <a:pt x="2123827" y="671299"/>
                  </a:lnTo>
                  <a:lnTo>
                    <a:pt x="2124472" y="622386"/>
                  </a:lnTo>
                  <a:lnTo>
                    <a:pt x="2125116" y="665522"/>
                  </a:lnTo>
                  <a:lnTo>
                    <a:pt x="2125760" y="919376"/>
                  </a:lnTo>
                  <a:lnTo>
                    <a:pt x="2126405" y="777993"/>
                  </a:lnTo>
                  <a:lnTo>
                    <a:pt x="2127049" y="754590"/>
                  </a:lnTo>
                  <a:lnTo>
                    <a:pt x="2128338" y="385412"/>
                  </a:lnTo>
                  <a:lnTo>
                    <a:pt x="2128982" y="520796"/>
                  </a:lnTo>
                  <a:lnTo>
                    <a:pt x="2130915" y="993618"/>
                  </a:lnTo>
                  <a:lnTo>
                    <a:pt x="2131560" y="655337"/>
                  </a:lnTo>
                  <a:lnTo>
                    <a:pt x="2132204" y="795235"/>
                  </a:lnTo>
                  <a:lnTo>
                    <a:pt x="2132848" y="894600"/>
                  </a:lnTo>
                  <a:lnTo>
                    <a:pt x="2135426" y="582005"/>
                  </a:lnTo>
                  <a:lnTo>
                    <a:pt x="2136715" y="945396"/>
                  </a:lnTo>
                  <a:lnTo>
                    <a:pt x="2138003" y="660449"/>
                  </a:lnTo>
                  <a:lnTo>
                    <a:pt x="2138648" y="729473"/>
                  </a:lnTo>
                  <a:lnTo>
                    <a:pt x="2140581" y="811739"/>
                  </a:lnTo>
                  <a:lnTo>
                    <a:pt x="2141225" y="658920"/>
                  </a:lnTo>
                  <a:lnTo>
                    <a:pt x="2141870" y="813253"/>
                  </a:lnTo>
                  <a:lnTo>
                    <a:pt x="2143158" y="582367"/>
                  </a:lnTo>
                  <a:lnTo>
                    <a:pt x="2144447" y="826311"/>
                  </a:lnTo>
                  <a:lnTo>
                    <a:pt x="2145091" y="741742"/>
                  </a:lnTo>
                  <a:lnTo>
                    <a:pt x="2147024" y="1012247"/>
                  </a:lnTo>
                  <a:lnTo>
                    <a:pt x="2147669" y="502602"/>
                  </a:lnTo>
                  <a:lnTo>
                    <a:pt x="2148958" y="585250"/>
                  </a:lnTo>
                  <a:lnTo>
                    <a:pt x="2151535" y="1051092"/>
                  </a:lnTo>
                  <a:lnTo>
                    <a:pt x="2153468" y="538334"/>
                  </a:lnTo>
                  <a:lnTo>
                    <a:pt x="2154757" y="850176"/>
                  </a:lnTo>
                  <a:lnTo>
                    <a:pt x="2155401" y="695932"/>
                  </a:lnTo>
                  <a:lnTo>
                    <a:pt x="2156690" y="719165"/>
                  </a:lnTo>
                  <a:lnTo>
                    <a:pt x="2157979" y="1081739"/>
                  </a:lnTo>
                  <a:lnTo>
                    <a:pt x="2158623" y="463425"/>
                  </a:lnTo>
                  <a:lnTo>
                    <a:pt x="2159267" y="476647"/>
                  </a:lnTo>
                  <a:lnTo>
                    <a:pt x="2161201" y="790974"/>
                  </a:lnTo>
                  <a:lnTo>
                    <a:pt x="2162489" y="895209"/>
                  </a:lnTo>
                  <a:lnTo>
                    <a:pt x="2163134" y="556672"/>
                  </a:lnTo>
                  <a:lnTo>
                    <a:pt x="2163778" y="998061"/>
                  </a:lnTo>
                  <a:lnTo>
                    <a:pt x="2165067" y="925040"/>
                  </a:lnTo>
                  <a:lnTo>
                    <a:pt x="2166355" y="1167915"/>
                  </a:lnTo>
                  <a:lnTo>
                    <a:pt x="2168933" y="504009"/>
                  </a:lnTo>
                  <a:lnTo>
                    <a:pt x="2169577" y="503500"/>
                  </a:lnTo>
                  <a:lnTo>
                    <a:pt x="2170866" y="677547"/>
                  </a:lnTo>
                  <a:lnTo>
                    <a:pt x="2172155" y="466360"/>
                  </a:lnTo>
                  <a:lnTo>
                    <a:pt x="2172799" y="561761"/>
                  </a:lnTo>
                  <a:lnTo>
                    <a:pt x="2175377" y="1115297"/>
                  </a:lnTo>
                  <a:lnTo>
                    <a:pt x="2176665" y="704732"/>
                  </a:lnTo>
                  <a:lnTo>
                    <a:pt x="2177310" y="801154"/>
                  </a:lnTo>
                  <a:lnTo>
                    <a:pt x="2177954" y="899472"/>
                  </a:lnTo>
                  <a:lnTo>
                    <a:pt x="2179243" y="665226"/>
                  </a:lnTo>
                  <a:lnTo>
                    <a:pt x="2179887" y="899488"/>
                  </a:lnTo>
                  <a:lnTo>
                    <a:pt x="2180531" y="859115"/>
                  </a:lnTo>
                  <a:lnTo>
                    <a:pt x="2181820" y="388962"/>
                  </a:lnTo>
                  <a:lnTo>
                    <a:pt x="2183109" y="1001937"/>
                  </a:lnTo>
                  <a:lnTo>
                    <a:pt x="2183753" y="435772"/>
                  </a:lnTo>
                  <a:lnTo>
                    <a:pt x="2184398" y="719124"/>
                  </a:lnTo>
                  <a:lnTo>
                    <a:pt x="2186331" y="881991"/>
                  </a:lnTo>
                  <a:lnTo>
                    <a:pt x="2187619" y="590330"/>
                  </a:lnTo>
                  <a:lnTo>
                    <a:pt x="2188264" y="890827"/>
                  </a:lnTo>
                  <a:lnTo>
                    <a:pt x="2188908" y="630323"/>
                  </a:lnTo>
                  <a:lnTo>
                    <a:pt x="2189553" y="785352"/>
                  </a:lnTo>
                  <a:lnTo>
                    <a:pt x="2190197" y="508792"/>
                  </a:lnTo>
                  <a:lnTo>
                    <a:pt x="2190841" y="770770"/>
                  </a:lnTo>
                  <a:lnTo>
                    <a:pt x="2191486" y="621322"/>
                  </a:lnTo>
                  <a:lnTo>
                    <a:pt x="2192130" y="654920"/>
                  </a:lnTo>
                  <a:lnTo>
                    <a:pt x="2194063" y="738912"/>
                  </a:lnTo>
                  <a:lnTo>
                    <a:pt x="2194708" y="553020"/>
                  </a:lnTo>
                  <a:lnTo>
                    <a:pt x="2195352" y="649797"/>
                  </a:lnTo>
                  <a:lnTo>
                    <a:pt x="2195996" y="590777"/>
                  </a:lnTo>
                  <a:lnTo>
                    <a:pt x="2197285" y="1063587"/>
                  </a:lnTo>
                  <a:lnTo>
                    <a:pt x="2198574" y="957640"/>
                  </a:lnTo>
                  <a:lnTo>
                    <a:pt x="2199218" y="772183"/>
                  </a:lnTo>
                  <a:lnTo>
                    <a:pt x="2199862" y="804593"/>
                  </a:lnTo>
                  <a:lnTo>
                    <a:pt x="2201151" y="857772"/>
                  </a:lnTo>
                  <a:lnTo>
                    <a:pt x="2201796" y="812969"/>
                  </a:lnTo>
                  <a:lnTo>
                    <a:pt x="2203084" y="507842"/>
                  </a:lnTo>
                  <a:lnTo>
                    <a:pt x="2203729" y="623517"/>
                  </a:lnTo>
                  <a:lnTo>
                    <a:pt x="2204373" y="645600"/>
                  </a:lnTo>
                  <a:lnTo>
                    <a:pt x="2205017" y="545465"/>
                  </a:lnTo>
                  <a:lnTo>
                    <a:pt x="2206950" y="956944"/>
                  </a:lnTo>
                  <a:lnTo>
                    <a:pt x="2208239" y="1024020"/>
                  </a:lnTo>
                  <a:lnTo>
                    <a:pt x="2208884" y="465144"/>
                  </a:lnTo>
                  <a:lnTo>
                    <a:pt x="2209528" y="918590"/>
                  </a:lnTo>
                  <a:lnTo>
                    <a:pt x="2210172" y="911259"/>
                  </a:lnTo>
                  <a:lnTo>
                    <a:pt x="2212105" y="585698"/>
                  </a:lnTo>
                  <a:lnTo>
                    <a:pt x="2214038" y="865884"/>
                  </a:lnTo>
                  <a:lnTo>
                    <a:pt x="2215327" y="841667"/>
                  </a:lnTo>
                  <a:lnTo>
                    <a:pt x="2217260" y="638740"/>
                  </a:lnTo>
                  <a:lnTo>
                    <a:pt x="2218549" y="891655"/>
                  </a:lnTo>
                  <a:lnTo>
                    <a:pt x="2219193" y="715203"/>
                  </a:lnTo>
                  <a:lnTo>
                    <a:pt x="2219838" y="753040"/>
                  </a:lnTo>
                  <a:lnTo>
                    <a:pt x="2220482" y="848131"/>
                  </a:lnTo>
                  <a:lnTo>
                    <a:pt x="2221126" y="746413"/>
                  </a:lnTo>
                  <a:lnTo>
                    <a:pt x="2221771" y="838248"/>
                  </a:lnTo>
                  <a:lnTo>
                    <a:pt x="2222415" y="787279"/>
                  </a:lnTo>
                  <a:lnTo>
                    <a:pt x="2223060" y="883808"/>
                  </a:lnTo>
                  <a:lnTo>
                    <a:pt x="2224348" y="872201"/>
                  </a:lnTo>
                  <a:lnTo>
                    <a:pt x="2224993" y="821607"/>
                  </a:lnTo>
                  <a:lnTo>
                    <a:pt x="2225637" y="1032157"/>
                  </a:lnTo>
                  <a:lnTo>
                    <a:pt x="2226281" y="621387"/>
                  </a:lnTo>
                  <a:lnTo>
                    <a:pt x="2226926" y="780750"/>
                  </a:lnTo>
                  <a:lnTo>
                    <a:pt x="2227570" y="778606"/>
                  </a:lnTo>
                  <a:lnTo>
                    <a:pt x="2228214" y="850498"/>
                  </a:lnTo>
                  <a:lnTo>
                    <a:pt x="2229503" y="522031"/>
                  </a:lnTo>
                  <a:lnTo>
                    <a:pt x="2230148" y="556130"/>
                  </a:lnTo>
                  <a:lnTo>
                    <a:pt x="2232081" y="894447"/>
                  </a:lnTo>
                  <a:lnTo>
                    <a:pt x="2232725" y="605245"/>
                  </a:lnTo>
                  <a:lnTo>
                    <a:pt x="2233369" y="685737"/>
                  </a:lnTo>
                  <a:lnTo>
                    <a:pt x="2234014" y="681741"/>
                  </a:lnTo>
                  <a:lnTo>
                    <a:pt x="2234658" y="520493"/>
                  </a:lnTo>
                  <a:lnTo>
                    <a:pt x="2235303" y="754286"/>
                  </a:lnTo>
                  <a:lnTo>
                    <a:pt x="2235947" y="595224"/>
                  </a:lnTo>
                  <a:lnTo>
                    <a:pt x="2236591" y="637238"/>
                  </a:lnTo>
                  <a:lnTo>
                    <a:pt x="2238524" y="951083"/>
                  </a:lnTo>
                  <a:lnTo>
                    <a:pt x="2239813" y="645449"/>
                  </a:lnTo>
                  <a:lnTo>
                    <a:pt x="2240457" y="703079"/>
                  </a:lnTo>
                  <a:lnTo>
                    <a:pt x="2241102" y="725451"/>
                  </a:lnTo>
                  <a:lnTo>
                    <a:pt x="2242391" y="556059"/>
                  </a:lnTo>
                  <a:lnTo>
                    <a:pt x="2245612" y="1060810"/>
                  </a:lnTo>
                  <a:lnTo>
                    <a:pt x="2247545" y="590557"/>
                  </a:lnTo>
                  <a:lnTo>
                    <a:pt x="2248190" y="660441"/>
                  </a:lnTo>
                  <a:lnTo>
                    <a:pt x="2248834" y="577308"/>
                  </a:lnTo>
                  <a:lnTo>
                    <a:pt x="2250123" y="1251096"/>
                  </a:lnTo>
                  <a:lnTo>
                    <a:pt x="2251412" y="627069"/>
                  </a:lnTo>
                  <a:lnTo>
                    <a:pt x="2252056" y="946691"/>
                  </a:lnTo>
                  <a:lnTo>
                    <a:pt x="2252700" y="873812"/>
                  </a:lnTo>
                  <a:lnTo>
                    <a:pt x="2255278" y="694316"/>
                  </a:lnTo>
                  <a:lnTo>
                    <a:pt x="2255922" y="756908"/>
                  </a:lnTo>
                  <a:lnTo>
                    <a:pt x="2257211" y="563895"/>
                  </a:lnTo>
                  <a:lnTo>
                    <a:pt x="2259144" y="911031"/>
                  </a:lnTo>
                  <a:lnTo>
                    <a:pt x="2259788" y="870542"/>
                  </a:lnTo>
                  <a:lnTo>
                    <a:pt x="2261721" y="542973"/>
                  </a:lnTo>
                  <a:lnTo>
                    <a:pt x="2262366" y="792601"/>
                  </a:lnTo>
                  <a:lnTo>
                    <a:pt x="2263655" y="787711"/>
                  </a:lnTo>
                  <a:lnTo>
                    <a:pt x="2264943" y="649386"/>
                  </a:lnTo>
                  <a:lnTo>
                    <a:pt x="2266232" y="915118"/>
                  </a:lnTo>
                  <a:lnTo>
                    <a:pt x="2268165" y="513157"/>
                  </a:lnTo>
                  <a:lnTo>
                    <a:pt x="2268810" y="765093"/>
                  </a:lnTo>
                  <a:lnTo>
                    <a:pt x="2269454" y="411376"/>
                  </a:lnTo>
                  <a:lnTo>
                    <a:pt x="2270098" y="813800"/>
                  </a:lnTo>
                  <a:lnTo>
                    <a:pt x="2270743" y="806540"/>
                  </a:lnTo>
                  <a:lnTo>
                    <a:pt x="2271387" y="773905"/>
                  </a:lnTo>
                  <a:lnTo>
                    <a:pt x="2272031" y="808917"/>
                  </a:lnTo>
                  <a:lnTo>
                    <a:pt x="2272676" y="863827"/>
                  </a:lnTo>
                  <a:lnTo>
                    <a:pt x="2273964" y="860411"/>
                  </a:lnTo>
                  <a:lnTo>
                    <a:pt x="2276542" y="316632"/>
                  </a:lnTo>
                  <a:lnTo>
                    <a:pt x="2277831" y="850003"/>
                  </a:lnTo>
                  <a:lnTo>
                    <a:pt x="2278475" y="666480"/>
                  </a:lnTo>
                  <a:lnTo>
                    <a:pt x="2279119" y="667766"/>
                  </a:lnTo>
                  <a:lnTo>
                    <a:pt x="2281052" y="564762"/>
                  </a:lnTo>
                  <a:lnTo>
                    <a:pt x="2281697" y="838251"/>
                  </a:lnTo>
                  <a:lnTo>
                    <a:pt x="2282341" y="767084"/>
                  </a:lnTo>
                  <a:lnTo>
                    <a:pt x="2282986" y="733771"/>
                  </a:lnTo>
                  <a:lnTo>
                    <a:pt x="2283630" y="815739"/>
                  </a:lnTo>
                  <a:lnTo>
                    <a:pt x="2284274" y="585895"/>
                  </a:lnTo>
                  <a:lnTo>
                    <a:pt x="2284919" y="817867"/>
                  </a:lnTo>
                  <a:lnTo>
                    <a:pt x="2285563" y="907733"/>
                  </a:lnTo>
                  <a:lnTo>
                    <a:pt x="2286207" y="742778"/>
                  </a:lnTo>
                  <a:lnTo>
                    <a:pt x="2286852" y="839070"/>
                  </a:lnTo>
                  <a:lnTo>
                    <a:pt x="2287496" y="931804"/>
                  </a:lnTo>
                  <a:lnTo>
                    <a:pt x="2288785" y="618459"/>
                  </a:lnTo>
                  <a:lnTo>
                    <a:pt x="2289429" y="976166"/>
                  </a:lnTo>
                  <a:lnTo>
                    <a:pt x="2290074" y="787295"/>
                  </a:lnTo>
                  <a:lnTo>
                    <a:pt x="2290718" y="893231"/>
                  </a:lnTo>
                  <a:lnTo>
                    <a:pt x="2291362" y="817109"/>
                  </a:lnTo>
                  <a:lnTo>
                    <a:pt x="2292007" y="773488"/>
                  </a:lnTo>
                  <a:lnTo>
                    <a:pt x="2293295" y="927891"/>
                  </a:lnTo>
                  <a:lnTo>
                    <a:pt x="2293940" y="876865"/>
                  </a:lnTo>
                  <a:lnTo>
                    <a:pt x="2294584" y="807789"/>
                  </a:lnTo>
                  <a:lnTo>
                    <a:pt x="2295228" y="942162"/>
                  </a:lnTo>
                  <a:lnTo>
                    <a:pt x="2295873" y="567056"/>
                  </a:lnTo>
                  <a:lnTo>
                    <a:pt x="2296517" y="894912"/>
                  </a:lnTo>
                  <a:lnTo>
                    <a:pt x="2298450" y="734631"/>
                  </a:lnTo>
                  <a:lnTo>
                    <a:pt x="2299095" y="1067885"/>
                  </a:lnTo>
                  <a:lnTo>
                    <a:pt x="2299739" y="684930"/>
                  </a:lnTo>
                  <a:lnTo>
                    <a:pt x="2300383" y="602757"/>
                  </a:lnTo>
                  <a:lnTo>
                    <a:pt x="2301028" y="866055"/>
                  </a:lnTo>
                  <a:lnTo>
                    <a:pt x="2301672" y="855033"/>
                  </a:lnTo>
                  <a:lnTo>
                    <a:pt x="2302961" y="674812"/>
                  </a:lnTo>
                  <a:lnTo>
                    <a:pt x="2303605" y="947532"/>
                  </a:lnTo>
                  <a:lnTo>
                    <a:pt x="2304250" y="839026"/>
                  </a:lnTo>
                  <a:lnTo>
                    <a:pt x="2304894" y="593549"/>
                  </a:lnTo>
                  <a:lnTo>
                    <a:pt x="2305538" y="700760"/>
                  </a:lnTo>
                  <a:lnTo>
                    <a:pt x="2306183" y="801474"/>
                  </a:lnTo>
                  <a:lnTo>
                    <a:pt x="2306827" y="691909"/>
                  </a:lnTo>
                  <a:lnTo>
                    <a:pt x="2308116" y="982301"/>
                  </a:lnTo>
                  <a:lnTo>
                    <a:pt x="2308760" y="1086397"/>
                  </a:lnTo>
                  <a:lnTo>
                    <a:pt x="2310693" y="654775"/>
                  </a:lnTo>
                  <a:lnTo>
                    <a:pt x="2311338" y="1088256"/>
                  </a:lnTo>
                  <a:lnTo>
                    <a:pt x="2311982" y="671124"/>
                  </a:lnTo>
                  <a:lnTo>
                    <a:pt x="2312626" y="892376"/>
                  </a:lnTo>
                  <a:lnTo>
                    <a:pt x="2313915" y="860307"/>
                  </a:lnTo>
                  <a:lnTo>
                    <a:pt x="2314559" y="601684"/>
                  </a:lnTo>
                  <a:lnTo>
                    <a:pt x="2315204" y="748360"/>
                  </a:lnTo>
                  <a:lnTo>
                    <a:pt x="2315848" y="947978"/>
                  </a:lnTo>
                  <a:lnTo>
                    <a:pt x="2316493" y="536772"/>
                  </a:lnTo>
                  <a:lnTo>
                    <a:pt x="2317137" y="884404"/>
                  </a:lnTo>
                  <a:lnTo>
                    <a:pt x="2317781" y="704994"/>
                  </a:lnTo>
                  <a:lnTo>
                    <a:pt x="2318426" y="802025"/>
                  </a:lnTo>
                  <a:lnTo>
                    <a:pt x="2319070" y="807754"/>
                  </a:lnTo>
                  <a:lnTo>
                    <a:pt x="2320359" y="557326"/>
                  </a:lnTo>
                  <a:lnTo>
                    <a:pt x="2321003" y="970385"/>
                  </a:lnTo>
                  <a:lnTo>
                    <a:pt x="2321647" y="607480"/>
                  </a:lnTo>
                  <a:lnTo>
                    <a:pt x="2322292" y="756826"/>
                  </a:lnTo>
                  <a:lnTo>
                    <a:pt x="2322936" y="425278"/>
                  </a:lnTo>
                  <a:lnTo>
                    <a:pt x="2324225" y="907626"/>
                  </a:lnTo>
                  <a:lnTo>
                    <a:pt x="2324869" y="829952"/>
                  </a:lnTo>
                  <a:lnTo>
                    <a:pt x="2325514" y="707298"/>
                  </a:lnTo>
                  <a:lnTo>
                    <a:pt x="2326158" y="1297947"/>
                  </a:lnTo>
                  <a:lnTo>
                    <a:pt x="2326802" y="827384"/>
                  </a:lnTo>
                  <a:lnTo>
                    <a:pt x="2327447" y="818901"/>
                  </a:lnTo>
                  <a:lnTo>
                    <a:pt x="2328091" y="828888"/>
                  </a:lnTo>
                  <a:lnTo>
                    <a:pt x="2330669" y="529910"/>
                  </a:lnTo>
                  <a:lnTo>
                    <a:pt x="2332602" y="929241"/>
                  </a:lnTo>
                  <a:lnTo>
                    <a:pt x="2333246" y="897566"/>
                  </a:lnTo>
                  <a:lnTo>
                    <a:pt x="2333890" y="571440"/>
                  </a:lnTo>
                  <a:lnTo>
                    <a:pt x="2334535" y="652887"/>
                  </a:lnTo>
                  <a:lnTo>
                    <a:pt x="2335179" y="823324"/>
                  </a:lnTo>
                  <a:lnTo>
                    <a:pt x="2335823" y="713452"/>
                  </a:lnTo>
                  <a:lnTo>
                    <a:pt x="2337757" y="496050"/>
                  </a:lnTo>
                  <a:lnTo>
                    <a:pt x="2338401" y="833048"/>
                  </a:lnTo>
                  <a:lnTo>
                    <a:pt x="2339045" y="572287"/>
                  </a:lnTo>
                  <a:lnTo>
                    <a:pt x="2339690" y="568960"/>
                  </a:lnTo>
                  <a:lnTo>
                    <a:pt x="2340334" y="909650"/>
                  </a:lnTo>
                  <a:lnTo>
                    <a:pt x="2340978" y="702178"/>
                  </a:lnTo>
                  <a:lnTo>
                    <a:pt x="2341623" y="714127"/>
                  </a:lnTo>
                  <a:lnTo>
                    <a:pt x="2342267" y="708575"/>
                  </a:lnTo>
                  <a:lnTo>
                    <a:pt x="2343556" y="613096"/>
                  </a:lnTo>
                  <a:lnTo>
                    <a:pt x="2344200" y="776997"/>
                  </a:lnTo>
                  <a:lnTo>
                    <a:pt x="2344845" y="677553"/>
                  </a:lnTo>
                  <a:lnTo>
                    <a:pt x="2346133" y="747671"/>
                  </a:lnTo>
                  <a:lnTo>
                    <a:pt x="2348711" y="938457"/>
                  </a:lnTo>
                  <a:lnTo>
                    <a:pt x="2350000" y="992267"/>
                  </a:lnTo>
                  <a:lnTo>
                    <a:pt x="2350644" y="519517"/>
                  </a:lnTo>
                  <a:lnTo>
                    <a:pt x="2351288" y="313124"/>
                  </a:lnTo>
                  <a:lnTo>
                    <a:pt x="2351933" y="1165085"/>
                  </a:lnTo>
                  <a:lnTo>
                    <a:pt x="2352577" y="635619"/>
                  </a:lnTo>
                  <a:lnTo>
                    <a:pt x="2353221" y="681582"/>
                  </a:lnTo>
                  <a:lnTo>
                    <a:pt x="2353866" y="663923"/>
                  </a:lnTo>
                  <a:lnTo>
                    <a:pt x="2354510" y="1185429"/>
                  </a:lnTo>
                  <a:lnTo>
                    <a:pt x="2355154" y="782541"/>
                  </a:lnTo>
                  <a:lnTo>
                    <a:pt x="2355799" y="898834"/>
                  </a:lnTo>
                  <a:lnTo>
                    <a:pt x="2357732" y="675391"/>
                  </a:lnTo>
                  <a:lnTo>
                    <a:pt x="2358376" y="893140"/>
                  </a:lnTo>
                  <a:lnTo>
                    <a:pt x="2359665" y="349229"/>
                  </a:lnTo>
                  <a:lnTo>
                    <a:pt x="2360309" y="594226"/>
                  </a:lnTo>
                  <a:lnTo>
                    <a:pt x="2360954" y="580114"/>
                  </a:lnTo>
                  <a:lnTo>
                    <a:pt x="2361598" y="482620"/>
                  </a:lnTo>
                  <a:lnTo>
                    <a:pt x="2362242" y="1010610"/>
                  </a:lnTo>
                  <a:lnTo>
                    <a:pt x="2362887" y="732046"/>
                  </a:lnTo>
                  <a:lnTo>
                    <a:pt x="2364176" y="385583"/>
                  </a:lnTo>
                  <a:lnTo>
                    <a:pt x="2365464" y="969083"/>
                  </a:lnTo>
                  <a:lnTo>
                    <a:pt x="2366109" y="503092"/>
                  </a:lnTo>
                  <a:lnTo>
                    <a:pt x="2367397" y="542240"/>
                  </a:lnTo>
                  <a:lnTo>
                    <a:pt x="2368042" y="856449"/>
                  </a:lnTo>
                  <a:lnTo>
                    <a:pt x="2368686" y="648312"/>
                  </a:lnTo>
                  <a:lnTo>
                    <a:pt x="2370619" y="863922"/>
                  </a:lnTo>
                  <a:lnTo>
                    <a:pt x="2371264" y="761148"/>
                  </a:lnTo>
                  <a:lnTo>
                    <a:pt x="2371908" y="429782"/>
                  </a:lnTo>
                  <a:lnTo>
                    <a:pt x="2372552" y="611565"/>
                  </a:lnTo>
                  <a:lnTo>
                    <a:pt x="2373197" y="848851"/>
                  </a:lnTo>
                  <a:lnTo>
                    <a:pt x="2373841" y="779196"/>
                  </a:lnTo>
                  <a:lnTo>
                    <a:pt x="2375130" y="659442"/>
                  </a:lnTo>
                  <a:lnTo>
                    <a:pt x="2375774" y="729323"/>
                  </a:lnTo>
                  <a:lnTo>
                    <a:pt x="2376418" y="961176"/>
                  </a:lnTo>
                  <a:lnTo>
                    <a:pt x="2377063" y="938835"/>
                  </a:lnTo>
                  <a:lnTo>
                    <a:pt x="2379640" y="648522"/>
                  </a:lnTo>
                  <a:lnTo>
                    <a:pt x="2380285" y="906642"/>
                  </a:lnTo>
                  <a:lnTo>
                    <a:pt x="2380929" y="882945"/>
                  </a:lnTo>
                  <a:lnTo>
                    <a:pt x="2381573" y="816584"/>
                  </a:lnTo>
                  <a:lnTo>
                    <a:pt x="2382218" y="1034417"/>
                  </a:lnTo>
                  <a:lnTo>
                    <a:pt x="2382862" y="917187"/>
                  </a:lnTo>
                  <a:lnTo>
                    <a:pt x="2383507" y="912709"/>
                  </a:lnTo>
                  <a:lnTo>
                    <a:pt x="2384151" y="994226"/>
                  </a:lnTo>
                  <a:lnTo>
                    <a:pt x="2385440" y="758903"/>
                  </a:lnTo>
                  <a:lnTo>
                    <a:pt x="2386084" y="1010576"/>
                  </a:lnTo>
                  <a:lnTo>
                    <a:pt x="2386728" y="862174"/>
                  </a:lnTo>
                  <a:lnTo>
                    <a:pt x="2387373" y="580585"/>
                  </a:lnTo>
                  <a:lnTo>
                    <a:pt x="2388661" y="620733"/>
                  </a:lnTo>
                  <a:lnTo>
                    <a:pt x="2389306" y="984318"/>
                  </a:lnTo>
                  <a:lnTo>
                    <a:pt x="2389950" y="384464"/>
                  </a:lnTo>
                  <a:lnTo>
                    <a:pt x="2391239" y="433014"/>
                  </a:lnTo>
                  <a:lnTo>
                    <a:pt x="2392528" y="987309"/>
                  </a:lnTo>
                  <a:lnTo>
                    <a:pt x="2393172" y="783811"/>
                  </a:lnTo>
                  <a:lnTo>
                    <a:pt x="2395105" y="628246"/>
                  </a:lnTo>
                  <a:lnTo>
                    <a:pt x="2398327" y="986089"/>
                  </a:lnTo>
                  <a:lnTo>
                    <a:pt x="2400260" y="492944"/>
                  </a:lnTo>
                  <a:lnTo>
                    <a:pt x="2402193" y="851064"/>
                  </a:lnTo>
                  <a:lnTo>
                    <a:pt x="2402837" y="781655"/>
                  </a:lnTo>
                  <a:lnTo>
                    <a:pt x="2403482" y="798630"/>
                  </a:lnTo>
                  <a:lnTo>
                    <a:pt x="2404126" y="866844"/>
                  </a:lnTo>
                  <a:lnTo>
                    <a:pt x="2404771" y="642077"/>
                  </a:lnTo>
                  <a:lnTo>
                    <a:pt x="2405415" y="852348"/>
                  </a:lnTo>
                  <a:lnTo>
                    <a:pt x="2406059" y="821161"/>
                  </a:lnTo>
                  <a:lnTo>
                    <a:pt x="2406704" y="853409"/>
                  </a:lnTo>
                  <a:lnTo>
                    <a:pt x="2407348" y="636665"/>
                  </a:lnTo>
                  <a:lnTo>
                    <a:pt x="2408637" y="662524"/>
                  </a:lnTo>
                  <a:lnTo>
                    <a:pt x="2410570" y="922639"/>
                  </a:lnTo>
                  <a:lnTo>
                    <a:pt x="2413792" y="522766"/>
                  </a:lnTo>
                  <a:lnTo>
                    <a:pt x="2414436" y="764960"/>
                  </a:lnTo>
                  <a:lnTo>
                    <a:pt x="2415080" y="581535"/>
                  </a:lnTo>
                  <a:lnTo>
                    <a:pt x="2415725" y="571528"/>
                  </a:lnTo>
                  <a:lnTo>
                    <a:pt x="2416369" y="806463"/>
                  </a:lnTo>
                  <a:lnTo>
                    <a:pt x="2417014" y="529828"/>
                  </a:lnTo>
                  <a:lnTo>
                    <a:pt x="2418302" y="698769"/>
                  </a:lnTo>
                  <a:lnTo>
                    <a:pt x="2418947" y="585569"/>
                  </a:lnTo>
                  <a:lnTo>
                    <a:pt x="2420235" y="606750"/>
                  </a:lnTo>
                  <a:lnTo>
                    <a:pt x="2421524" y="679288"/>
                  </a:lnTo>
                  <a:lnTo>
                    <a:pt x="2422168" y="554017"/>
                  </a:lnTo>
                  <a:lnTo>
                    <a:pt x="2422813" y="779269"/>
                  </a:lnTo>
                  <a:lnTo>
                    <a:pt x="2423457" y="713402"/>
                  </a:lnTo>
                  <a:lnTo>
                    <a:pt x="2424746" y="668445"/>
                  </a:lnTo>
                  <a:lnTo>
                    <a:pt x="2425390" y="821533"/>
                  </a:lnTo>
                  <a:lnTo>
                    <a:pt x="2426035" y="735120"/>
                  </a:lnTo>
                  <a:lnTo>
                    <a:pt x="2426679" y="650170"/>
                  </a:lnTo>
                  <a:lnTo>
                    <a:pt x="2427323" y="924171"/>
                  </a:lnTo>
                  <a:lnTo>
                    <a:pt x="2429256" y="476018"/>
                  </a:lnTo>
                  <a:lnTo>
                    <a:pt x="2430545" y="587723"/>
                  </a:lnTo>
                  <a:lnTo>
                    <a:pt x="2431190" y="505717"/>
                  </a:lnTo>
                  <a:lnTo>
                    <a:pt x="2432478" y="722320"/>
                  </a:lnTo>
                  <a:lnTo>
                    <a:pt x="2433123" y="559483"/>
                  </a:lnTo>
                  <a:lnTo>
                    <a:pt x="2433767" y="808142"/>
                  </a:lnTo>
                  <a:lnTo>
                    <a:pt x="2434411" y="759196"/>
                  </a:lnTo>
                  <a:lnTo>
                    <a:pt x="2435056" y="517027"/>
                  </a:lnTo>
                  <a:lnTo>
                    <a:pt x="2435700" y="592436"/>
                  </a:lnTo>
                  <a:lnTo>
                    <a:pt x="2436344" y="1013881"/>
                  </a:lnTo>
                  <a:lnTo>
                    <a:pt x="2436989" y="708396"/>
                  </a:lnTo>
                  <a:lnTo>
                    <a:pt x="2437633" y="512112"/>
                  </a:lnTo>
                  <a:lnTo>
                    <a:pt x="2439566" y="920356"/>
                  </a:lnTo>
                  <a:lnTo>
                    <a:pt x="2440211" y="580922"/>
                  </a:lnTo>
                  <a:lnTo>
                    <a:pt x="2440855" y="686775"/>
                  </a:lnTo>
                  <a:lnTo>
                    <a:pt x="2441499" y="861762"/>
                  </a:lnTo>
                  <a:lnTo>
                    <a:pt x="2442144" y="805438"/>
                  </a:lnTo>
                  <a:lnTo>
                    <a:pt x="2444077" y="658178"/>
                  </a:lnTo>
                  <a:lnTo>
                    <a:pt x="2445366" y="841708"/>
                  </a:lnTo>
                  <a:lnTo>
                    <a:pt x="2446010" y="788994"/>
                  </a:lnTo>
                  <a:lnTo>
                    <a:pt x="2446654" y="775139"/>
                  </a:lnTo>
                  <a:lnTo>
                    <a:pt x="2447299" y="608908"/>
                  </a:lnTo>
                  <a:lnTo>
                    <a:pt x="2447943" y="729602"/>
                  </a:lnTo>
                  <a:lnTo>
                    <a:pt x="2448587" y="772467"/>
                  </a:lnTo>
                  <a:lnTo>
                    <a:pt x="2449232" y="762177"/>
                  </a:lnTo>
                  <a:lnTo>
                    <a:pt x="2450520" y="779085"/>
                  </a:lnTo>
                  <a:lnTo>
                    <a:pt x="2451165" y="471550"/>
                  </a:lnTo>
                  <a:lnTo>
                    <a:pt x="2453742" y="673483"/>
                  </a:lnTo>
                  <a:lnTo>
                    <a:pt x="2454387" y="585229"/>
                  </a:lnTo>
                  <a:lnTo>
                    <a:pt x="2455031" y="1190837"/>
                  </a:lnTo>
                  <a:lnTo>
                    <a:pt x="2455675" y="872219"/>
                  </a:lnTo>
                  <a:lnTo>
                    <a:pt x="2456320" y="611601"/>
                  </a:lnTo>
                  <a:lnTo>
                    <a:pt x="2456964" y="776160"/>
                  </a:lnTo>
                  <a:lnTo>
                    <a:pt x="2457609" y="908430"/>
                  </a:lnTo>
                  <a:lnTo>
                    <a:pt x="2458897" y="560105"/>
                  </a:lnTo>
                  <a:lnTo>
                    <a:pt x="2459542" y="587291"/>
                  </a:lnTo>
                  <a:lnTo>
                    <a:pt x="2460186" y="530692"/>
                  </a:lnTo>
                  <a:lnTo>
                    <a:pt x="2462119" y="960996"/>
                  </a:lnTo>
                  <a:lnTo>
                    <a:pt x="2463408" y="713299"/>
                  </a:lnTo>
                  <a:lnTo>
                    <a:pt x="2464052" y="942988"/>
                  </a:lnTo>
                  <a:lnTo>
                    <a:pt x="2464697" y="728110"/>
                  </a:lnTo>
                  <a:lnTo>
                    <a:pt x="2465341" y="810731"/>
                  </a:lnTo>
                  <a:lnTo>
                    <a:pt x="2465985" y="645812"/>
                  </a:lnTo>
                  <a:lnTo>
                    <a:pt x="2466630" y="832438"/>
                  </a:lnTo>
                  <a:lnTo>
                    <a:pt x="2467918" y="712436"/>
                  </a:lnTo>
                  <a:lnTo>
                    <a:pt x="2469207" y="1000678"/>
                  </a:lnTo>
                  <a:lnTo>
                    <a:pt x="2469851" y="781804"/>
                  </a:lnTo>
                  <a:lnTo>
                    <a:pt x="2470496" y="1046937"/>
                  </a:lnTo>
                  <a:lnTo>
                    <a:pt x="2471140" y="798732"/>
                  </a:lnTo>
                  <a:lnTo>
                    <a:pt x="2471785" y="873771"/>
                  </a:lnTo>
                  <a:lnTo>
                    <a:pt x="2473073" y="493724"/>
                  </a:lnTo>
                  <a:lnTo>
                    <a:pt x="2475651" y="1193985"/>
                  </a:lnTo>
                  <a:lnTo>
                    <a:pt x="2477584" y="545455"/>
                  </a:lnTo>
                  <a:lnTo>
                    <a:pt x="2478228" y="552890"/>
                  </a:lnTo>
                  <a:lnTo>
                    <a:pt x="2478873" y="773443"/>
                  </a:lnTo>
                  <a:lnTo>
                    <a:pt x="2479517" y="712509"/>
                  </a:lnTo>
                  <a:lnTo>
                    <a:pt x="2480161" y="440967"/>
                  </a:lnTo>
                  <a:lnTo>
                    <a:pt x="2480806" y="798189"/>
                  </a:lnTo>
                  <a:lnTo>
                    <a:pt x="2481450" y="710267"/>
                  </a:lnTo>
                  <a:lnTo>
                    <a:pt x="2482094" y="709659"/>
                  </a:lnTo>
                  <a:lnTo>
                    <a:pt x="2482739" y="515148"/>
                  </a:lnTo>
                  <a:lnTo>
                    <a:pt x="2483383" y="946806"/>
                  </a:lnTo>
                  <a:lnTo>
                    <a:pt x="2484672" y="908119"/>
                  </a:lnTo>
                  <a:lnTo>
                    <a:pt x="2485961" y="932196"/>
                  </a:lnTo>
                  <a:lnTo>
                    <a:pt x="2486605" y="548048"/>
                  </a:lnTo>
                  <a:lnTo>
                    <a:pt x="2489182" y="792441"/>
                  </a:lnTo>
                  <a:lnTo>
                    <a:pt x="2489827" y="766772"/>
                  </a:lnTo>
                  <a:lnTo>
                    <a:pt x="2491116" y="592291"/>
                  </a:lnTo>
                  <a:lnTo>
                    <a:pt x="2493049" y="768069"/>
                  </a:lnTo>
                  <a:lnTo>
                    <a:pt x="2493693" y="801861"/>
                  </a:lnTo>
                  <a:lnTo>
                    <a:pt x="2494337" y="1051216"/>
                  </a:lnTo>
                  <a:lnTo>
                    <a:pt x="2495626" y="504957"/>
                  </a:lnTo>
                  <a:lnTo>
                    <a:pt x="2496270" y="926177"/>
                  </a:lnTo>
                  <a:lnTo>
                    <a:pt x="2496915" y="832484"/>
                  </a:lnTo>
                  <a:lnTo>
                    <a:pt x="2497559" y="738411"/>
                  </a:lnTo>
                  <a:lnTo>
                    <a:pt x="2498204" y="977674"/>
                  </a:lnTo>
                  <a:lnTo>
                    <a:pt x="2498848" y="751648"/>
                  </a:lnTo>
                  <a:lnTo>
                    <a:pt x="2500137" y="1004155"/>
                  </a:lnTo>
                  <a:lnTo>
                    <a:pt x="2501425" y="569755"/>
                  </a:lnTo>
                  <a:lnTo>
                    <a:pt x="2502070" y="913459"/>
                  </a:lnTo>
                  <a:lnTo>
                    <a:pt x="2502714" y="385363"/>
                  </a:lnTo>
                  <a:lnTo>
                    <a:pt x="2503358" y="513503"/>
                  </a:lnTo>
                  <a:lnTo>
                    <a:pt x="2504003" y="536302"/>
                  </a:lnTo>
                  <a:lnTo>
                    <a:pt x="2504647" y="730841"/>
                  </a:lnTo>
                  <a:lnTo>
                    <a:pt x="2505292" y="450804"/>
                  </a:lnTo>
                  <a:lnTo>
                    <a:pt x="2505936" y="531389"/>
                  </a:lnTo>
                  <a:lnTo>
                    <a:pt x="2507869" y="803553"/>
                  </a:lnTo>
                  <a:lnTo>
                    <a:pt x="2508513" y="576725"/>
                  </a:lnTo>
                  <a:lnTo>
                    <a:pt x="2509158" y="728487"/>
                  </a:lnTo>
                  <a:lnTo>
                    <a:pt x="2509802" y="717333"/>
                  </a:lnTo>
                  <a:lnTo>
                    <a:pt x="2510446" y="893884"/>
                  </a:lnTo>
                  <a:lnTo>
                    <a:pt x="2511091" y="769892"/>
                  </a:lnTo>
                  <a:lnTo>
                    <a:pt x="2511735" y="685302"/>
                  </a:lnTo>
                  <a:lnTo>
                    <a:pt x="2513024" y="681768"/>
                  </a:lnTo>
                  <a:lnTo>
                    <a:pt x="2513668" y="862264"/>
                  </a:lnTo>
                  <a:lnTo>
                    <a:pt x="2514313" y="873712"/>
                  </a:lnTo>
                  <a:lnTo>
                    <a:pt x="2516246" y="469149"/>
                  </a:lnTo>
                  <a:lnTo>
                    <a:pt x="2516890" y="914549"/>
                  </a:lnTo>
                  <a:lnTo>
                    <a:pt x="2517534" y="857162"/>
                  </a:lnTo>
                  <a:lnTo>
                    <a:pt x="2519468" y="703650"/>
                  </a:lnTo>
                  <a:lnTo>
                    <a:pt x="2520112" y="924678"/>
                  </a:lnTo>
                  <a:lnTo>
                    <a:pt x="2521401" y="890209"/>
                  </a:lnTo>
                  <a:lnTo>
                    <a:pt x="2522045" y="720144"/>
                  </a:lnTo>
                  <a:lnTo>
                    <a:pt x="2522689" y="939171"/>
                  </a:lnTo>
                  <a:lnTo>
                    <a:pt x="2523334" y="936733"/>
                  </a:lnTo>
                  <a:lnTo>
                    <a:pt x="2524623" y="952487"/>
                  </a:lnTo>
                  <a:lnTo>
                    <a:pt x="2525911" y="741184"/>
                  </a:lnTo>
                  <a:lnTo>
                    <a:pt x="2527200" y="904893"/>
                  </a:lnTo>
                  <a:lnTo>
                    <a:pt x="2527844" y="633893"/>
                  </a:lnTo>
                  <a:lnTo>
                    <a:pt x="2528489" y="815216"/>
                  </a:lnTo>
                  <a:lnTo>
                    <a:pt x="2529133" y="913804"/>
                  </a:lnTo>
                  <a:lnTo>
                    <a:pt x="2529777" y="849117"/>
                  </a:lnTo>
                  <a:lnTo>
                    <a:pt x="2531711" y="719732"/>
                  </a:lnTo>
                  <a:lnTo>
                    <a:pt x="2532355" y="955492"/>
                  </a:lnTo>
                  <a:lnTo>
                    <a:pt x="2532999" y="615006"/>
                  </a:lnTo>
                  <a:lnTo>
                    <a:pt x="2533644" y="676441"/>
                  </a:lnTo>
                  <a:lnTo>
                    <a:pt x="2534932" y="662352"/>
                  </a:lnTo>
                  <a:lnTo>
                    <a:pt x="2535577" y="839183"/>
                  </a:lnTo>
                  <a:lnTo>
                    <a:pt x="2536221" y="829985"/>
                  </a:lnTo>
                  <a:lnTo>
                    <a:pt x="2536865" y="676918"/>
                  </a:lnTo>
                  <a:lnTo>
                    <a:pt x="2537510" y="764446"/>
                  </a:lnTo>
                  <a:lnTo>
                    <a:pt x="2538799" y="935786"/>
                  </a:lnTo>
                  <a:lnTo>
                    <a:pt x="2539443" y="662971"/>
                  </a:lnTo>
                  <a:lnTo>
                    <a:pt x="2540087" y="915811"/>
                  </a:lnTo>
                  <a:lnTo>
                    <a:pt x="2542665" y="510244"/>
                  </a:lnTo>
                  <a:lnTo>
                    <a:pt x="2545242" y="1153541"/>
                  </a:lnTo>
                  <a:lnTo>
                    <a:pt x="2545887" y="697122"/>
                  </a:lnTo>
                  <a:lnTo>
                    <a:pt x="2546531" y="796018"/>
                  </a:lnTo>
                  <a:lnTo>
                    <a:pt x="2547175" y="801322"/>
                  </a:lnTo>
                  <a:lnTo>
                    <a:pt x="2547820" y="776805"/>
                  </a:lnTo>
                  <a:lnTo>
                    <a:pt x="2548464" y="887547"/>
                  </a:lnTo>
                  <a:lnTo>
                    <a:pt x="2549108" y="875262"/>
                  </a:lnTo>
                  <a:lnTo>
                    <a:pt x="2550397" y="731282"/>
                  </a:lnTo>
                  <a:lnTo>
                    <a:pt x="2551686" y="899153"/>
                  </a:lnTo>
                  <a:lnTo>
                    <a:pt x="2552330" y="870142"/>
                  </a:lnTo>
                  <a:lnTo>
                    <a:pt x="2553619" y="747490"/>
                  </a:lnTo>
                  <a:lnTo>
                    <a:pt x="2554908" y="893538"/>
                  </a:lnTo>
                  <a:lnTo>
                    <a:pt x="2555552" y="878931"/>
                  </a:lnTo>
                  <a:lnTo>
                    <a:pt x="2556841" y="516859"/>
                  </a:lnTo>
                  <a:lnTo>
                    <a:pt x="2557485" y="707279"/>
                  </a:lnTo>
                  <a:lnTo>
                    <a:pt x="2558774" y="826724"/>
                  </a:lnTo>
                  <a:lnTo>
                    <a:pt x="2559418" y="743837"/>
                  </a:lnTo>
                  <a:lnTo>
                    <a:pt x="2560063" y="835633"/>
                  </a:lnTo>
                  <a:lnTo>
                    <a:pt x="2560707" y="808489"/>
                  </a:lnTo>
                  <a:lnTo>
                    <a:pt x="2561996" y="925939"/>
                  </a:lnTo>
                  <a:lnTo>
                    <a:pt x="2562640" y="439852"/>
                  </a:lnTo>
                  <a:lnTo>
                    <a:pt x="2563284" y="845435"/>
                  </a:lnTo>
                  <a:lnTo>
                    <a:pt x="2563929" y="868236"/>
                  </a:lnTo>
                  <a:lnTo>
                    <a:pt x="2565218" y="689437"/>
                  </a:lnTo>
                  <a:lnTo>
                    <a:pt x="2565862" y="1010429"/>
                  </a:lnTo>
                  <a:lnTo>
                    <a:pt x="2566506" y="479037"/>
                  </a:lnTo>
                  <a:lnTo>
                    <a:pt x="2567151" y="812287"/>
                  </a:lnTo>
                  <a:lnTo>
                    <a:pt x="2567795" y="903137"/>
                  </a:lnTo>
                  <a:lnTo>
                    <a:pt x="2568439" y="823594"/>
                  </a:lnTo>
                  <a:lnTo>
                    <a:pt x="2569084" y="700778"/>
                  </a:lnTo>
                  <a:lnTo>
                    <a:pt x="2569728" y="806019"/>
                  </a:lnTo>
                  <a:lnTo>
                    <a:pt x="2570372" y="859562"/>
                  </a:lnTo>
                  <a:lnTo>
                    <a:pt x="2571017" y="613481"/>
                  </a:lnTo>
                  <a:lnTo>
                    <a:pt x="2571661" y="869753"/>
                  </a:lnTo>
                  <a:lnTo>
                    <a:pt x="2572950" y="612761"/>
                  </a:lnTo>
                  <a:lnTo>
                    <a:pt x="2574239" y="694603"/>
                  </a:lnTo>
                  <a:lnTo>
                    <a:pt x="2574883" y="836228"/>
                  </a:lnTo>
                  <a:lnTo>
                    <a:pt x="2575527" y="648096"/>
                  </a:lnTo>
                  <a:lnTo>
                    <a:pt x="2576172" y="892892"/>
                  </a:lnTo>
                  <a:lnTo>
                    <a:pt x="2576816" y="879917"/>
                  </a:lnTo>
                  <a:lnTo>
                    <a:pt x="2578105" y="483372"/>
                  </a:lnTo>
                  <a:lnTo>
                    <a:pt x="2578749" y="486467"/>
                  </a:lnTo>
                  <a:lnTo>
                    <a:pt x="2579394" y="874135"/>
                  </a:lnTo>
                  <a:lnTo>
                    <a:pt x="2580038" y="518884"/>
                  </a:lnTo>
                  <a:lnTo>
                    <a:pt x="2581971" y="702221"/>
                  </a:lnTo>
                  <a:lnTo>
                    <a:pt x="2582615" y="697188"/>
                  </a:lnTo>
                  <a:lnTo>
                    <a:pt x="2583260" y="477807"/>
                  </a:lnTo>
                  <a:lnTo>
                    <a:pt x="2583904" y="599488"/>
                  </a:lnTo>
                  <a:lnTo>
                    <a:pt x="2584548" y="864876"/>
                  </a:lnTo>
                  <a:lnTo>
                    <a:pt x="2585193" y="550096"/>
                  </a:lnTo>
                  <a:lnTo>
                    <a:pt x="2585837" y="806256"/>
                  </a:lnTo>
                  <a:lnTo>
                    <a:pt x="2587126" y="771742"/>
                  </a:lnTo>
                  <a:lnTo>
                    <a:pt x="2588415" y="855842"/>
                  </a:lnTo>
                  <a:lnTo>
                    <a:pt x="2590348" y="599241"/>
                  </a:lnTo>
                  <a:lnTo>
                    <a:pt x="2590992" y="832442"/>
                  </a:lnTo>
                  <a:lnTo>
                    <a:pt x="2591636" y="811995"/>
                  </a:lnTo>
                  <a:lnTo>
                    <a:pt x="2592281" y="776731"/>
                  </a:lnTo>
                  <a:lnTo>
                    <a:pt x="2592925" y="963794"/>
                  </a:lnTo>
                  <a:lnTo>
                    <a:pt x="2593570" y="855625"/>
                  </a:lnTo>
                  <a:lnTo>
                    <a:pt x="2594858" y="990288"/>
                  </a:lnTo>
                  <a:lnTo>
                    <a:pt x="2595503" y="648664"/>
                  </a:lnTo>
                  <a:lnTo>
                    <a:pt x="2596147" y="874076"/>
                  </a:lnTo>
                  <a:lnTo>
                    <a:pt x="2596791" y="928420"/>
                  </a:lnTo>
                  <a:lnTo>
                    <a:pt x="2598080" y="484020"/>
                  </a:lnTo>
                  <a:lnTo>
                    <a:pt x="2598725" y="586712"/>
                  </a:lnTo>
                  <a:lnTo>
                    <a:pt x="2599369" y="832023"/>
                  </a:lnTo>
                  <a:lnTo>
                    <a:pt x="2600013" y="812107"/>
                  </a:lnTo>
                  <a:lnTo>
                    <a:pt x="2601302" y="760652"/>
                  </a:lnTo>
                  <a:lnTo>
                    <a:pt x="2602591" y="984286"/>
                  </a:lnTo>
                  <a:lnTo>
                    <a:pt x="2603235" y="872959"/>
                  </a:lnTo>
                  <a:lnTo>
                    <a:pt x="2603879" y="930900"/>
                  </a:lnTo>
                  <a:lnTo>
                    <a:pt x="2604524" y="837432"/>
                  </a:lnTo>
                  <a:lnTo>
                    <a:pt x="2605168" y="885852"/>
                  </a:lnTo>
                  <a:lnTo>
                    <a:pt x="2605813" y="925079"/>
                  </a:lnTo>
                  <a:lnTo>
                    <a:pt x="2607746" y="559330"/>
                  </a:lnTo>
                  <a:lnTo>
                    <a:pt x="2609034" y="865785"/>
                  </a:lnTo>
                  <a:lnTo>
                    <a:pt x="2609679" y="557862"/>
                  </a:lnTo>
                  <a:lnTo>
                    <a:pt x="2610323" y="769556"/>
                  </a:lnTo>
                  <a:lnTo>
                    <a:pt x="2610967" y="689409"/>
                  </a:lnTo>
                  <a:lnTo>
                    <a:pt x="2611612" y="759584"/>
                  </a:lnTo>
                  <a:lnTo>
                    <a:pt x="2612256" y="821240"/>
                  </a:lnTo>
                  <a:lnTo>
                    <a:pt x="2612901" y="686509"/>
                  </a:lnTo>
                  <a:lnTo>
                    <a:pt x="2613545" y="692879"/>
                  </a:lnTo>
                  <a:lnTo>
                    <a:pt x="2614189" y="820843"/>
                  </a:lnTo>
                  <a:lnTo>
                    <a:pt x="2614834" y="709060"/>
                  </a:lnTo>
                  <a:lnTo>
                    <a:pt x="2616122" y="664795"/>
                  </a:lnTo>
                  <a:lnTo>
                    <a:pt x="2616767" y="737511"/>
                  </a:lnTo>
                  <a:lnTo>
                    <a:pt x="2617411" y="723209"/>
                  </a:lnTo>
                  <a:lnTo>
                    <a:pt x="2618700" y="658499"/>
                  </a:lnTo>
                  <a:lnTo>
                    <a:pt x="2619344" y="702399"/>
                  </a:lnTo>
                  <a:lnTo>
                    <a:pt x="2619989" y="880616"/>
                  </a:lnTo>
                  <a:lnTo>
                    <a:pt x="2621277" y="856674"/>
                  </a:lnTo>
                  <a:lnTo>
                    <a:pt x="2622566" y="500992"/>
                  </a:lnTo>
                  <a:lnTo>
                    <a:pt x="2623210" y="592270"/>
                  </a:lnTo>
                  <a:lnTo>
                    <a:pt x="2624499" y="1133250"/>
                  </a:lnTo>
                  <a:lnTo>
                    <a:pt x="2625143" y="657785"/>
                  </a:lnTo>
                  <a:lnTo>
                    <a:pt x="2625788" y="719379"/>
                  </a:lnTo>
                  <a:lnTo>
                    <a:pt x="2626432" y="815783"/>
                  </a:lnTo>
                  <a:lnTo>
                    <a:pt x="2627721" y="600483"/>
                  </a:lnTo>
                  <a:lnTo>
                    <a:pt x="2628365" y="641967"/>
                  </a:lnTo>
                  <a:lnTo>
                    <a:pt x="2629010" y="554979"/>
                  </a:lnTo>
                  <a:lnTo>
                    <a:pt x="2629654" y="760312"/>
                  </a:lnTo>
                  <a:lnTo>
                    <a:pt x="2630943" y="727324"/>
                  </a:lnTo>
                  <a:lnTo>
                    <a:pt x="2633520" y="965901"/>
                  </a:lnTo>
                  <a:lnTo>
                    <a:pt x="2634165" y="980073"/>
                  </a:lnTo>
                  <a:lnTo>
                    <a:pt x="2634809" y="700161"/>
                  </a:lnTo>
                  <a:lnTo>
                    <a:pt x="2636098" y="733107"/>
                  </a:lnTo>
                  <a:lnTo>
                    <a:pt x="2636742" y="851314"/>
                  </a:lnTo>
                  <a:lnTo>
                    <a:pt x="2637386" y="637902"/>
                  </a:lnTo>
                  <a:lnTo>
                    <a:pt x="2638031" y="661499"/>
                  </a:lnTo>
                  <a:lnTo>
                    <a:pt x="2638675" y="779305"/>
                  </a:lnTo>
                  <a:lnTo>
                    <a:pt x="2639964" y="463916"/>
                  </a:lnTo>
                  <a:lnTo>
                    <a:pt x="2640608" y="600140"/>
                  </a:lnTo>
                  <a:lnTo>
                    <a:pt x="2641253" y="858830"/>
                  </a:lnTo>
                  <a:lnTo>
                    <a:pt x="2641897" y="621266"/>
                  </a:lnTo>
                  <a:lnTo>
                    <a:pt x="2642541" y="577714"/>
                  </a:lnTo>
                  <a:lnTo>
                    <a:pt x="2643186" y="590394"/>
                  </a:lnTo>
                  <a:lnTo>
                    <a:pt x="2645763" y="794492"/>
                  </a:lnTo>
                  <a:lnTo>
                    <a:pt x="2647696" y="453663"/>
                  </a:lnTo>
                  <a:lnTo>
                    <a:pt x="2648985" y="908844"/>
                  </a:lnTo>
                  <a:lnTo>
                    <a:pt x="2649629" y="836382"/>
                  </a:lnTo>
                  <a:lnTo>
                    <a:pt x="2650274" y="522138"/>
                  </a:lnTo>
                  <a:lnTo>
                    <a:pt x="2650918" y="763518"/>
                  </a:lnTo>
                  <a:lnTo>
                    <a:pt x="2652207" y="783658"/>
                  </a:lnTo>
                  <a:lnTo>
                    <a:pt x="2654140" y="689939"/>
                  </a:lnTo>
                  <a:lnTo>
                    <a:pt x="2656073" y="738342"/>
                  </a:lnTo>
                  <a:lnTo>
                    <a:pt x="2658006" y="1194865"/>
                  </a:lnTo>
                  <a:lnTo>
                    <a:pt x="2659939" y="179216"/>
                  </a:lnTo>
                  <a:lnTo>
                    <a:pt x="2660584" y="185387"/>
                  </a:lnTo>
                  <a:lnTo>
                    <a:pt x="2662517" y="971882"/>
                  </a:lnTo>
                  <a:lnTo>
                    <a:pt x="2663805" y="489769"/>
                  </a:lnTo>
                  <a:lnTo>
                    <a:pt x="2664450" y="509203"/>
                  </a:lnTo>
                  <a:lnTo>
                    <a:pt x="2665738" y="788234"/>
                  </a:lnTo>
                  <a:lnTo>
                    <a:pt x="2666383" y="622166"/>
                  </a:lnTo>
                  <a:lnTo>
                    <a:pt x="2667027" y="552359"/>
                  </a:lnTo>
                  <a:lnTo>
                    <a:pt x="2668960" y="769219"/>
                  </a:lnTo>
                  <a:lnTo>
                    <a:pt x="2670893" y="595910"/>
                  </a:lnTo>
                  <a:lnTo>
                    <a:pt x="2673471" y="936563"/>
                  </a:lnTo>
                  <a:lnTo>
                    <a:pt x="2674115" y="900439"/>
                  </a:lnTo>
                  <a:lnTo>
                    <a:pt x="2674760" y="432565"/>
                  </a:lnTo>
                  <a:lnTo>
                    <a:pt x="2675404" y="913483"/>
                  </a:lnTo>
                  <a:lnTo>
                    <a:pt x="2676048" y="710695"/>
                  </a:lnTo>
                  <a:lnTo>
                    <a:pt x="2676693" y="919635"/>
                  </a:lnTo>
                  <a:lnTo>
                    <a:pt x="2677337" y="876734"/>
                  </a:lnTo>
                  <a:lnTo>
                    <a:pt x="2677981" y="604141"/>
                  </a:lnTo>
                  <a:lnTo>
                    <a:pt x="2678626" y="646005"/>
                  </a:lnTo>
                  <a:lnTo>
                    <a:pt x="2679270" y="920935"/>
                  </a:lnTo>
                  <a:lnTo>
                    <a:pt x="2679915" y="586664"/>
                  </a:lnTo>
                  <a:lnTo>
                    <a:pt x="2680559" y="1000605"/>
                  </a:lnTo>
                  <a:lnTo>
                    <a:pt x="2681203" y="851594"/>
                  </a:lnTo>
                  <a:lnTo>
                    <a:pt x="2682492" y="750154"/>
                  </a:lnTo>
                  <a:lnTo>
                    <a:pt x="2683136" y="1023828"/>
                  </a:lnTo>
                  <a:lnTo>
                    <a:pt x="2683781" y="835342"/>
                  </a:lnTo>
                  <a:lnTo>
                    <a:pt x="2684425" y="782579"/>
                  </a:lnTo>
                  <a:lnTo>
                    <a:pt x="2685069" y="1095943"/>
                  </a:lnTo>
                  <a:lnTo>
                    <a:pt x="2685714" y="545606"/>
                  </a:lnTo>
                  <a:lnTo>
                    <a:pt x="2687003" y="608252"/>
                  </a:lnTo>
                  <a:lnTo>
                    <a:pt x="2687647" y="880578"/>
                  </a:lnTo>
                  <a:lnTo>
                    <a:pt x="2688291" y="660758"/>
                  </a:lnTo>
                  <a:lnTo>
                    <a:pt x="2688936" y="816899"/>
                  </a:lnTo>
                  <a:lnTo>
                    <a:pt x="2689580" y="740085"/>
                  </a:lnTo>
                  <a:lnTo>
                    <a:pt x="2690224" y="708261"/>
                  </a:lnTo>
                  <a:lnTo>
                    <a:pt x="2692157" y="912434"/>
                  </a:lnTo>
                  <a:lnTo>
                    <a:pt x="2693446" y="519212"/>
                  </a:lnTo>
                  <a:lnTo>
                    <a:pt x="2694735" y="680522"/>
                  </a:lnTo>
                  <a:lnTo>
                    <a:pt x="2697312" y="881474"/>
                  </a:lnTo>
                  <a:lnTo>
                    <a:pt x="2698601" y="886986"/>
                  </a:lnTo>
                  <a:lnTo>
                    <a:pt x="2699890" y="642357"/>
                  </a:lnTo>
                  <a:lnTo>
                    <a:pt x="2700534" y="647600"/>
                  </a:lnTo>
                  <a:lnTo>
                    <a:pt x="2701179" y="858156"/>
                  </a:lnTo>
                  <a:lnTo>
                    <a:pt x="2701823" y="825633"/>
                  </a:lnTo>
                  <a:lnTo>
                    <a:pt x="2702467" y="478490"/>
                  </a:lnTo>
                  <a:lnTo>
                    <a:pt x="2703112" y="727545"/>
                  </a:lnTo>
                  <a:lnTo>
                    <a:pt x="2703756" y="989048"/>
                  </a:lnTo>
                  <a:lnTo>
                    <a:pt x="2704400" y="689601"/>
                  </a:lnTo>
                  <a:lnTo>
                    <a:pt x="2706333" y="958167"/>
                  </a:lnTo>
                  <a:lnTo>
                    <a:pt x="2708267" y="576722"/>
                  </a:lnTo>
                  <a:lnTo>
                    <a:pt x="2708911" y="740292"/>
                  </a:lnTo>
                  <a:lnTo>
                    <a:pt x="2710200" y="723923"/>
                  </a:lnTo>
                  <a:lnTo>
                    <a:pt x="2710844" y="808992"/>
                  </a:lnTo>
                  <a:lnTo>
                    <a:pt x="2711488" y="743865"/>
                  </a:lnTo>
                  <a:lnTo>
                    <a:pt x="2712133" y="652422"/>
                  </a:lnTo>
                  <a:lnTo>
                    <a:pt x="2712777" y="858159"/>
                  </a:lnTo>
                  <a:lnTo>
                    <a:pt x="2713422" y="680289"/>
                  </a:lnTo>
                  <a:lnTo>
                    <a:pt x="2714710" y="676702"/>
                  </a:lnTo>
                  <a:lnTo>
                    <a:pt x="2715355" y="803554"/>
                  </a:lnTo>
                  <a:lnTo>
                    <a:pt x="2715999" y="614969"/>
                  </a:lnTo>
                  <a:lnTo>
                    <a:pt x="2716643" y="684448"/>
                  </a:lnTo>
                  <a:lnTo>
                    <a:pt x="2717288" y="903053"/>
                  </a:lnTo>
                  <a:lnTo>
                    <a:pt x="2717932" y="729402"/>
                  </a:lnTo>
                  <a:lnTo>
                    <a:pt x="2719221" y="662754"/>
                  </a:lnTo>
                  <a:lnTo>
                    <a:pt x="2720510" y="871846"/>
                  </a:lnTo>
                  <a:lnTo>
                    <a:pt x="2721154" y="541529"/>
                  </a:lnTo>
                  <a:lnTo>
                    <a:pt x="2721798" y="742819"/>
                  </a:lnTo>
                  <a:lnTo>
                    <a:pt x="2722443" y="939827"/>
                  </a:lnTo>
                  <a:lnTo>
                    <a:pt x="2723087" y="789749"/>
                  </a:lnTo>
                  <a:lnTo>
                    <a:pt x="2723731" y="859673"/>
                  </a:lnTo>
                  <a:lnTo>
                    <a:pt x="2725020" y="726139"/>
                  </a:lnTo>
                  <a:lnTo>
                    <a:pt x="2726953" y="860878"/>
                  </a:lnTo>
                  <a:lnTo>
                    <a:pt x="2728242" y="669275"/>
                  </a:lnTo>
                  <a:lnTo>
                    <a:pt x="2728886" y="1019745"/>
                  </a:lnTo>
                  <a:lnTo>
                    <a:pt x="2729531" y="742362"/>
                  </a:lnTo>
                  <a:lnTo>
                    <a:pt x="2730819" y="768851"/>
                  </a:lnTo>
                  <a:lnTo>
                    <a:pt x="2731464" y="626649"/>
                  </a:lnTo>
                  <a:lnTo>
                    <a:pt x="2732108" y="667385"/>
                  </a:lnTo>
                  <a:lnTo>
                    <a:pt x="2733397" y="971643"/>
                  </a:lnTo>
                  <a:lnTo>
                    <a:pt x="2734686" y="581554"/>
                  </a:lnTo>
                  <a:lnTo>
                    <a:pt x="2735974" y="614385"/>
                  </a:lnTo>
                  <a:lnTo>
                    <a:pt x="2736619" y="772427"/>
                  </a:lnTo>
                  <a:lnTo>
                    <a:pt x="2737263" y="569255"/>
                  </a:lnTo>
                  <a:lnTo>
                    <a:pt x="2737907" y="761919"/>
                  </a:lnTo>
                  <a:lnTo>
                    <a:pt x="2738552" y="783413"/>
                  </a:lnTo>
                  <a:lnTo>
                    <a:pt x="2739196" y="916680"/>
                  </a:lnTo>
                  <a:lnTo>
                    <a:pt x="2740485" y="694562"/>
                  </a:lnTo>
                  <a:lnTo>
                    <a:pt x="2741129" y="893836"/>
                  </a:lnTo>
                  <a:lnTo>
                    <a:pt x="2741774" y="587667"/>
                  </a:lnTo>
                  <a:lnTo>
                    <a:pt x="2742418" y="693797"/>
                  </a:lnTo>
                  <a:lnTo>
                    <a:pt x="2743062" y="980436"/>
                  </a:lnTo>
                  <a:lnTo>
                    <a:pt x="2743707" y="849636"/>
                  </a:lnTo>
                  <a:lnTo>
                    <a:pt x="2744351" y="580406"/>
                  </a:lnTo>
                  <a:lnTo>
                    <a:pt x="2744995" y="915545"/>
                  </a:lnTo>
                  <a:lnTo>
                    <a:pt x="2745640" y="765353"/>
                  </a:lnTo>
                  <a:lnTo>
                    <a:pt x="2746284" y="703866"/>
                  </a:lnTo>
                  <a:lnTo>
                    <a:pt x="2746929" y="803774"/>
                  </a:lnTo>
                  <a:lnTo>
                    <a:pt x="2747573" y="443147"/>
                  </a:lnTo>
                  <a:lnTo>
                    <a:pt x="2748217" y="836575"/>
                  </a:lnTo>
                  <a:lnTo>
                    <a:pt x="2748862" y="577118"/>
                  </a:lnTo>
                  <a:lnTo>
                    <a:pt x="2749506" y="1074267"/>
                  </a:lnTo>
                  <a:lnTo>
                    <a:pt x="2750150" y="822463"/>
                  </a:lnTo>
                  <a:lnTo>
                    <a:pt x="2751439" y="618278"/>
                  </a:lnTo>
                  <a:lnTo>
                    <a:pt x="2752083" y="728888"/>
                  </a:lnTo>
                  <a:lnTo>
                    <a:pt x="2753372" y="636134"/>
                  </a:lnTo>
                  <a:lnTo>
                    <a:pt x="2754017" y="904780"/>
                  </a:lnTo>
                  <a:lnTo>
                    <a:pt x="2754661" y="834582"/>
                  </a:lnTo>
                  <a:lnTo>
                    <a:pt x="2755305" y="440762"/>
                  </a:lnTo>
                  <a:lnTo>
                    <a:pt x="2755950" y="815365"/>
                  </a:lnTo>
                  <a:lnTo>
                    <a:pt x="2756594" y="862386"/>
                  </a:lnTo>
                  <a:lnTo>
                    <a:pt x="2758527" y="421018"/>
                  </a:lnTo>
                  <a:lnTo>
                    <a:pt x="2759171" y="862310"/>
                  </a:lnTo>
                  <a:lnTo>
                    <a:pt x="2759816" y="821787"/>
                  </a:lnTo>
                  <a:lnTo>
                    <a:pt x="2760460" y="703010"/>
                  </a:lnTo>
                  <a:lnTo>
                    <a:pt x="2761105" y="706388"/>
                  </a:lnTo>
                  <a:lnTo>
                    <a:pt x="2762393" y="927916"/>
                  </a:lnTo>
                  <a:lnTo>
                    <a:pt x="2763682" y="749689"/>
                  </a:lnTo>
                  <a:lnTo>
                    <a:pt x="2764326" y="816693"/>
                  </a:lnTo>
                  <a:lnTo>
                    <a:pt x="2764971" y="636635"/>
                  </a:lnTo>
                  <a:lnTo>
                    <a:pt x="2766259" y="652866"/>
                  </a:lnTo>
                  <a:lnTo>
                    <a:pt x="2766904" y="898101"/>
                  </a:lnTo>
                  <a:lnTo>
                    <a:pt x="2767548" y="529274"/>
                  </a:lnTo>
                  <a:lnTo>
                    <a:pt x="2768193" y="844904"/>
                  </a:lnTo>
                  <a:lnTo>
                    <a:pt x="2768837" y="786574"/>
                  </a:lnTo>
                  <a:lnTo>
                    <a:pt x="2769481" y="594551"/>
                  </a:lnTo>
                  <a:lnTo>
                    <a:pt x="2770126" y="962139"/>
                  </a:lnTo>
                  <a:lnTo>
                    <a:pt x="2770770" y="662790"/>
                  </a:lnTo>
                  <a:lnTo>
                    <a:pt x="2771414" y="495865"/>
                  </a:lnTo>
                  <a:lnTo>
                    <a:pt x="2772059" y="581810"/>
                  </a:lnTo>
                  <a:lnTo>
                    <a:pt x="2772703" y="744838"/>
                  </a:lnTo>
                  <a:lnTo>
                    <a:pt x="2773347" y="642557"/>
                  </a:lnTo>
                  <a:lnTo>
                    <a:pt x="2773992" y="495948"/>
                  </a:lnTo>
                  <a:lnTo>
                    <a:pt x="2775925" y="863809"/>
                  </a:lnTo>
                  <a:lnTo>
                    <a:pt x="2777858" y="679812"/>
                  </a:lnTo>
                  <a:lnTo>
                    <a:pt x="2778502" y="779924"/>
                  </a:lnTo>
                  <a:lnTo>
                    <a:pt x="2779147" y="1198107"/>
                  </a:lnTo>
                  <a:lnTo>
                    <a:pt x="2779791" y="824877"/>
                  </a:lnTo>
                  <a:lnTo>
                    <a:pt x="2780436" y="517464"/>
                  </a:lnTo>
                  <a:lnTo>
                    <a:pt x="2781080" y="679670"/>
                  </a:lnTo>
                  <a:lnTo>
                    <a:pt x="2782369" y="948050"/>
                  </a:lnTo>
                  <a:lnTo>
                    <a:pt x="2783013" y="874815"/>
                  </a:lnTo>
                  <a:lnTo>
                    <a:pt x="2783657" y="728267"/>
                  </a:lnTo>
                  <a:lnTo>
                    <a:pt x="2784302" y="913993"/>
                  </a:lnTo>
                  <a:lnTo>
                    <a:pt x="2784946" y="821322"/>
                  </a:lnTo>
                  <a:lnTo>
                    <a:pt x="2786879" y="421492"/>
                  </a:lnTo>
                  <a:lnTo>
                    <a:pt x="2787524" y="695337"/>
                  </a:lnTo>
                  <a:lnTo>
                    <a:pt x="2788168" y="494142"/>
                  </a:lnTo>
                  <a:lnTo>
                    <a:pt x="2788812" y="593243"/>
                  </a:lnTo>
                  <a:lnTo>
                    <a:pt x="2789457" y="1000533"/>
                  </a:lnTo>
                  <a:lnTo>
                    <a:pt x="2790101" y="972601"/>
                  </a:lnTo>
                  <a:lnTo>
                    <a:pt x="2792034" y="636262"/>
                  </a:lnTo>
                  <a:lnTo>
                    <a:pt x="2793967" y="943318"/>
                  </a:lnTo>
                  <a:lnTo>
                    <a:pt x="2794612" y="708070"/>
                  </a:lnTo>
                  <a:lnTo>
                    <a:pt x="2795256" y="777207"/>
                  </a:lnTo>
                  <a:lnTo>
                    <a:pt x="2795900" y="1053198"/>
                  </a:lnTo>
                  <a:lnTo>
                    <a:pt x="2796545" y="858814"/>
                  </a:lnTo>
                  <a:lnTo>
                    <a:pt x="2797189" y="680252"/>
                  </a:lnTo>
                  <a:lnTo>
                    <a:pt x="2797833" y="988007"/>
                  </a:lnTo>
                  <a:lnTo>
                    <a:pt x="2798478" y="891574"/>
                  </a:lnTo>
                  <a:lnTo>
                    <a:pt x="2800411" y="258244"/>
                  </a:lnTo>
                  <a:lnTo>
                    <a:pt x="2801055" y="918364"/>
                  </a:lnTo>
                  <a:lnTo>
                    <a:pt x="2801700" y="482473"/>
                  </a:lnTo>
                  <a:lnTo>
                    <a:pt x="2803633" y="853421"/>
                  </a:lnTo>
                  <a:lnTo>
                    <a:pt x="2804277" y="881642"/>
                  </a:lnTo>
                  <a:lnTo>
                    <a:pt x="2806210" y="588042"/>
                  </a:lnTo>
                  <a:lnTo>
                    <a:pt x="2806854" y="682966"/>
                  </a:lnTo>
                  <a:lnTo>
                    <a:pt x="2807499" y="397893"/>
                  </a:lnTo>
                  <a:lnTo>
                    <a:pt x="2808143" y="990899"/>
                  </a:lnTo>
                  <a:lnTo>
                    <a:pt x="2809432" y="975503"/>
                  </a:lnTo>
                  <a:lnTo>
                    <a:pt x="2810076" y="612308"/>
                  </a:lnTo>
                  <a:lnTo>
                    <a:pt x="2810721" y="782445"/>
                  </a:lnTo>
                  <a:lnTo>
                    <a:pt x="2813298" y="573457"/>
                  </a:lnTo>
                  <a:lnTo>
                    <a:pt x="2814587" y="565964"/>
                  </a:lnTo>
                  <a:lnTo>
                    <a:pt x="2815231" y="737918"/>
                  </a:lnTo>
                  <a:lnTo>
                    <a:pt x="2817164" y="558434"/>
                  </a:lnTo>
                  <a:lnTo>
                    <a:pt x="2818453" y="890474"/>
                  </a:lnTo>
                  <a:lnTo>
                    <a:pt x="2819097" y="854368"/>
                  </a:lnTo>
                  <a:lnTo>
                    <a:pt x="2821031" y="526982"/>
                  </a:lnTo>
                  <a:lnTo>
                    <a:pt x="2821675" y="376286"/>
                  </a:lnTo>
                  <a:lnTo>
                    <a:pt x="2824252" y="903352"/>
                  </a:lnTo>
                  <a:lnTo>
                    <a:pt x="2824897" y="897292"/>
                  </a:lnTo>
                  <a:lnTo>
                    <a:pt x="2825541" y="743243"/>
                  </a:lnTo>
                  <a:lnTo>
                    <a:pt x="2826185" y="768575"/>
                  </a:lnTo>
                  <a:lnTo>
                    <a:pt x="2826830" y="1001976"/>
                  </a:lnTo>
                  <a:lnTo>
                    <a:pt x="2827474" y="834366"/>
                  </a:lnTo>
                  <a:lnTo>
                    <a:pt x="2828119" y="512447"/>
                  </a:lnTo>
                  <a:lnTo>
                    <a:pt x="2828763" y="703986"/>
                  </a:lnTo>
                  <a:lnTo>
                    <a:pt x="2829407" y="906375"/>
                  </a:lnTo>
                  <a:lnTo>
                    <a:pt x="2830052" y="760898"/>
                  </a:lnTo>
                  <a:lnTo>
                    <a:pt x="2830696" y="753533"/>
                  </a:lnTo>
                  <a:lnTo>
                    <a:pt x="2831340" y="875644"/>
                  </a:lnTo>
                  <a:lnTo>
                    <a:pt x="2831985" y="805971"/>
                  </a:lnTo>
                  <a:lnTo>
                    <a:pt x="2833273" y="648581"/>
                  </a:lnTo>
                  <a:lnTo>
                    <a:pt x="2833918" y="848883"/>
                  </a:lnTo>
                  <a:lnTo>
                    <a:pt x="2834562" y="761346"/>
                  </a:lnTo>
                  <a:lnTo>
                    <a:pt x="2835207" y="682059"/>
                  </a:lnTo>
                  <a:lnTo>
                    <a:pt x="2835851" y="860565"/>
                  </a:lnTo>
                  <a:lnTo>
                    <a:pt x="2837140" y="849868"/>
                  </a:lnTo>
                  <a:lnTo>
                    <a:pt x="2837784" y="634659"/>
                  </a:lnTo>
                  <a:lnTo>
                    <a:pt x="2838428" y="868170"/>
                  </a:lnTo>
                  <a:lnTo>
                    <a:pt x="2839073" y="894111"/>
                  </a:lnTo>
                  <a:lnTo>
                    <a:pt x="2842295" y="589271"/>
                  </a:lnTo>
                  <a:lnTo>
                    <a:pt x="2842939" y="792050"/>
                  </a:lnTo>
                  <a:lnTo>
                    <a:pt x="2843583" y="691697"/>
                  </a:lnTo>
                  <a:lnTo>
                    <a:pt x="2844228" y="552764"/>
                  </a:lnTo>
                  <a:lnTo>
                    <a:pt x="2845516" y="919587"/>
                  </a:lnTo>
                  <a:lnTo>
                    <a:pt x="2846161" y="844765"/>
                  </a:lnTo>
                  <a:lnTo>
                    <a:pt x="2847449" y="651281"/>
                  </a:lnTo>
                  <a:lnTo>
                    <a:pt x="2848094" y="968372"/>
                  </a:lnTo>
                  <a:lnTo>
                    <a:pt x="2848738" y="635758"/>
                  </a:lnTo>
                  <a:lnTo>
                    <a:pt x="2849383" y="939039"/>
                  </a:lnTo>
                  <a:lnTo>
                    <a:pt x="2850671" y="482654"/>
                  </a:lnTo>
                  <a:lnTo>
                    <a:pt x="2852604" y="977669"/>
                  </a:lnTo>
                  <a:lnTo>
                    <a:pt x="2853249" y="758944"/>
                  </a:lnTo>
                  <a:lnTo>
                    <a:pt x="2853893" y="887437"/>
                  </a:lnTo>
                  <a:lnTo>
                    <a:pt x="2854538" y="945139"/>
                  </a:lnTo>
                  <a:lnTo>
                    <a:pt x="2855182" y="869025"/>
                  </a:lnTo>
                  <a:lnTo>
                    <a:pt x="2855826" y="929220"/>
                  </a:lnTo>
                  <a:lnTo>
                    <a:pt x="2857115" y="795230"/>
                  </a:lnTo>
                  <a:lnTo>
                    <a:pt x="2857759" y="382764"/>
                  </a:lnTo>
                  <a:lnTo>
                    <a:pt x="2858404" y="700113"/>
                  </a:lnTo>
                  <a:lnTo>
                    <a:pt x="2859048" y="711867"/>
                  </a:lnTo>
                  <a:lnTo>
                    <a:pt x="2859692" y="811513"/>
                  </a:lnTo>
                  <a:lnTo>
                    <a:pt x="2860337" y="609658"/>
                  </a:lnTo>
                  <a:lnTo>
                    <a:pt x="2860981" y="614740"/>
                  </a:lnTo>
                  <a:lnTo>
                    <a:pt x="2862914" y="938646"/>
                  </a:lnTo>
                  <a:lnTo>
                    <a:pt x="2863559" y="407777"/>
                  </a:lnTo>
                  <a:lnTo>
                    <a:pt x="2864203" y="622649"/>
                  </a:lnTo>
                  <a:lnTo>
                    <a:pt x="2864847" y="803995"/>
                  </a:lnTo>
                  <a:lnTo>
                    <a:pt x="2865492" y="623782"/>
                  </a:lnTo>
                  <a:lnTo>
                    <a:pt x="2866136" y="457546"/>
                  </a:lnTo>
                  <a:lnTo>
                    <a:pt x="2866780" y="635765"/>
                  </a:lnTo>
                  <a:lnTo>
                    <a:pt x="2867425" y="599472"/>
                  </a:lnTo>
                  <a:lnTo>
                    <a:pt x="2868714" y="917848"/>
                  </a:lnTo>
                  <a:lnTo>
                    <a:pt x="2870002" y="487076"/>
                  </a:lnTo>
                  <a:lnTo>
                    <a:pt x="2870647" y="842864"/>
                  </a:lnTo>
                  <a:lnTo>
                    <a:pt x="2871291" y="767709"/>
                  </a:lnTo>
                  <a:lnTo>
                    <a:pt x="2871935" y="359766"/>
                  </a:lnTo>
                  <a:lnTo>
                    <a:pt x="2872580" y="459664"/>
                  </a:lnTo>
                  <a:lnTo>
                    <a:pt x="2874513" y="954671"/>
                  </a:lnTo>
                  <a:lnTo>
                    <a:pt x="2876446" y="567257"/>
                  </a:lnTo>
                  <a:lnTo>
                    <a:pt x="2877090" y="642971"/>
                  </a:lnTo>
                  <a:lnTo>
                    <a:pt x="2877735" y="922600"/>
                  </a:lnTo>
                  <a:lnTo>
                    <a:pt x="2878379" y="889658"/>
                  </a:lnTo>
                  <a:lnTo>
                    <a:pt x="2879023" y="699715"/>
                  </a:lnTo>
                  <a:lnTo>
                    <a:pt x="2879668" y="1039309"/>
                  </a:lnTo>
                  <a:lnTo>
                    <a:pt x="2880312" y="829420"/>
                  </a:lnTo>
                  <a:lnTo>
                    <a:pt x="2880956" y="852127"/>
                  </a:lnTo>
                  <a:lnTo>
                    <a:pt x="2882245" y="634716"/>
                  </a:lnTo>
                  <a:lnTo>
                    <a:pt x="2884178" y="1024738"/>
                  </a:lnTo>
                  <a:lnTo>
                    <a:pt x="2884823" y="991805"/>
                  </a:lnTo>
                  <a:lnTo>
                    <a:pt x="2886756" y="531908"/>
                  </a:lnTo>
                  <a:lnTo>
                    <a:pt x="2887400" y="712627"/>
                  </a:lnTo>
                  <a:lnTo>
                    <a:pt x="2888044" y="810919"/>
                  </a:lnTo>
                  <a:lnTo>
                    <a:pt x="2889333" y="829837"/>
                  </a:lnTo>
                  <a:lnTo>
                    <a:pt x="2889978" y="476654"/>
                  </a:lnTo>
                  <a:lnTo>
                    <a:pt x="2890622" y="864643"/>
                  </a:lnTo>
                  <a:lnTo>
                    <a:pt x="2891266" y="712360"/>
                  </a:lnTo>
                  <a:lnTo>
                    <a:pt x="2892555" y="900389"/>
                  </a:lnTo>
                  <a:lnTo>
                    <a:pt x="2893199" y="709441"/>
                  </a:lnTo>
                  <a:lnTo>
                    <a:pt x="2893844" y="1048023"/>
                  </a:lnTo>
                  <a:lnTo>
                    <a:pt x="2894488" y="642944"/>
                  </a:lnTo>
                  <a:lnTo>
                    <a:pt x="2895133" y="828975"/>
                  </a:lnTo>
                  <a:lnTo>
                    <a:pt x="2897066" y="645853"/>
                  </a:lnTo>
                  <a:lnTo>
                    <a:pt x="2898354" y="643047"/>
                  </a:lnTo>
                  <a:lnTo>
                    <a:pt x="2899643" y="1023213"/>
                  </a:lnTo>
                  <a:lnTo>
                    <a:pt x="2900932" y="1036753"/>
                  </a:lnTo>
                  <a:lnTo>
                    <a:pt x="2901576" y="699165"/>
                  </a:lnTo>
                  <a:lnTo>
                    <a:pt x="2902865" y="681877"/>
                  </a:lnTo>
                  <a:lnTo>
                    <a:pt x="2903509" y="854434"/>
                  </a:lnTo>
                  <a:lnTo>
                    <a:pt x="2904154" y="644503"/>
                  </a:lnTo>
                  <a:lnTo>
                    <a:pt x="2904798" y="789160"/>
                  </a:lnTo>
                  <a:lnTo>
                    <a:pt x="2907375" y="960386"/>
                  </a:lnTo>
                  <a:lnTo>
                    <a:pt x="2908664" y="901368"/>
                  </a:lnTo>
                  <a:lnTo>
                    <a:pt x="2909953" y="648199"/>
                  </a:lnTo>
                  <a:lnTo>
                    <a:pt x="2911242" y="995495"/>
                  </a:lnTo>
                  <a:lnTo>
                    <a:pt x="2911886" y="618074"/>
                  </a:lnTo>
                  <a:lnTo>
                    <a:pt x="2913175" y="686543"/>
                  </a:lnTo>
                  <a:lnTo>
                    <a:pt x="2913819" y="1049701"/>
                  </a:lnTo>
                  <a:lnTo>
                    <a:pt x="2914463" y="672920"/>
                  </a:lnTo>
                  <a:lnTo>
                    <a:pt x="2915108" y="722783"/>
                  </a:lnTo>
                  <a:lnTo>
                    <a:pt x="2915752" y="603689"/>
                  </a:lnTo>
                  <a:lnTo>
                    <a:pt x="2916397" y="200763"/>
                  </a:lnTo>
                  <a:lnTo>
                    <a:pt x="2917041" y="594270"/>
                  </a:lnTo>
                  <a:lnTo>
                    <a:pt x="2918330" y="904433"/>
                  </a:lnTo>
                  <a:lnTo>
                    <a:pt x="2918974" y="427388"/>
                  </a:lnTo>
                  <a:lnTo>
                    <a:pt x="2919618" y="690696"/>
                  </a:lnTo>
                  <a:lnTo>
                    <a:pt x="2920263" y="728947"/>
                  </a:lnTo>
                  <a:lnTo>
                    <a:pt x="2920907" y="727409"/>
                  </a:lnTo>
                  <a:lnTo>
                    <a:pt x="2921551" y="1045166"/>
                  </a:lnTo>
                  <a:lnTo>
                    <a:pt x="2922196" y="738605"/>
                  </a:lnTo>
                  <a:lnTo>
                    <a:pt x="2924129" y="958701"/>
                  </a:lnTo>
                  <a:lnTo>
                    <a:pt x="2925418" y="727594"/>
                  </a:lnTo>
                  <a:lnTo>
                    <a:pt x="2926062" y="858280"/>
                  </a:lnTo>
                  <a:lnTo>
                    <a:pt x="2926706" y="771819"/>
                  </a:lnTo>
                  <a:lnTo>
                    <a:pt x="2927351" y="512992"/>
                  </a:lnTo>
                  <a:lnTo>
                    <a:pt x="2927995" y="684133"/>
                  </a:lnTo>
                  <a:lnTo>
                    <a:pt x="2928640" y="660260"/>
                  </a:lnTo>
                  <a:lnTo>
                    <a:pt x="2929284" y="676394"/>
                  </a:lnTo>
                  <a:lnTo>
                    <a:pt x="2929928" y="696057"/>
                  </a:lnTo>
                  <a:lnTo>
                    <a:pt x="2930573" y="691134"/>
                  </a:lnTo>
                  <a:lnTo>
                    <a:pt x="2931217" y="575207"/>
                  </a:lnTo>
                  <a:lnTo>
                    <a:pt x="2931861" y="716076"/>
                  </a:lnTo>
                  <a:lnTo>
                    <a:pt x="2932506" y="674855"/>
                  </a:lnTo>
                  <a:lnTo>
                    <a:pt x="2933150" y="562749"/>
                  </a:lnTo>
                  <a:lnTo>
                    <a:pt x="2933794" y="700854"/>
                  </a:lnTo>
                  <a:lnTo>
                    <a:pt x="2934439" y="428220"/>
                  </a:lnTo>
                  <a:lnTo>
                    <a:pt x="2935083" y="894142"/>
                  </a:lnTo>
                  <a:lnTo>
                    <a:pt x="2936372" y="861925"/>
                  </a:lnTo>
                  <a:lnTo>
                    <a:pt x="2937016" y="638838"/>
                  </a:lnTo>
                  <a:lnTo>
                    <a:pt x="2938305" y="946793"/>
                  </a:lnTo>
                  <a:lnTo>
                    <a:pt x="2938949" y="733054"/>
                  </a:lnTo>
                  <a:lnTo>
                    <a:pt x="2939594" y="842445"/>
                  </a:lnTo>
                  <a:lnTo>
                    <a:pt x="2940238" y="889006"/>
                  </a:lnTo>
                  <a:lnTo>
                    <a:pt x="2940882" y="865107"/>
                  </a:lnTo>
                  <a:lnTo>
                    <a:pt x="2942171" y="574457"/>
                  </a:lnTo>
                  <a:lnTo>
                    <a:pt x="2943460" y="745450"/>
                  </a:lnTo>
                  <a:lnTo>
                    <a:pt x="2944749" y="604991"/>
                  </a:lnTo>
                  <a:lnTo>
                    <a:pt x="2946037" y="949112"/>
                  </a:lnTo>
                  <a:lnTo>
                    <a:pt x="2946682" y="920066"/>
                  </a:lnTo>
                  <a:lnTo>
                    <a:pt x="2948615" y="654921"/>
                  </a:lnTo>
                  <a:lnTo>
                    <a:pt x="2950548" y="822032"/>
                  </a:lnTo>
                  <a:lnTo>
                    <a:pt x="2953125" y="584146"/>
                  </a:lnTo>
                  <a:lnTo>
                    <a:pt x="2955058" y="1067066"/>
                  </a:lnTo>
                  <a:lnTo>
                    <a:pt x="2955703" y="823712"/>
                  </a:lnTo>
                  <a:lnTo>
                    <a:pt x="2956347" y="474071"/>
                  </a:lnTo>
                  <a:lnTo>
                    <a:pt x="2956992" y="690427"/>
                  </a:lnTo>
                  <a:lnTo>
                    <a:pt x="2958925" y="964639"/>
                  </a:lnTo>
                  <a:lnTo>
                    <a:pt x="2960213" y="632086"/>
                  </a:lnTo>
                  <a:lnTo>
                    <a:pt x="2960858" y="657922"/>
                  </a:lnTo>
                  <a:lnTo>
                    <a:pt x="2961502" y="659486"/>
                  </a:lnTo>
                  <a:lnTo>
                    <a:pt x="2962791" y="827463"/>
                  </a:lnTo>
                  <a:lnTo>
                    <a:pt x="2963435" y="704339"/>
                  </a:lnTo>
                  <a:lnTo>
                    <a:pt x="2964080" y="741407"/>
                  </a:lnTo>
                  <a:lnTo>
                    <a:pt x="2965368" y="882895"/>
                  </a:lnTo>
                  <a:lnTo>
                    <a:pt x="2966013" y="1182068"/>
                  </a:lnTo>
                  <a:lnTo>
                    <a:pt x="2967301" y="663052"/>
                  </a:lnTo>
                  <a:lnTo>
                    <a:pt x="2967946" y="822445"/>
                  </a:lnTo>
                  <a:lnTo>
                    <a:pt x="2968590" y="882346"/>
                  </a:lnTo>
                  <a:lnTo>
                    <a:pt x="2969235" y="620529"/>
                  </a:lnTo>
                  <a:lnTo>
                    <a:pt x="2969879" y="755272"/>
                  </a:lnTo>
                  <a:lnTo>
                    <a:pt x="2970523" y="788505"/>
                  </a:lnTo>
                  <a:lnTo>
                    <a:pt x="2971168" y="760938"/>
                  </a:lnTo>
                  <a:lnTo>
                    <a:pt x="2973101" y="967608"/>
                  </a:lnTo>
                  <a:lnTo>
                    <a:pt x="2974389" y="413730"/>
                  </a:lnTo>
                  <a:lnTo>
                    <a:pt x="2975034" y="711880"/>
                  </a:lnTo>
                  <a:lnTo>
                    <a:pt x="2976323" y="670130"/>
                  </a:lnTo>
                  <a:lnTo>
                    <a:pt x="2977611" y="284555"/>
                  </a:lnTo>
                  <a:lnTo>
                    <a:pt x="2978256" y="542951"/>
                  </a:lnTo>
                  <a:lnTo>
                    <a:pt x="2978900" y="531730"/>
                  </a:lnTo>
                  <a:lnTo>
                    <a:pt x="2980189" y="793834"/>
                  </a:lnTo>
                  <a:lnTo>
                    <a:pt x="2980833" y="533548"/>
                  </a:lnTo>
                  <a:lnTo>
                    <a:pt x="2981477" y="876360"/>
                  </a:lnTo>
                  <a:lnTo>
                    <a:pt x="2982122" y="712918"/>
                  </a:lnTo>
                  <a:lnTo>
                    <a:pt x="2982766" y="687082"/>
                  </a:lnTo>
                  <a:lnTo>
                    <a:pt x="2983411" y="446575"/>
                  </a:lnTo>
                  <a:lnTo>
                    <a:pt x="2984055" y="640494"/>
                  </a:lnTo>
                  <a:lnTo>
                    <a:pt x="2984699" y="761677"/>
                  </a:lnTo>
                  <a:lnTo>
                    <a:pt x="2985344" y="628836"/>
                  </a:lnTo>
                  <a:lnTo>
                    <a:pt x="2985988" y="501761"/>
                  </a:lnTo>
                  <a:lnTo>
                    <a:pt x="2986632" y="642609"/>
                  </a:lnTo>
                  <a:lnTo>
                    <a:pt x="2987277" y="819548"/>
                  </a:lnTo>
                  <a:lnTo>
                    <a:pt x="2987921" y="744182"/>
                  </a:lnTo>
                  <a:lnTo>
                    <a:pt x="2989210" y="790703"/>
                  </a:lnTo>
                  <a:lnTo>
                    <a:pt x="2989854" y="776112"/>
                  </a:lnTo>
                  <a:lnTo>
                    <a:pt x="2990499" y="676636"/>
                  </a:lnTo>
                  <a:lnTo>
                    <a:pt x="2991143" y="689425"/>
                  </a:lnTo>
                  <a:lnTo>
                    <a:pt x="2991787" y="819397"/>
                  </a:lnTo>
                  <a:lnTo>
                    <a:pt x="2992432" y="565421"/>
                  </a:lnTo>
                  <a:lnTo>
                    <a:pt x="2993076" y="649284"/>
                  </a:lnTo>
                  <a:lnTo>
                    <a:pt x="2993720" y="889649"/>
                  </a:lnTo>
                  <a:lnTo>
                    <a:pt x="2994365" y="829176"/>
                  </a:lnTo>
                  <a:lnTo>
                    <a:pt x="2996298" y="606772"/>
                  </a:lnTo>
                  <a:lnTo>
                    <a:pt x="2996942" y="851040"/>
                  </a:lnTo>
                  <a:lnTo>
                    <a:pt x="2997587" y="740723"/>
                  </a:lnTo>
                  <a:lnTo>
                    <a:pt x="2998231" y="574223"/>
                  </a:lnTo>
                  <a:lnTo>
                    <a:pt x="2998875" y="617238"/>
                  </a:lnTo>
                  <a:lnTo>
                    <a:pt x="2999520" y="606773"/>
                  </a:lnTo>
                  <a:lnTo>
                    <a:pt x="3000164" y="779729"/>
                  </a:lnTo>
                  <a:lnTo>
                    <a:pt x="3000808" y="696684"/>
                  </a:lnTo>
                  <a:lnTo>
                    <a:pt x="3001453" y="328072"/>
                  </a:lnTo>
                  <a:lnTo>
                    <a:pt x="3002097" y="709839"/>
                  </a:lnTo>
                  <a:lnTo>
                    <a:pt x="3003386" y="829766"/>
                  </a:lnTo>
                  <a:lnTo>
                    <a:pt x="3004030" y="743700"/>
                  </a:lnTo>
                  <a:lnTo>
                    <a:pt x="3004675" y="791141"/>
                  </a:lnTo>
                  <a:lnTo>
                    <a:pt x="3005963" y="709267"/>
                  </a:lnTo>
                  <a:lnTo>
                    <a:pt x="3006608" y="930114"/>
                  </a:lnTo>
                  <a:lnTo>
                    <a:pt x="3007252" y="685879"/>
                  </a:lnTo>
                  <a:lnTo>
                    <a:pt x="3007896" y="598053"/>
                  </a:lnTo>
                  <a:lnTo>
                    <a:pt x="3009185" y="742861"/>
                  </a:lnTo>
                  <a:lnTo>
                    <a:pt x="3009830" y="658060"/>
                  </a:lnTo>
                  <a:lnTo>
                    <a:pt x="3011118" y="1005951"/>
                  </a:lnTo>
                  <a:lnTo>
                    <a:pt x="3013051" y="629168"/>
                  </a:lnTo>
                  <a:lnTo>
                    <a:pt x="3014340" y="442711"/>
                  </a:lnTo>
                  <a:lnTo>
                    <a:pt x="3014984" y="732284"/>
                  </a:lnTo>
                  <a:lnTo>
                    <a:pt x="3016273" y="720558"/>
                  </a:lnTo>
                  <a:lnTo>
                    <a:pt x="3016918" y="417127"/>
                  </a:lnTo>
                  <a:lnTo>
                    <a:pt x="3017562" y="598783"/>
                  </a:lnTo>
                  <a:lnTo>
                    <a:pt x="3019495" y="839584"/>
                  </a:lnTo>
                  <a:lnTo>
                    <a:pt x="3020139" y="1001629"/>
                  </a:lnTo>
                  <a:lnTo>
                    <a:pt x="3022072" y="560738"/>
                  </a:lnTo>
                  <a:lnTo>
                    <a:pt x="3022717" y="783594"/>
                  </a:lnTo>
                  <a:lnTo>
                    <a:pt x="3023361" y="709438"/>
                  </a:lnTo>
                  <a:lnTo>
                    <a:pt x="3024006" y="474834"/>
                  </a:lnTo>
                  <a:lnTo>
                    <a:pt x="3024650" y="689283"/>
                  </a:lnTo>
                  <a:lnTo>
                    <a:pt x="3025294" y="778909"/>
                  </a:lnTo>
                  <a:lnTo>
                    <a:pt x="3025939" y="703956"/>
                  </a:lnTo>
                  <a:lnTo>
                    <a:pt x="3026583" y="700613"/>
                  </a:lnTo>
                  <a:lnTo>
                    <a:pt x="3027227" y="598302"/>
                  </a:lnTo>
                  <a:lnTo>
                    <a:pt x="3027872" y="747394"/>
                  </a:lnTo>
                  <a:lnTo>
                    <a:pt x="3028516" y="356751"/>
                  </a:lnTo>
                  <a:lnTo>
                    <a:pt x="3029160" y="720319"/>
                  </a:lnTo>
                  <a:lnTo>
                    <a:pt x="3031094" y="596041"/>
                  </a:lnTo>
                  <a:lnTo>
                    <a:pt x="3031738" y="976587"/>
                  </a:lnTo>
                  <a:lnTo>
                    <a:pt x="3032382" y="851768"/>
                  </a:lnTo>
                  <a:lnTo>
                    <a:pt x="3033027" y="796216"/>
                  </a:lnTo>
                  <a:lnTo>
                    <a:pt x="3033671" y="550696"/>
                  </a:lnTo>
                  <a:lnTo>
                    <a:pt x="3034315" y="798505"/>
                  </a:lnTo>
                  <a:lnTo>
                    <a:pt x="3034960" y="578330"/>
                  </a:lnTo>
                  <a:lnTo>
                    <a:pt x="3035604" y="661762"/>
                  </a:lnTo>
                  <a:lnTo>
                    <a:pt x="3036248" y="932642"/>
                  </a:lnTo>
                  <a:lnTo>
                    <a:pt x="3036893" y="829323"/>
                  </a:lnTo>
                  <a:lnTo>
                    <a:pt x="3038182" y="608493"/>
                  </a:lnTo>
                  <a:lnTo>
                    <a:pt x="3038826" y="629606"/>
                  </a:lnTo>
                  <a:lnTo>
                    <a:pt x="3039470" y="605500"/>
                  </a:lnTo>
                  <a:lnTo>
                    <a:pt x="3040115" y="820399"/>
                  </a:lnTo>
                  <a:lnTo>
                    <a:pt x="3040759" y="553002"/>
                  </a:lnTo>
                  <a:lnTo>
                    <a:pt x="3042048" y="603786"/>
                  </a:lnTo>
                  <a:lnTo>
                    <a:pt x="3043337" y="776363"/>
                  </a:lnTo>
                  <a:lnTo>
                    <a:pt x="3043981" y="549506"/>
                  </a:lnTo>
                  <a:lnTo>
                    <a:pt x="3044625" y="667474"/>
                  </a:lnTo>
                  <a:lnTo>
                    <a:pt x="3045270" y="660877"/>
                  </a:lnTo>
                  <a:lnTo>
                    <a:pt x="3045914" y="452664"/>
                  </a:lnTo>
                  <a:lnTo>
                    <a:pt x="3046558" y="659502"/>
                  </a:lnTo>
                  <a:lnTo>
                    <a:pt x="3047203" y="679339"/>
                  </a:lnTo>
                  <a:lnTo>
                    <a:pt x="3048491" y="504549"/>
                  </a:lnTo>
                  <a:lnTo>
                    <a:pt x="3049780" y="752567"/>
                  </a:lnTo>
                  <a:lnTo>
                    <a:pt x="3051069" y="413062"/>
                  </a:lnTo>
                  <a:lnTo>
                    <a:pt x="3051713" y="453342"/>
                  </a:lnTo>
                  <a:lnTo>
                    <a:pt x="3053002" y="953323"/>
                  </a:lnTo>
                  <a:lnTo>
                    <a:pt x="3053646" y="712197"/>
                  </a:lnTo>
                  <a:lnTo>
                    <a:pt x="3054291" y="758782"/>
                  </a:lnTo>
                  <a:lnTo>
                    <a:pt x="3054935" y="266526"/>
                  </a:lnTo>
                  <a:lnTo>
                    <a:pt x="3055579" y="779563"/>
                  </a:lnTo>
                  <a:lnTo>
                    <a:pt x="3056224" y="842689"/>
                  </a:lnTo>
                  <a:lnTo>
                    <a:pt x="3056868" y="572248"/>
                  </a:lnTo>
                  <a:lnTo>
                    <a:pt x="3057513" y="825123"/>
                  </a:lnTo>
                  <a:lnTo>
                    <a:pt x="3058157" y="906049"/>
                  </a:lnTo>
                  <a:lnTo>
                    <a:pt x="3058801" y="1229312"/>
                  </a:lnTo>
                  <a:lnTo>
                    <a:pt x="3059446" y="389880"/>
                  </a:lnTo>
                  <a:lnTo>
                    <a:pt x="3060090" y="683842"/>
                  </a:lnTo>
                  <a:lnTo>
                    <a:pt x="3062023" y="950163"/>
                  </a:lnTo>
                  <a:lnTo>
                    <a:pt x="3063956" y="508330"/>
                  </a:lnTo>
                  <a:lnTo>
                    <a:pt x="3064601" y="1121627"/>
                  </a:lnTo>
                  <a:lnTo>
                    <a:pt x="3065245" y="844567"/>
                  </a:lnTo>
                  <a:lnTo>
                    <a:pt x="3065889" y="607029"/>
                  </a:lnTo>
                  <a:lnTo>
                    <a:pt x="3066534" y="699852"/>
                  </a:lnTo>
                  <a:lnTo>
                    <a:pt x="3067178" y="680086"/>
                  </a:lnTo>
                  <a:lnTo>
                    <a:pt x="3069111" y="432364"/>
                  </a:lnTo>
                  <a:lnTo>
                    <a:pt x="3071044" y="812066"/>
                  </a:lnTo>
                  <a:lnTo>
                    <a:pt x="3071689" y="862686"/>
                  </a:lnTo>
                  <a:lnTo>
                    <a:pt x="3072333" y="720741"/>
                  </a:lnTo>
                  <a:lnTo>
                    <a:pt x="3073622" y="742296"/>
                  </a:lnTo>
                  <a:lnTo>
                    <a:pt x="3074266" y="784879"/>
                  </a:lnTo>
                  <a:lnTo>
                    <a:pt x="3074910" y="755438"/>
                  </a:lnTo>
                  <a:lnTo>
                    <a:pt x="3075555" y="740867"/>
                  </a:lnTo>
                  <a:lnTo>
                    <a:pt x="3076199" y="1062649"/>
                  </a:lnTo>
                  <a:lnTo>
                    <a:pt x="3076844" y="0"/>
                  </a:lnTo>
                  <a:lnTo>
                    <a:pt x="3077488" y="443759"/>
                  </a:lnTo>
                  <a:lnTo>
                    <a:pt x="3078132" y="861794"/>
                  </a:lnTo>
                  <a:lnTo>
                    <a:pt x="3078777" y="808589"/>
                  </a:lnTo>
                  <a:lnTo>
                    <a:pt x="3079421" y="766146"/>
                  </a:lnTo>
                  <a:lnTo>
                    <a:pt x="3080065" y="1109870"/>
                  </a:lnTo>
                  <a:lnTo>
                    <a:pt x="3080710" y="985455"/>
                  </a:lnTo>
                  <a:lnTo>
                    <a:pt x="3081354" y="534157"/>
                  </a:lnTo>
                  <a:lnTo>
                    <a:pt x="3081998" y="691547"/>
                  </a:lnTo>
                  <a:lnTo>
                    <a:pt x="3083932" y="926280"/>
                  </a:lnTo>
                  <a:lnTo>
                    <a:pt x="3084576" y="921618"/>
                  </a:lnTo>
                  <a:lnTo>
                    <a:pt x="3085220" y="677812"/>
                  </a:lnTo>
                  <a:lnTo>
                    <a:pt x="3086509" y="1024449"/>
                  </a:lnTo>
                  <a:lnTo>
                    <a:pt x="3087153" y="945875"/>
                  </a:lnTo>
                  <a:lnTo>
                    <a:pt x="3087798" y="1047704"/>
                  </a:lnTo>
                  <a:lnTo>
                    <a:pt x="3089086" y="711996"/>
                  </a:lnTo>
                  <a:lnTo>
                    <a:pt x="3089731" y="789222"/>
                  </a:lnTo>
                  <a:lnTo>
                    <a:pt x="3090375" y="996505"/>
                  </a:lnTo>
                  <a:lnTo>
                    <a:pt x="3091020" y="887256"/>
                  </a:lnTo>
                  <a:lnTo>
                    <a:pt x="3092308" y="718198"/>
                  </a:lnTo>
                  <a:lnTo>
                    <a:pt x="3092953" y="893050"/>
                  </a:lnTo>
                  <a:lnTo>
                    <a:pt x="3094241" y="884846"/>
                  </a:lnTo>
                  <a:lnTo>
                    <a:pt x="3094886" y="623879"/>
                  </a:lnTo>
                  <a:lnTo>
                    <a:pt x="3095530" y="745709"/>
                  </a:lnTo>
                  <a:lnTo>
                    <a:pt x="3096174" y="815757"/>
                  </a:lnTo>
                  <a:lnTo>
                    <a:pt x="3096819" y="622645"/>
                  </a:lnTo>
                  <a:lnTo>
                    <a:pt x="3097463" y="811927"/>
                  </a:lnTo>
                  <a:lnTo>
                    <a:pt x="3100041" y="666206"/>
                  </a:lnTo>
                  <a:lnTo>
                    <a:pt x="3100685" y="740108"/>
                  </a:lnTo>
                  <a:lnTo>
                    <a:pt x="3101329" y="725046"/>
                  </a:lnTo>
                  <a:lnTo>
                    <a:pt x="3102618" y="656818"/>
                  </a:lnTo>
                  <a:lnTo>
                    <a:pt x="3103262" y="679128"/>
                  </a:lnTo>
                  <a:lnTo>
                    <a:pt x="3103907" y="643580"/>
                  </a:lnTo>
                  <a:lnTo>
                    <a:pt x="3105196" y="874923"/>
                  </a:lnTo>
                  <a:lnTo>
                    <a:pt x="3105840" y="634468"/>
                  </a:lnTo>
                  <a:lnTo>
                    <a:pt x="3106484" y="911651"/>
                  </a:lnTo>
                  <a:lnTo>
                    <a:pt x="3107773" y="616274"/>
                  </a:lnTo>
                  <a:lnTo>
                    <a:pt x="3108417" y="764571"/>
                  </a:lnTo>
                  <a:lnTo>
                    <a:pt x="3109062" y="858681"/>
                  </a:lnTo>
                  <a:lnTo>
                    <a:pt x="3109706" y="808836"/>
                  </a:lnTo>
                  <a:lnTo>
                    <a:pt x="3111639" y="439077"/>
                  </a:lnTo>
                  <a:lnTo>
                    <a:pt x="3113572" y="825676"/>
                  </a:lnTo>
                  <a:lnTo>
                    <a:pt x="3114217" y="980309"/>
                  </a:lnTo>
                  <a:lnTo>
                    <a:pt x="3114861" y="869713"/>
                  </a:lnTo>
                  <a:lnTo>
                    <a:pt x="3115505" y="838988"/>
                  </a:lnTo>
                  <a:lnTo>
                    <a:pt x="3116150" y="937447"/>
                  </a:lnTo>
                  <a:lnTo>
                    <a:pt x="3118083" y="637299"/>
                  </a:lnTo>
                  <a:lnTo>
                    <a:pt x="3118727" y="664267"/>
                  </a:lnTo>
                  <a:lnTo>
                    <a:pt x="3120016" y="1055021"/>
                  </a:lnTo>
                  <a:lnTo>
                    <a:pt x="3120660" y="556645"/>
                  </a:lnTo>
                  <a:lnTo>
                    <a:pt x="3121305" y="882465"/>
                  </a:lnTo>
                  <a:lnTo>
                    <a:pt x="3122593" y="755583"/>
                  </a:lnTo>
                  <a:lnTo>
                    <a:pt x="3123238" y="930534"/>
                  </a:lnTo>
                  <a:lnTo>
                    <a:pt x="3125171" y="457812"/>
                  </a:lnTo>
                  <a:lnTo>
                    <a:pt x="3125815" y="446155"/>
                  </a:lnTo>
                  <a:lnTo>
                    <a:pt x="3129037" y="1045444"/>
                  </a:lnTo>
                  <a:lnTo>
                    <a:pt x="3129681" y="939167"/>
                  </a:lnTo>
                  <a:lnTo>
                    <a:pt x="3130970" y="636306"/>
                  </a:lnTo>
                  <a:lnTo>
                    <a:pt x="3131615" y="825137"/>
                  </a:lnTo>
                  <a:lnTo>
                    <a:pt x="3132259" y="521632"/>
                  </a:lnTo>
                  <a:lnTo>
                    <a:pt x="3132903" y="610341"/>
                  </a:lnTo>
                  <a:lnTo>
                    <a:pt x="3133548" y="703350"/>
                  </a:lnTo>
                  <a:lnTo>
                    <a:pt x="3134192" y="579589"/>
                  </a:lnTo>
                  <a:lnTo>
                    <a:pt x="3134836" y="656958"/>
                  </a:lnTo>
                  <a:lnTo>
                    <a:pt x="3136125" y="996867"/>
                  </a:lnTo>
                  <a:lnTo>
                    <a:pt x="3136769" y="831918"/>
                  </a:lnTo>
                  <a:lnTo>
                    <a:pt x="3137414" y="949267"/>
                  </a:lnTo>
                  <a:lnTo>
                    <a:pt x="3138703" y="612575"/>
                  </a:lnTo>
                  <a:lnTo>
                    <a:pt x="3139347" y="737451"/>
                  </a:lnTo>
                  <a:lnTo>
                    <a:pt x="3139991" y="728127"/>
                  </a:lnTo>
                  <a:lnTo>
                    <a:pt x="3140636" y="591878"/>
                  </a:lnTo>
                  <a:lnTo>
                    <a:pt x="3141924" y="924344"/>
                  </a:lnTo>
                  <a:lnTo>
                    <a:pt x="3143213" y="568857"/>
                  </a:lnTo>
                  <a:lnTo>
                    <a:pt x="3143857" y="1068350"/>
                  </a:lnTo>
                  <a:lnTo>
                    <a:pt x="3144502" y="727486"/>
                  </a:lnTo>
                  <a:lnTo>
                    <a:pt x="3145146" y="294329"/>
                  </a:lnTo>
                  <a:lnTo>
                    <a:pt x="3146435" y="879734"/>
                  </a:lnTo>
                  <a:lnTo>
                    <a:pt x="3147079" y="760079"/>
                  </a:lnTo>
                  <a:lnTo>
                    <a:pt x="3147724" y="557396"/>
                  </a:lnTo>
                  <a:lnTo>
                    <a:pt x="3148368" y="628183"/>
                  </a:lnTo>
                  <a:lnTo>
                    <a:pt x="3149012" y="651163"/>
                  </a:lnTo>
                  <a:lnTo>
                    <a:pt x="3149657" y="1014365"/>
                  </a:lnTo>
                  <a:lnTo>
                    <a:pt x="3150301" y="334604"/>
                  </a:lnTo>
                  <a:lnTo>
                    <a:pt x="3150946" y="638090"/>
                  </a:lnTo>
                  <a:lnTo>
                    <a:pt x="3151590" y="518856"/>
                  </a:lnTo>
                  <a:lnTo>
                    <a:pt x="3152879" y="829301"/>
                  </a:lnTo>
                  <a:lnTo>
                    <a:pt x="3153523" y="778272"/>
                  </a:lnTo>
                  <a:lnTo>
                    <a:pt x="3154167" y="792481"/>
                  </a:lnTo>
                  <a:lnTo>
                    <a:pt x="3154812" y="775458"/>
                  </a:lnTo>
                  <a:lnTo>
                    <a:pt x="3155456" y="990468"/>
                  </a:lnTo>
                  <a:lnTo>
                    <a:pt x="3156100" y="593150"/>
                  </a:lnTo>
                  <a:lnTo>
                    <a:pt x="3156745" y="733663"/>
                  </a:lnTo>
                  <a:lnTo>
                    <a:pt x="3157389" y="1013267"/>
                  </a:lnTo>
                  <a:lnTo>
                    <a:pt x="3158034" y="822340"/>
                  </a:lnTo>
                  <a:lnTo>
                    <a:pt x="3159322" y="544589"/>
                  </a:lnTo>
                  <a:lnTo>
                    <a:pt x="3159967" y="709461"/>
                  </a:lnTo>
                  <a:lnTo>
                    <a:pt x="3160611" y="426609"/>
                  </a:lnTo>
                  <a:lnTo>
                    <a:pt x="3161255" y="481359"/>
                  </a:lnTo>
                  <a:lnTo>
                    <a:pt x="3161900" y="491807"/>
                  </a:lnTo>
                  <a:lnTo>
                    <a:pt x="3162544" y="129332"/>
                  </a:lnTo>
                  <a:lnTo>
                    <a:pt x="3163833" y="775111"/>
                  </a:lnTo>
                  <a:lnTo>
                    <a:pt x="3164477" y="420874"/>
                  </a:lnTo>
                  <a:lnTo>
                    <a:pt x="3165122" y="435630"/>
                  </a:lnTo>
                  <a:lnTo>
                    <a:pt x="3167055" y="747979"/>
                  </a:lnTo>
                  <a:lnTo>
                    <a:pt x="3167699" y="809929"/>
                  </a:lnTo>
                  <a:lnTo>
                    <a:pt x="3168343" y="623714"/>
                  </a:lnTo>
                  <a:lnTo>
                    <a:pt x="3168988" y="841082"/>
                  </a:lnTo>
                  <a:lnTo>
                    <a:pt x="3169632" y="675965"/>
                  </a:lnTo>
                  <a:lnTo>
                    <a:pt x="3170921" y="929561"/>
                  </a:lnTo>
                  <a:lnTo>
                    <a:pt x="3172210" y="725972"/>
                  </a:lnTo>
                  <a:lnTo>
                    <a:pt x="3172854" y="728916"/>
                  </a:lnTo>
                  <a:lnTo>
                    <a:pt x="3173498" y="816197"/>
                  </a:lnTo>
                  <a:lnTo>
                    <a:pt x="3174143" y="440026"/>
                  </a:lnTo>
                  <a:lnTo>
                    <a:pt x="3174787" y="642199"/>
                  </a:lnTo>
                  <a:lnTo>
                    <a:pt x="3175431" y="657674"/>
                  </a:lnTo>
                  <a:lnTo>
                    <a:pt x="3176076" y="416497"/>
                  </a:lnTo>
                  <a:lnTo>
                    <a:pt x="3176720" y="686306"/>
                  </a:lnTo>
                  <a:lnTo>
                    <a:pt x="3177364" y="463252"/>
                  </a:lnTo>
                  <a:lnTo>
                    <a:pt x="3178009" y="606311"/>
                  </a:lnTo>
                  <a:lnTo>
                    <a:pt x="3179298" y="813914"/>
                  </a:lnTo>
                  <a:lnTo>
                    <a:pt x="3179942" y="697058"/>
                  </a:lnTo>
                  <a:lnTo>
                    <a:pt x="3180586" y="885868"/>
                  </a:lnTo>
                  <a:lnTo>
                    <a:pt x="3181875" y="854769"/>
                  </a:lnTo>
                  <a:lnTo>
                    <a:pt x="3183164" y="589211"/>
                  </a:lnTo>
                  <a:lnTo>
                    <a:pt x="3183808" y="713983"/>
                  </a:lnTo>
                  <a:lnTo>
                    <a:pt x="3184453" y="743357"/>
                  </a:lnTo>
                  <a:lnTo>
                    <a:pt x="3185741" y="994261"/>
                  </a:lnTo>
                  <a:lnTo>
                    <a:pt x="3187030" y="536171"/>
                  </a:lnTo>
                  <a:lnTo>
                    <a:pt x="3187674" y="649879"/>
                  </a:lnTo>
                  <a:lnTo>
                    <a:pt x="3189607" y="455378"/>
                  </a:lnTo>
                  <a:lnTo>
                    <a:pt x="3190896" y="693768"/>
                  </a:lnTo>
                  <a:lnTo>
                    <a:pt x="3191541" y="650957"/>
                  </a:lnTo>
                  <a:lnTo>
                    <a:pt x="3192185" y="625146"/>
                  </a:lnTo>
                  <a:lnTo>
                    <a:pt x="3192829" y="661182"/>
                  </a:lnTo>
                  <a:lnTo>
                    <a:pt x="3193474" y="485619"/>
                  </a:lnTo>
                  <a:lnTo>
                    <a:pt x="3194118" y="895204"/>
                  </a:lnTo>
                  <a:lnTo>
                    <a:pt x="3194762" y="757870"/>
                  </a:lnTo>
                  <a:lnTo>
                    <a:pt x="3196695" y="362174"/>
                  </a:lnTo>
                  <a:lnTo>
                    <a:pt x="3199273" y="803940"/>
                  </a:lnTo>
                  <a:lnTo>
                    <a:pt x="3199917" y="864218"/>
                  </a:lnTo>
                  <a:lnTo>
                    <a:pt x="3200562" y="659707"/>
                  </a:lnTo>
                  <a:lnTo>
                    <a:pt x="3201206" y="816536"/>
                  </a:lnTo>
                  <a:lnTo>
                    <a:pt x="3201850" y="755461"/>
                  </a:lnTo>
                  <a:lnTo>
                    <a:pt x="3202495" y="559062"/>
                  </a:lnTo>
                  <a:lnTo>
                    <a:pt x="3203139" y="844645"/>
                  </a:lnTo>
                  <a:lnTo>
                    <a:pt x="3203783" y="757611"/>
                  </a:lnTo>
                  <a:lnTo>
                    <a:pt x="3204428" y="750488"/>
                  </a:lnTo>
                  <a:lnTo>
                    <a:pt x="3205072" y="852362"/>
                  </a:lnTo>
                  <a:lnTo>
                    <a:pt x="3205717" y="581782"/>
                  </a:lnTo>
                  <a:lnTo>
                    <a:pt x="3206361" y="657730"/>
                  </a:lnTo>
                  <a:lnTo>
                    <a:pt x="3207005" y="787740"/>
                  </a:lnTo>
                  <a:lnTo>
                    <a:pt x="3207650" y="764148"/>
                  </a:lnTo>
                  <a:lnTo>
                    <a:pt x="3208294" y="676005"/>
                  </a:lnTo>
                  <a:lnTo>
                    <a:pt x="3208938" y="714664"/>
                  </a:lnTo>
                  <a:lnTo>
                    <a:pt x="3209583" y="737957"/>
                  </a:lnTo>
                  <a:lnTo>
                    <a:pt x="3210871" y="329662"/>
                  </a:lnTo>
                  <a:lnTo>
                    <a:pt x="3211516" y="481237"/>
                  </a:lnTo>
                  <a:lnTo>
                    <a:pt x="3212160" y="1146247"/>
                  </a:lnTo>
                  <a:lnTo>
                    <a:pt x="3212805" y="440304"/>
                  </a:lnTo>
                  <a:lnTo>
                    <a:pt x="3214093" y="950661"/>
                  </a:lnTo>
                  <a:lnTo>
                    <a:pt x="3215382" y="733129"/>
                  </a:lnTo>
                  <a:lnTo>
                    <a:pt x="3216026" y="627402"/>
                  </a:lnTo>
                  <a:lnTo>
                    <a:pt x="3216671" y="891958"/>
                  </a:lnTo>
                  <a:lnTo>
                    <a:pt x="3217959" y="871851"/>
                  </a:lnTo>
                  <a:lnTo>
                    <a:pt x="3219893" y="727200"/>
                  </a:lnTo>
                  <a:lnTo>
                    <a:pt x="3220537" y="762749"/>
                  </a:lnTo>
                  <a:lnTo>
                    <a:pt x="3221181" y="611911"/>
                  </a:lnTo>
                </a:path>
              </a:pathLst>
            </a:custGeom>
            <a:ln w="13607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MG-object 77"/>
            <p:cNvSpPr/>
            <p:nvPr>
              <p:custDataLst>
                <p:tags r:id="rId78"/>
              </p:custDataLst>
            </p:nvPr>
          </p:nvSpPr>
          <p:spPr>
            <a:xfrm>
              <a:off x="5008418" y="623204"/>
              <a:ext cx="3221355" cy="1722755"/>
            </a:xfrm>
            <a:custGeom>
              <a:avLst/>
              <a:gdLst/>
              <a:ahLst/>
              <a:cxnLst/>
              <a:rect l="l" t="t" r="r" b="b"/>
              <a:pathLst>
                <a:path w="3221354" h="1722755">
                  <a:moveTo>
                    <a:pt x="0" y="1232907"/>
                  </a:moveTo>
                  <a:lnTo>
                    <a:pt x="1933" y="522008"/>
                  </a:lnTo>
                  <a:lnTo>
                    <a:pt x="2577" y="626106"/>
                  </a:lnTo>
                  <a:lnTo>
                    <a:pt x="3866" y="767285"/>
                  </a:lnTo>
                  <a:lnTo>
                    <a:pt x="4510" y="637276"/>
                  </a:lnTo>
                  <a:lnTo>
                    <a:pt x="5154" y="717134"/>
                  </a:lnTo>
                  <a:lnTo>
                    <a:pt x="5799" y="781973"/>
                  </a:lnTo>
                  <a:lnTo>
                    <a:pt x="6443" y="511108"/>
                  </a:lnTo>
                  <a:lnTo>
                    <a:pt x="7088" y="563026"/>
                  </a:lnTo>
                  <a:lnTo>
                    <a:pt x="7732" y="858677"/>
                  </a:lnTo>
                  <a:lnTo>
                    <a:pt x="8376" y="11133"/>
                  </a:lnTo>
                  <a:lnTo>
                    <a:pt x="9021" y="479883"/>
                  </a:lnTo>
                  <a:lnTo>
                    <a:pt x="9665" y="740144"/>
                  </a:lnTo>
                  <a:lnTo>
                    <a:pt x="10309" y="407796"/>
                  </a:lnTo>
                  <a:lnTo>
                    <a:pt x="10954" y="633042"/>
                  </a:lnTo>
                  <a:lnTo>
                    <a:pt x="12242" y="1162177"/>
                  </a:lnTo>
                  <a:lnTo>
                    <a:pt x="12887" y="322644"/>
                  </a:lnTo>
                  <a:lnTo>
                    <a:pt x="13531" y="624020"/>
                  </a:lnTo>
                  <a:lnTo>
                    <a:pt x="14176" y="668793"/>
                  </a:lnTo>
                  <a:lnTo>
                    <a:pt x="14820" y="364754"/>
                  </a:lnTo>
                  <a:lnTo>
                    <a:pt x="15464" y="544988"/>
                  </a:lnTo>
                  <a:lnTo>
                    <a:pt x="16109" y="815208"/>
                  </a:lnTo>
                  <a:lnTo>
                    <a:pt x="16753" y="569090"/>
                  </a:lnTo>
                  <a:lnTo>
                    <a:pt x="18042" y="757381"/>
                  </a:lnTo>
                  <a:lnTo>
                    <a:pt x="19330" y="598017"/>
                  </a:lnTo>
                  <a:lnTo>
                    <a:pt x="19975" y="646773"/>
                  </a:lnTo>
                  <a:lnTo>
                    <a:pt x="21264" y="866780"/>
                  </a:lnTo>
                  <a:lnTo>
                    <a:pt x="21908" y="494397"/>
                  </a:lnTo>
                  <a:lnTo>
                    <a:pt x="23197" y="498907"/>
                  </a:lnTo>
                  <a:lnTo>
                    <a:pt x="23841" y="457399"/>
                  </a:lnTo>
                  <a:lnTo>
                    <a:pt x="25774" y="784218"/>
                  </a:lnTo>
                  <a:lnTo>
                    <a:pt x="26418" y="791152"/>
                  </a:lnTo>
                  <a:lnTo>
                    <a:pt x="27063" y="721131"/>
                  </a:lnTo>
                  <a:lnTo>
                    <a:pt x="27707" y="806056"/>
                  </a:lnTo>
                  <a:lnTo>
                    <a:pt x="28352" y="469071"/>
                  </a:lnTo>
                  <a:lnTo>
                    <a:pt x="29640" y="530954"/>
                  </a:lnTo>
                  <a:lnTo>
                    <a:pt x="30285" y="820462"/>
                  </a:lnTo>
                  <a:lnTo>
                    <a:pt x="30929" y="588298"/>
                  </a:lnTo>
                  <a:lnTo>
                    <a:pt x="31573" y="427775"/>
                  </a:lnTo>
                  <a:lnTo>
                    <a:pt x="32218" y="552046"/>
                  </a:lnTo>
                  <a:lnTo>
                    <a:pt x="34151" y="816828"/>
                  </a:lnTo>
                  <a:lnTo>
                    <a:pt x="35440" y="552697"/>
                  </a:lnTo>
                  <a:lnTo>
                    <a:pt x="36084" y="751240"/>
                  </a:lnTo>
                  <a:lnTo>
                    <a:pt x="36728" y="679733"/>
                  </a:lnTo>
                  <a:lnTo>
                    <a:pt x="37373" y="684561"/>
                  </a:lnTo>
                  <a:lnTo>
                    <a:pt x="38661" y="838903"/>
                  </a:lnTo>
                  <a:lnTo>
                    <a:pt x="39306" y="490427"/>
                  </a:lnTo>
                  <a:lnTo>
                    <a:pt x="39950" y="496257"/>
                  </a:lnTo>
                  <a:lnTo>
                    <a:pt x="40595" y="923510"/>
                  </a:lnTo>
                  <a:lnTo>
                    <a:pt x="41239" y="701926"/>
                  </a:lnTo>
                  <a:lnTo>
                    <a:pt x="41883" y="751660"/>
                  </a:lnTo>
                  <a:lnTo>
                    <a:pt x="42528" y="531997"/>
                  </a:lnTo>
                  <a:lnTo>
                    <a:pt x="43172" y="757351"/>
                  </a:lnTo>
                  <a:lnTo>
                    <a:pt x="43816" y="685331"/>
                  </a:lnTo>
                  <a:lnTo>
                    <a:pt x="44461" y="728077"/>
                  </a:lnTo>
                  <a:lnTo>
                    <a:pt x="45105" y="730410"/>
                  </a:lnTo>
                  <a:lnTo>
                    <a:pt x="47038" y="988132"/>
                  </a:lnTo>
                  <a:lnTo>
                    <a:pt x="48971" y="755053"/>
                  </a:lnTo>
                  <a:lnTo>
                    <a:pt x="50260" y="699343"/>
                  </a:lnTo>
                  <a:lnTo>
                    <a:pt x="52193" y="1003054"/>
                  </a:lnTo>
                  <a:lnTo>
                    <a:pt x="52837" y="287616"/>
                  </a:lnTo>
                  <a:lnTo>
                    <a:pt x="53482" y="550092"/>
                  </a:lnTo>
                  <a:lnTo>
                    <a:pt x="54126" y="691825"/>
                  </a:lnTo>
                  <a:lnTo>
                    <a:pt x="54771" y="579070"/>
                  </a:lnTo>
                  <a:lnTo>
                    <a:pt x="59281" y="923141"/>
                  </a:lnTo>
                  <a:lnTo>
                    <a:pt x="59925" y="872320"/>
                  </a:lnTo>
                  <a:lnTo>
                    <a:pt x="60570" y="677583"/>
                  </a:lnTo>
                  <a:lnTo>
                    <a:pt x="61214" y="1000080"/>
                  </a:lnTo>
                  <a:lnTo>
                    <a:pt x="61859" y="674320"/>
                  </a:lnTo>
                  <a:lnTo>
                    <a:pt x="62503" y="681783"/>
                  </a:lnTo>
                  <a:lnTo>
                    <a:pt x="63147" y="639440"/>
                  </a:lnTo>
                  <a:lnTo>
                    <a:pt x="64436" y="858111"/>
                  </a:lnTo>
                  <a:lnTo>
                    <a:pt x="65725" y="563814"/>
                  </a:lnTo>
                  <a:lnTo>
                    <a:pt x="66369" y="642760"/>
                  </a:lnTo>
                  <a:lnTo>
                    <a:pt x="67013" y="819841"/>
                  </a:lnTo>
                  <a:lnTo>
                    <a:pt x="67658" y="645223"/>
                  </a:lnTo>
                  <a:lnTo>
                    <a:pt x="68302" y="405975"/>
                  </a:lnTo>
                  <a:lnTo>
                    <a:pt x="70235" y="791978"/>
                  </a:lnTo>
                  <a:lnTo>
                    <a:pt x="70880" y="783255"/>
                  </a:lnTo>
                  <a:lnTo>
                    <a:pt x="72168" y="795978"/>
                  </a:lnTo>
                  <a:lnTo>
                    <a:pt x="72813" y="326872"/>
                  </a:lnTo>
                  <a:lnTo>
                    <a:pt x="74102" y="871153"/>
                  </a:lnTo>
                  <a:lnTo>
                    <a:pt x="74746" y="793263"/>
                  </a:lnTo>
                  <a:lnTo>
                    <a:pt x="75390" y="398471"/>
                  </a:lnTo>
                  <a:lnTo>
                    <a:pt x="76035" y="673193"/>
                  </a:lnTo>
                  <a:lnTo>
                    <a:pt x="76679" y="724433"/>
                  </a:lnTo>
                  <a:lnTo>
                    <a:pt x="77323" y="614071"/>
                  </a:lnTo>
                  <a:lnTo>
                    <a:pt x="78612" y="994717"/>
                  </a:lnTo>
                  <a:lnTo>
                    <a:pt x="79256" y="732303"/>
                  </a:lnTo>
                  <a:lnTo>
                    <a:pt x="79901" y="885076"/>
                  </a:lnTo>
                  <a:lnTo>
                    <a:pt x="80545" y="885006"/>
                  </a:lnTo>
                  <a:lnTo>
                    <a:pt x="81834" y="773790"/>
                  </a:lnTo>
                  <a:lnTo>
                    <a:pt x="82478" y="777358"/>
                  </a:lnTo>
                  <a:lnTo>
                    <a:pt x="83767" y="864132"/>
                  </a:lnTo>
                  <a:lnTo>
                    <a:pt x="85700" y="519136"/>
                  </a:lnTo>
                  <a:lnTo>
                    <a:pt x="86344" y="621405"/>
                  </a:lnTo>
                  <a:lnTo>
                    <a:pt x="87633" y="1092479"/>
                  </a:lnTo>
                  <a:lnTo>
                    <a:pt x="88922" y="511725"/>
                  </a:lnTo>
                  <a:lnTo>
                    <a:pt x="89566" y="795171"/>
                  </a:lnTo>
                  <a:lnTo>
                    <a:pt x="90211" y="806495"/>
                  </a:lnTo>
                  <a:lnTo>
                    <a:pt x="90855" y="665741"/>
                  </a:lnTo>
                  <a:lnTo>
                    <a:pt x="91499" y="744533"/>
                  </a:lnTo>
                  <a:lnTo>
                    <a:pt x="92144" y="761270"/>
                  </a:lnTo>
                  <a:lnTo>
                    <a:pt x="93432" y="525828"/>
                  </a:lnTo>
                  <a:lnTo>
                    <a:pt x="94077" y="661451"/>
                  </a:lnTo>
                  <a:lnTo>
                    <a:pt x="95366" y="803687"/>
                  </a:lnTo>
                  <a:lnTo>
                    <a:pt x="96010" y="784750"/>
                  </a:lnTo>
                  <a:lnTo>
                    <a:pt x="97943" y="655948"/>
                  </a:lnTo>
                  <a:lnTo>
                    <a:pt x="98587" y="669537"/>
                  </a:lnTo>
                  <a:lnTo>
                    <a:pt x="99232" y="593228"/>
                  </a:lnTo>
                  <a:lnTo>
                    <a:pt x="100520" y="1023293"/>
                  </a:lnTo>
                  <a:lnTo>
                    <a:pt x="102454" y="563665"/>
                  </a:lnTo>
                  <a:lnTo>
                    <a:pt x="104387" y="865776"/>
                  </a:lnTo>
                  <a:lnTo>
                    <a:pt x="105031" y="827080"/>
                  </a:lnTo>
                  <a:lnTo>
                    <a:pt x="105675" y="1163608"/>
                  </a:lnTo>
                  <a:lnTo>
                    <a:pt x="106320" y="891128"/>
                  </a:lnTo>
                  <a:lnTo>
                    <a:pt x="108253" y="696993"/>
                  </a:lnTo>
                  <a:lnTo>
                    <a:pt x="108897" y="1065688"/>
                  </a:lnTo>
                  <a:lnTo>
                    <a:pt x="109542" y="920960"/>
                  </a:lnTo>
                  <a:lnTo>
                    <a:pt x="110830" y="794900"/>
                  </a:lnTo>
                  <a:lnTo>
                    <a:pt x="111475" y="895083"/>
                  </a:lnTo>
                  <a:lnTo>
                    <a:pt x="113408" y="467070"/>
                  </a:lnTo>
                  <a:lnTo>
                    <a:pt x="114052" y="818836"/>
                  </a:lnTo>
                  <a:lnTo>
                    <a:pt x="114697" y="545617"/>
                  </a:lnTo>
                  <a:lnTo>
                    <a:pt x="115341" y="466472"/>
                  </a:lnTo>
                  <a:lnTo>
                    <a:pt x="115985" y="643138"/>
                  </a:lnTo>
                  <a:lnTo>
                    <a:pt x="116630" y="601985"/>
                  </a:lnTo>
                  <a:lnTo>
                    <a:pt x="119207" y="446793"/>
                  </a:lnTo>
                  <a:lnTo>
                    <a:pt x="121140" y="786229"/>
                  </a:lnTo>
                  <a:lnTo>
                    <a:pt x="123073" y="581815"/>
                  </a:lnTo>
                  <a:lnTo>
                    <a:pt x="124362" y="1041331"/>
                  </a:lnTo>
                  <a:lnTo>
                    <a:pt x="125651" y="634915"/>
                  </a:lnTo>
                  <a:lnTo>
                    <a:pt x="126295" y="733413"/>
                  </a:lnTo>
                  <a:lnTo>
                    <a:pt x="126939" y="518633"/>
                  </a:lnTo>
                  <a:lnTo>
                    <a:pt x="127584" y="767584"/>
                  </a:lnTo>
                  <a:lnTo>
                    <a:pt x="128228" y="732036"/>
                  </a:lnTo>
                  <a:lnTo>
                    <a:pt x="128873" y="825547"/>
                  </a:lnTo>
                  <a:lnTo>
                    <a:pt x="130806" y="482472"/>
                  </a:lnTo>
                  <a:lnTo>
                    <a:pt x="131450" y="812896"/>
                  </a:lnTo>
                  <a:lnTo>
                    <a:pt x="132094" y="797468"/>
                  </a:lnTo>
                  <a:lnTo>
                    <a:pt x="133383" y="525223"/>
                  </a:lnTo>
                  <a:lnTo>
                    <a:pt x="134027" y="842574"/>
                  </a:lnTo>
                  <a:lnTo>
                    <a:pt x="134672" y="744034"/>
                  </a:lnTo>
                  <a:lnTo>
                    <a:pt x="136605" y="509887"/>
                  </a:lnTo>
                  <a:lnTo>
                    <a:pt x="138538" y="841287"/>
                  </a:lnTo>
                  <a:lnTo>
                    <a:pt x="139827" y="642486"/>
                  </a:lnTo>
                  <a:lnTo>
                    <a:pt x="140471" y="723909"/>
                  </a:lnTo>
                  <a:lnTo>
                    <a:pt x="141115" y="630032"/>
                  </a:lnTo>
                  <a:lnTo>
                    <a:pt x="141760" y="290537"/>
                  </a:lnTo>
                  <a:lnTo>
                    <a:pt x="143693" y="1058060"/>
                  </a:lnTo>
                  <a:lnTo>
                    <a:pt x="144337" y="552121"/>
                  </a:lnTo>
                  <a:lnTo>
                    <a:pt x="144982" y="639680"/>
                  </a:lnTo>
                  <a:lnTo>
                    <a:pt x="147559" y="826631"/>
                  </a:lnTo>
                  <a:lnTo>
                    <a:pt x="148204" y="775895"/>
                  </a:lnTo>
                  <a:lnTo>
                    <a:pt x="148848" y="462668"/>
                  </a:lnTo>
                  <a:lnTo>
                    <a:pt x="149492" y="744563"/>
                  </a:lnTo>
                  <a:lnTo>
                    <a:pt x="150781" y="937151"/>
                  </a:lnTo>
                  <a:lnTo>
                    <a:pt x="152070" y="647113"/>
                  </a:lnTo>
                  <a:lnTo>
                    <a:pt x="152714" y="754149"/>
                  </a:lnTo>
                  <a:lnTo>
                    <a:pt x="153358" y="633880"/>
                  </a:lnTo>
                  <a:lnTo>
                    <a:pt x="154003" y="919879"/>
                  </a:lnTo>
                  <a:lnTo>
                    <a:pt x="154647" y="628746"/>
                  </a:lnTo>
                  <a:lnTo>
                    <a:pt x="155936" y="782003"/>
                  </a:lnTo>
                  <a:lnTo>
                    <a:pt x="156580" y="588788"/>
                  </a:lnTo>
                  <a:lnTo>
                    <a:pt x="157225" y="881312"/>
                  </a:lnTo>
                  <a:lnTo>
                    <a:pt x="157869" y="461941"/>
                  </a:lnTo>
                  <a:lnTo>
                    <a:pt x="158513" y="722810"/>
                  </a:lnTo>
                  <a:lnTo>
                    <a:pt x="159158" y="692568"/>
                  </a:lnTo>
                  <a:lnTo>
                    <a:pt x="159802" y="723265"/>
                  </a:lnTo>
                  <a:lnTo>
                    <a:pt x="160446" y="728643"/>
                  </a:lnTo>
                  <a:lnTo>
                    <a:pt x="161091" y="597374"/>
                  </a:lnTo>
                  <a:lnTo>
                    <a:pt x="161735" y="645622"/>
                  </a:lnTo>
                  <a:lnTo>
                    <a:pt x="162380" y="713305"/>
                  </a:lnTo>
                  <a:lnTo>
                    <a:pt x="163024" y="631697"/>
                  </a:lnTo>
                  <a:lnTo>
                    <a:pt x="163668" y="718476"/>
                  </a:lnTo>
                  <a:lnTo>
                    <a:pt x="164313" y="792291"/>
                  </a:lnTo>
                  <a:lnTo>
                    <a:pt x="165601" y="530050"/>
                  </a:lnTo>
                  <a:lnTo>
                    <a:pt x="166246" y="727404"/>
                  </a:lnTo>
                  <a:lnTo>
                    <a:pt x="166890" y="678033"/>
                  </a:lnTo>
                  <a:lnTo>
                    <a:pt x="168823" y="402371"/>
                  </a:lnTo>
                  <a:lnTo>
                    <a:pt x="169468" y="532491"/>
                  </a:lnTo>
                  <a:lnTo>
                    <a:pt x="170112" y="805399"/>
                  </a:lnTo>
                  <a:lnTo>
                    <a:pt x="171401" y="775812"/>
                  </a:lnTo>
                  <a:lnTo>
                    <a:pt x="172689" y="529605"/>
                  </a:lnTo>
                  <a:lnTo>
                    <a:pt x="173334" y="822333"/>
                  </a:lnTo>
                  <a:lnTo>
                    <a:pt x="173978" y="485994"/>
                  </a:lnTo>
                  <a:lnTo>
                    <a:pt x="174622" y="388795"/>
                  </a:lnTo>
                  <a:lnTo>
                    <a:pt x="175267" y="649501"/>
                  </a:lnTo>
                  <a:lnTo>
                    <a:pt x="175911" y="545686"/>
                  </a:lnTo>
                  <a:lnTo>
                    <a:pt x="176556" y="536858"/>
                  </a:lnTo>
                  <a:lnTo>
                    <a:pt x="177200" y="640855"/>
                  </a:lnTo>
                  <a:lnTo>
                    <a:pt x="177844" y="507364"/>
                  </a:lnTo>
                  <a:lnTo>
                    <a:pt x="178489" y="676634"/>
                  </a:lnTo>
                  <a:lnTo>
                    <a:pt x="179133" y="531156"/>
                  </a:lnTo>
                  <a:lnTo>
                    <a:pt x="179777" y="517533"/>
                  </a:lnTo>
                  <a:lnTo>
                    <a:pt x="180422" y="552611"/>
                  </a:lnTo>
                  <a:lnTo>
                    <a:pt x="181066" y="537335"/>
                  </a:lnTo>
                  <a:lnTo>
                    <a:pt x="181711" y="771641"/>
                  </a:lnTo>
                  <a:lnTo>
                    <a:pt x="182355" y="703744"/>
                  </a:lnTo>
                  <a:lnTo>
                    <a:pt x="184288" y="502245"/>
                  </a:lnTo>
                  <a:lnTo>
                    <a:pt x="186221" y="840278"/>
                  </a:lnTo>
                  <a:lnTo>
                    <a:pt x="186865" y="512341"/>
                  </a:lnTo>
                  <a:lnTo>
                    <a:pt x="187510" y="694858"/>
                  </a:lnTo>
                  <a:lnTo>
                    <a:pt x="188154" y="726821"/>
                  </a:lnTo>
                  <a:lnTo>
                    <a:pt x="188799" y="405683"/>
                  </a:lnTo>
                  <a:lnTo>
                    <a:pt x="189443" y="632928"/>
                  </a:lnTo>
                  <a:lnTo>
                    <a:pt x="190087" y="708897"/>
                  </a:lnTo>
                  <a:lnTo>
                    <a:pt x="190732" y="461885"/>
                  </a:lnTo>
                  <a:lnTo>
                    <a:pt x="191376" y="518016"/>
                  </a:lnTo>
                  <a:lnTo>
                    <a:pt x="192020" y="618199"/>
                  </a:lnTo>
                  <a:lnTo>
                    <a:pt x="193309" y="362878"/>
                  </a:lnTo>
                  <a:lnTo>
                    <a:pt x="195242" y="925787"/>
                  </a:lnTo>
                  <a:lnTo>
                    <a:pt x="197175" y="635144"/>
                  </a:lnTo>
                  <a:lnTo>
                    <a:pt x="197820" y="895340"/>
                  </a:lnTo>
                  <a:lnTo>
                    <a:pt x="198464" y="692465"/>
                  </a:lnTo>
                  <a:lnTo>
                    <a:pt x="199753" y="830573"/>
                  </a:lnTo>
                  <a:lnTo>
                    <a:pt x="201041" y="512946"/>
                  </a:lnTo>
                  <a:lnTo>
                    <a:pt x="202975" y="955706"/>
                  </a:lnTo>
                  <a:lnTo>
                    <a:pt x="203619" y="671259"/>
                  </a:lnTo>
                  <a:lnTo>
                    <a:pt x="204263" y="851275"/>
                  </a:lnTo>
                  <a:lnTo>
                    <a:pt x="204908" y="895946"/>
                  </a:lnTo>
                  <a:lnTo>
                    <a:pt x="206196" y="636839"/>
                  </a:lnTo>
                  <a:lnTo>
                    <a:pt x="206841" y="647158"/>
                  </a:lnTo>
                  <a:lnTo>
                    <a:pt x="208774" y="991819"/>
                  </a:lnTo>
                  <a:lnTo>
                    <a:pt x="210063" y="508016"/>
                  </a:lnTo>
                  <a:lnTo>
                    <a:pt x="210707" y="567792"/>
                  </a:lnTo>
                  <a:lnTo>
                    <a:pt x="212640" y="687369"/>
                  </a:lnTo>
                  <a:lnTo>
                    <a:pt x="213284" y="590679"/>
                  </a:lnTo>
                  <a:lnTo>
                    <a:pt x="215217" y="870512"/>
                  </a:lnTo>
                  <a:lnTo>
                    <a:pt x="217795" y="525423"/>
                  </a:lnTo>
                  <a:lnTo>
                    <a:pt x="218439" y="685707"/>
                  </a:lnTo>
                  <a:lnTo>
                    <a:pt x="219084" y="563364"/>
                  </a:lnTo>
                  <a:lnTo>
                    <a:pt x="219728" y="462538"/>
                  </a:lnTo>
                  <a:lnTo>
                    <a:pt x="220372" y="961212"/>
                  </a:lnTo>
                  <a:lnTo>
                    <a:pt x="221017" y="528396"/>
                  </a:lnTo>
                  <a:lnTo>
                    <a:pt x="221661" y="611585"/>
                  </a:lnTo>
                  <a:lnTo>
                    <a:pt x="222306" y="955467"/>
                  </a:lnTo>
                  <a:lnTo>
                    <a:pt x="223594" y="893361"/>
                  </a:lnTo>
                  <a:lnTo>
                    <a:pt x="224239" y="965377"/>
                  </a:lnTo>
                  <a:lnTo>
                    <a:pt x="224883" y="770513"/>
                  </a:lnTo>
                  <a:lnTo>
                    <a:pt x="225527" y="1073042"/>
                  </a:lnTo>
                  <a:lnTo>
                    <a:pt x="226816" y="542518"/>
                  </a:lnTo>
                  <a:lnTo>
                    <a:pt x="227460" y="783595"/>
                  </a:lnTo>
                  <a:lnTo>
                    <a:pt x="228749" y="761390"/>
                  </a:lnTo>
                  <a:lnTo>
                    <a:pt x="230682" y="551455"/>
                  </a:lnTo>
                  <a:lnTo>
                    <a:pt x="231327" y="499025"/>
                  </a:lnTo>
                  <a:lnTo>
                    <a:pt x="231971" y="619738"/>
                  </a:lnTo>
                  <a:lnTo>
                    <a:pt x="232615" y="151483"/>
                  </a:lnTo>
                  <a:lnTo>
                    <a:pt x="233260" y="514613"/>
                  </a:lnTo>
                  <a:lnTo>
                    <a:pt x="233904" y="602069"/>
                  </a:lnTo>
                  <a:lnTo>
                    <a:pt x="234548" y="268233"/>
                  </a:lnTo>
                  <a:lnTo>
                    <a:pt x="235193" y="527324"/>
                  </a:lnTo>
                  <a:lnTo>
                    <a:pt x="236482" y="1031199"/>
                  </a:lnTo>
                  <a:lnTo>
                    <a:pt x="238415" y="535802"/>
                  </a:lnTo>
                  <a:lnTo>
                    <a:pt x="239703" y="467419"/>
                  </a:lnTo>
                  <a:lnTo>
                    <a:pt x="240348" y="661686"/>
                  </a:lnTo>
                  <a:lnTo>
                    <a:pt x="240992" y="563297"/>
                  </a:lnTo>
                  <a:lnTo>
                    <a:pt x="241636" y="126287"/>
                  </a:lnTo>
                  <a:lnTo>
                    <a:pt x="242281" y="607663"/>
                  </a:lnTo>
                  <a:lnTo>
                    <a:pt x="242925" y="331253"/>
                  </a:lnTo>
                  <a:lnTo>
                    <a:pt x="243570" y="432417"/>
                  </a:lnTo>
                  <a:lnTo>
                    <a:pt x="244858" y="496098"/>
                  </a:lnTo>
                  <a:lnTo>
                    <a:pt x="246147" y="824119"/>
                  </a:lnTo>
                  <a:lnTo>
                    <a:pt x="246791" y="245751"/>
                  </a:lnTo>
                  <a:lnTo>
                    <a:pt x="247436" y="654491"/>
                  </a:lnTo>
                  <a:lnTo>
                    <a:pt x="248724" y="677155"/>
                  </a:lnTo>
                  <a:lnTo>
                    <a:pt x="250013" y="357828"/>
                  </a:lnTo>
                  <a:lnTo>
                    <a:pt x="250658" y="753861"/>
                  </a:lnTo>
                  <a:lnTo>
                    <a:pt x="251302" y="457987"/>
                  </a:lnTo>
                  <a:lnTo>
                    <a:pt x="252591" y="943347"/>
                  </a:lnTo>
                  <a:lnTo>
                    <a:pt x="253235" y="492159"/>
                  </a:lnTo>
                  <a:lnTo>
                    <a:pt x="253879" y="572159"/>
                  </a:lnTo>
                  <a:lnTo>
                    <a:pt x="254524" y="640440"/>
                  </a:lnTo>
                  <a:lnTo>
                    <a:pt x="255168" y="475433"/>
                  </a:lnTo>
                  <a:lnTo>
                    <a:pt x="255813" y="614270"/>
                  </a:lnTo>
                  <a:lnTo>
                    <a:pt x="256457" y="621566"/>
                  </a:lnTo>
                  <a:lnTo>
                    <a:pt x="257101" y="228824"/>
                  </a:lnTo>
                  <a:lnTo>
                    <a:pt x="257746" y="967457"/>
                  </a:lnTo>
                  <a:lnTo>
                    <a:pt x="258390" y="613156"/>
                  </a:lnTo>
                  <a:lnTo>
                    <a:pt x="259034" y="518784"/>
                  </a:lnTo>
                  <a:lnTo>
                    <a:pt x="259679" y="534696"/>
                  </a:lnTo>
                  <a:lnTo>
                    <a:pt x="260323" y="657508"/>
                  </a:lnTo>
                  <a:lnTo>
                    <a:pt x="260967" y="513026"/>
                  </a:lnTo>
                  <a:lnTo>
                    <a:pt x="261612" y="307331"/>
                  </a:lnTo>
                  <a:lnTo>
                    <a:pt x="262256" y="563439"/>
                  </a:lnTo>
                  <a:lnTo>
                    <a:pt x="262901" y="394870"/>
                  </a:lnTo>
                  <a:lnTo>
                    <a:pt x="266122" y="781992"/>
                  </a:lnTo>
                  <a:lnTo>
                    <a:pt x="266767" y="595097"/>
                  </a:lnTo>
                  <a:lnTo>
                    <a:pt x="267411" y="892302"/>
                  </a:lnTo>
                  <a:lnTo>
                    <a:pt x="268055" y="885646"/>
                  </a:lnTo>
                  <a:lnTo>
                    <a:pt x="270633" y="597893"/>
                  </a:lnTo>
                  <a:lnTo>
                    <a:pt x="271277" y="1085605"/>
                  </a:lnTo>
                  <a:lnTo>
                    <a:pt x="271922" y="920400"/>
                  </a:lnTo>
                  <a:lnTo>
                    <a:pt x="272566" y="937036"/>
                  </a:lnTo>
                  <a:lnTo>
                    <a:pt x="273210" y="685899"/>
                  </a:lnTo>
                  <a:lnTo>
                    <a:pt x="273855" y="961659"/>
                  </a:lnTo>
                  <a:lnTo>
                    <a:pt x="274499" y="908123"/>
                  </a:lnTo>
                  <a:lnTo>
                    <a:pt x="275143" y="656564"/>
                  </a:lnTo>
                  <a:lnTo>
                    <a:pt x="275788" y="886085"/>
                  </a:lnTo>
                  <a:lnTo>
                    <a:pt x="277721" y="567951"/>
                  </a:lnTo>
                  <a:lnTo>
                    <a:pt x="279654" y="849477"/>
                  </a:lnTo>
                  <a:lnTo>
                    <a:pt x="280298" y="689586"/>
                  </a:lnTo>
                  <a:lnTo>
                    <a:pt x="280943" y="1020846"/>
                  </a:lnTo>
                  <a:lnTo>
                    <a:pt x="281587" y="806985"/>
                  </a:lnTo>
                  <a:lnTo>
                    <a:pt x="282231" y="642231"/>
                  </a:lnTo>
                  <a:lnTo>
                    <a:pt x="282876" y="736061"/>
                  </a:lnTo>
                  <a:lnTo>
                    <a:pt x="283520" y="837556"/>
                  </a:lnTo>
                  <a:lnTo>
                    <a:pt x="284165" y="622563"/>
                  </a:lnTo>
                  <a:lnTo>
                    <a:pt x="284809" y="797478"/>
                  </a:lnTo>
                  <a:lnTo>
                    <a:pt x="285453" y="768449"/>
                  </a:lnTo>
                  <a:lnTo>
                    <a:pt x="286098" y="862061"/>
                  </a:lnTo>
                  <a:lnTo>
                    <a:pt x="286742" y="829851"/>
                  </a:lnTo>
                  <a:lnTo>
                    <a:pt x="287386" y="791688"/>
                  </a:lnTo>
                  <a:lnTo>
                    <a:pt x="288031" y="1081472"/>
                  </a:lnTo>
                  <a:lnTo>
                    <a:pt x="288675" y="971745"/>
                  </a:lnTo>
                  <a:lnTo>
                    <a:pt x="290608" y="734455"/>
                  </a:lnTo>
                  <a:lnTo>
                    <a:pt x="291253" y="785965"/>
                  </a:lnTo>
                  <a:lnTo>
                    <a:pt x="292541" y="617739"/>
                  </a:lnTo>
                  <a:lnTo>
                    <a:pt x="293186" y="808302"/>
                  </a:lnTo>
                  <a:lnTo>
                    <a:pt x="293830" y="672439"/>
                  </a:lnTo>
                  <a:lnTo>
                    <a:pt x="294474" y="683671"/>
                  </a:lnTo>
                  <a:lnTo>
                    <a:pt x="295119" y="468319"/>
                  </a:lnTo>
                  <a:lnTo>
                    <a:pt x="295763" y="654038"/>
                  </a:lnTo>
                  <a:lnTo>
                    <a:pt x="296408" y="804212"/>
                  </a:lnTo>
                  <a:lnTo>
                    <a:pt x="297052" y="396958"/>
                  </a:lnTo>
                  <a:lnTo>
                    <a:pt x="297696" y="1139142"/>
                  </a:lnTo>
                  <a:lnTo>
                    <a:pt x="298341" y="877851"/>
                  </a:lnTo>
                  <a:lnTo>
                    <a:pt x="298985" y="528745"/>
                  </a:lnTo>
                  <a:lnTo>
                    <a:pt x="299629" y="734385"/>
                  </a:lnTo>
                  <a:lnTo>
                    <a:pt x="300274" y="602802"/>
                  </a:lnTo>
                  <a:lnTo>
                    <a:pt x="300918" y="653431"/>
                  </a:lnTo>
                  <a:lnTo>
                    <a:pt x="301562" y="729175"/>
                  </a:lnTo>
                  <a:lnTo>
                    <a:pt x="302207" y="974979"/>
                  </a:lnTo>
                  <a:lnTo>
                    <a:pt x="302851" y="903181"/>
                  </a:lnTo>
                  <a:lnTo>
                    <a:pt x="303496" y="417169"/>
                  </a:lnTo>
                  <a:lnTo>
                    <a:pt x="304140" y="699940"/>
                  </a:lnTo>
                  <a:lnTo>
                    <a:pt x="305429" y="962950"/>
                  </a:lnTo>
                  <a:lnTo>
                    <a:pt x="306073" y="637210"/>
                  </a:lnTo>
                  <a:lnTo>
                    <a:pt x="306717" y="1126011"/>
                  </a:lnTo>
                  <a:lnTo>
                    <a:pt x="307362" y="792175"/>
                  </a:lnTo>
                  <a:lnTo>
                    <a:pt x="308006" y="641279"/>
                  </a:lnTo>
                  <a:lnTo>
                    <a:pt x="308650" y="685300"/>
                  </a:lnTo>
                  <a:lnTo>
                    <a:pt x="309295" y="787448"/>
                  </a:lnTo>
                  <a:lnTo>
                    <a:pt x="309939" y="626275"/>
                  </a:lnTo>
                  <a:lnTo>
                    <a:pt x="310584" y="804700"/>
                  </a:lnTo>
                  <a:lnTo>
                    <a:pt x="311228" y="639768"/>
                  </a:lnTo>
                  <a:lnTo>
                    <a:pt x="312517" y="1119779"/>
                  </a:lnTo>
                  <a:lnTo>
                    <a:pt x="313161" y="658743"/>
                  </a:lnTo>
                  <a:lnTo>
                    <a:pt x="314450" y="669871"/>
                  </a:lnTo>
                  <a:lnTo>
                    <a:pt x="315738" y="731357"/>
                  </a:lnTo>
                  <a:lnTo>
                    <a:pt x="316383" y="1003122"/>
                  </a:lnTo>
                  <a:lnTo>
                    <a:pt x="317027" y="889753"/>
                  </a:lnTo>
                  <a:lnTo>
                    <a:pt x="317672" y="509594"/>
                  </a:lnTo>
                  <a:lnTo>
                    <a:pt x="318316" y="802956"/>
                  </a:lnTo>
                  <a:lnTo>
                    <a:pt x="318960" y="647738"/>
                  </a:lnTo>
                  <a:lnTo>
                    <a:pt x="319605" y="660448"/>
                  </a:lnTo>
                  <a:lnTo>
                    <a:pt x="320249" y="698704"/>
                  </a:lnTo>
                  <a:lnTo>
                    <a:pt x="320893" y="559739"/>
                  </a:lnTo>
                  <a:lnTo>
                    <a:pt x="322826" y="929900"/>
                  </a:lnTo>
                  <a:lnTo>
                    <a:pt x="323471" y="562373"/>
                  </a:lnTo>
                  <a:lnTo>
                    <a:pt x="324115" y="670887"/>
                  </a:lnTo>
                  <a:lnTo>
                    <a:pt x="324760" y="763363"/>
                  </a:lnTo>
                  <a:lnTo>
                    <a:pt x="325404" y="739750"/>
                  </a:lnTo>
                  <a:lnTo>
                    <a:pt x="326048" y="404833"/>
                  </a:lnTo>
                  <a:lnTo>
                    <a:pt x="327337" y="449097"/>
                  </a:lnTo>
                  <a:lnTo>
                    <a:pt x="328626" y="419835"/>
                  </a:lnTo>
                  <a:lnTo>
                    <a:pt x="329270" y="753649"/>
                  </a:lnTo>
                  <a:lnTo>
                    <a:pt x="329915" y="815575"/>
                  </a:lnTo>
                  <a:lnTo>
                    <a:pt x="330559" y="1054323"/>
                  </a:lnTo>
                  <a:lnTo>
                    <a:pt x="331203" y="951195"/>
                  </a:lnTo>
                  <a:lnTo>
                    <a:pt x="331848" y="736209"/>
                  </a:lnTo>
                  <a:lnTo>
                    <a:pt x="332492" y="736494"/>
                  </a:lnTo>
                  <a:lnTo>
                    <a:pt x="333136" y="957633"/>
                  </a:lnTo>
                  <a:lnTo>
                    <a:pt x="333781" y="579135"/>
                  </a:lnTo>
                  <a:lnTo>
                    <a:pt x="334425" y="722088"/>
                  </a:lnTo>
                  <a:lnTo>
                    <a:pt x="335069" y="1031946"/>
                  </a:lnTo>
                  <a:lnTo>
                    <a:pt x="335714" y="227812"/>
                  </a:lnTo>
                  <a:lnTo>
                    <a:pt x="336358" y="690501"/>
                  </a:lnTo>
                  <a:lnTo>
                    <a:pt x="337647" y="849869"/>
                  </a:lnTo>
                  <a:lnTo>
                    <a:pt x="338936" y="491265"/>
                  </a:lnTo>
                  <a:lnTo>
                    <a:pt x="340224" y="910849"/>
                  </a:lnTo>
                  <a:lnTo>
                    <a:pt x="340869" y="792273"/>
                  </a:lnTo>
                  <a:lnTo>
                    <a:pt x="341513" y="542412"/>
                  </a:lnTo>
                  <a:lnTo>
                    <a:pt x="342157" y="1190384"/>
                  </a:lnTo>
                  <a:lnTo>
                    <a:pt x="342802" y="657887"/>
                  </a:lnTo>
                  <a:lnTo>
                    <a:pt x="343446" y="623992"/>
                  </a:lnTo>
                  <a:lnTo>
                    <a:pt x="344091" y="854625"/>
                  </a:lnTo>
                  <a:lnTo>
                    <a:pt x="344735" y="799764"/>
                  </a:lnTo>
                  <a:lnTo>
                    <a:pt x="345379" y="580226"/>
                  </a:lnTo>
                  <a:lnTo>
                    <a:pt x="346024" y="775327"/>
                  </a:lnTo>
                  <a:lnTo>
                    <a:pt x="346668" y="877936"/>
                  </a:lnTo>
                  <a:lnTo>
                    <a:pt x="347312" y="860581"/>
                  </a:lnTo>
                  <a:lnTo>
                    <a:pt x="347957" y="653871"/>
                  </a:lnTo>
                  <a:lnTo>
                    <a:pt x="348601" y="693402"/>
                  </a:lnTo>
                  <a:lnTo>
                    <a:pt x="349890" y="832967"/>
                  </a:lnTo>
                  <a:lnTo>
                    <a:pt x="350534" y="807181"/>
                  </a:lnTo>
                  <a:lnTo>
                    <a:pt x="351823" y="690622"/>
                  </a:lnTo>
                  <a:lnTo>
                    <a:pt x="353756" y="925867"/>
                  </a:lnTo>
                  <a:lnTo>
                    <a:pt x="355045" y="477059"/>
                  </a:lnTo>
                  <a:lnTo>
                    <a:pt x="356978" y="1273322"/>
                  </a:lnTo>
                  <a:lnTo>
                    <a:pt x="357622" y="669558"/>
                  </a:lnTo>
                  <a:lnTo>
                    <a:pt x="358267" y="759921"/>
                  </a:lnTo>
                  <a:lnTo>
                    <a:pt x="358911" y="849946"/>
                  </a:lnTo>
                  <a:lnTo>
                    <a:pt x="360200" y="428434"/>
                  </a:lnTo>
                  <a:lnTo>
                    <a:pt x="362777" y="1082115"/>
                  </a:lnTo>
                  <a:lnTo>
                    <a:pt x="363421" y="815760"/>
                  </a:lnTo>
                  <a:lnTo>
                    <a:pt x="364066" y="950748"/>
                  </a:lnTo>
                  <a:lnTo>
                    <a:pt x="364710" y="1025680"/>
                  </a:lnTo>
                  <a:lnTo>
                    <a:pt x="365355" y="777527"/>
                  </a:lnTo>
                  <a:lnTo>
                    <a:pt x="366643" y="801365"/>
                  </a:lnTo>
                  <a:lnTo>
                    <a:pt x="367288" y="826901"/>
                  </a:lnTo>
                  <a:lnTo>
                    <a:pt x="367932" y="359093"/>
                  </a:lnTo>
                  <a:lnTo>
                    <a:pt x="368576" y="629848"/>
                  </a:lnTo>
                  <a:lnTo>
                    <a:pt x="370510" y="945319"/>
                  </a:lnTo>
                  <a:lnTo>
                    <a:pt x="371154" y="713951"/>
                  </a:lnTo>
                  <a:lnTo>
                    <a:pt x="372443" y="746652"/>
                  </a:lnTo>
                  <a:lnTo>
                    <a:pt x="375020" y="1022980"/>
                  </a:lnTo>
                  <a:lnTo>
                    <a:pt x="375664" y="534031"/>
                  </a:lnTo>
                  <a:lnTo>
                    <a:pt x="376309" y="595178"/>
                  </a:lnTo>
                  <a:lnTo>
                    <a:pt x="376953" y="1072757"/>
                  </a:lnTo>
                  <a:lnTo>
                    <a:pt x="377598" y="587348"/>
                  </a:lnTo>
                  <a:lnTo>
                    <a:pt x="378242" y="937271"/>
                  </a:lnTo>
                  <a:lnTo>
                    <a:pt x="378886" y="936038"/>
                  </a:lnTo>
                  <a:lnTo>
                    <a:pt x="379531" y="821721"/>
                  </a:lnTo>
                  <a:lnTo>
                    <a:pt x="380175" y="829176"/>
                  </a:lnTo>
                  <a:lnTo>
                    <a:pt x="380819" y="1236508"/>
                  </a:lnTo>
                  <a:lnTo>
                    <a:pt x="381464" y="764895"/>
                  </a:lnTo>
                  <a:lnTo>
                    <a:pt x="382108" y="554410"/>
                  </a:lnTo>
                  <a:lnTo>
                    <a:pt x="382752" y="997411"/>
                  </a:lnTo>
                  <a:lnTo>
                    <a:pt x="383397" y="970753"/>
                  </a:lnTo>
                  <a:lnTo>
                    <a:pt x="384686" y="704112"/>
                  </a:lnTo>
                  <a:lnTo>
                    <a:pt x="385330" y="949081"/>
                  </a:lnTo>
                  <a:lnTo>
                    <a:pt x="385974" y="691902"/>
                  </a:lnTo>
                  <a:lnTo>
                    <a:pt x="386619" y="881168"/>
                  </a:lnTo>
                  <a:lnTo>
                    <a:pt x="387263" y="679244"/>
                  </a:lnTo>
                  <a:lnTo>
                    <a:pt x="387907" y="659249"/>
                  </a:lnTo>
                  <a:lnTo>
                    <a:pt x="389196" y="962687"/>
                  </a:lnTo>
                  <a:lnTo>
                    <a:pt x="389840" y="959475"/>
                  </a:lnTo>
                  <a:lnTo>
                    <a:pt x="392418" y="602895"/>
                  </a:lnTo>
                  <a:lnTo>
                    <a:pt x="393062" y="1043743"/>
                  </a:lnTo>
                  <a:lnTo>
                    <a:pt x="393707" y="781800"/>
                  </a:lnTo>
                  <a:lnTo>
                    <a:pt x="394351" y="668649"/>
                  </a:lnTo>
                  <a:lnTo>
                    <a:pt x="394995" y="705817"/>
                  </a:lnTo>
                  <a:lnTo>
                    <a:pt x="395640" y="711080"/>
                  </a:lnTo>
                  <a:lnTo>
                    <a:pt x="396928" y="508444"/>
                  </a:lnTo>
                  <a:lnTo>
                    <a:pt x="398217" y="860675"/>
                  </a:lnTo>
                  <a:lnTo>
                    <a:pt x="398862" y="718778"/>
                  </a:lnTo>
                  <a:lnTo>
                    <a:pt x="399506" y="803332"/>
                  </a:lnTo>
                  <a:lnTo>
                    <a:pt x="400150" y="570400"/>
                  </a:lnTo>
                  <a:lnTo>
                    <a:pt x="400795" y="910315"/>
                  </a:lnTo>
                  <a:lnTo>
                    <a:pt x="401439" y="339674"/>
                  </a:lnTo>
                  <a:lnTo>
                    <a:pt x="402083" y="669731"/>
                  </a:lnTo>
                  <a:lnTo>
                    <a:pt x="402728" y="963291"/>
                  </a:lnTo>
                  <a:lnTo>
                    <a:pt x="403372" y="903043"/>
                  </a:lnTo>
                  <a:lnTo>
                    <a:pt x="404017" y="837823"/>
                  </a:lnTo>
                  <a:lnTo>
                    <a:pt x="404661" y="949990"/>
                  </a:lnTo>
                  <a:lnTo>
                    <a:pt x="407238" y="504036"/>
                  </a:lnTo>
                  <a:lnTo>
                    <a:pt x="407883" y="520746"/>
                  </a:lnTo>
                  <a:lnTo>
                    <a:pt x="409171" y="826786"/>
                  </a:lnTo>
                  <a:lnTo>
                    <a:pt x="409816" y="742105"/>
                  </a:lnTo>
                  <a:lnTo>
                    <a:pt x="410460" y="644080"/>
                  </a:lnTo>
                  <a:lnTo>
                    <a:pt x="411105" y="854982"/>
                  </a:lnTo>
                  <a:lnTo>
                    <a:pt x="411749" y="721701"/>
                  </a:lnTo>
                  <a:lnTo>
                    <a:pt x="412393" y="693489"/>
                  </a:lnTo>
                  <a:lnTo>
                    <a:pt x="413038" y="928885"/>
                  </a:lnTo>
                  <a:lnTo>
                    <a:pt x="413682" y="892620"/>
                  </a:lnTo>
                  <a:lnTo>
                    <a:pt x="414326" y="717898"/>
                  </a:lnTo>
                  <a:lnTo>
                    <a:pt x="414971" y="745283"/>
                  </a:lnTo>
                  <a:lnTo>
                    <a:pt x="415615" y="810745"/>
                  </a:lnTo>
                  <a:lnTo>
                    <a:pt x="416259" y="682169"/>
                  </a:lnTo>
                  <a:lnTo>
                    <a:pt x="416904" y="767076"/>
                  </a:lnTo>
                  <a:lnTo>
                    <a:pt x="417548" y="875405"/>
                  </a:lnTo>
                  <a:lnTo>
                    <a:pt x="418193" y="522173"/>
                  </a:lnTo>
                  <a:lnTo>
                    <a:pt x="418837" y="716224"/>
                  </a:lnTo>
                  <a:lnTo>
                    <a:pt x="419481" y="740326"/>
                  </a:lnTo>
                  <a:lnTo>
                    <a:pt x="420126" y="1112761"/>
                  </a:lnTo>
                  <a:lnTo>
                    <a:pt x="420770" y="702215"/>
                  </a:lnTo>
                  <a:lnTo>
                    <a:pt x="421414" y="830054"/>
                  </a:lnTo>
                  <a:lnTo>
                    <a:pt x="423347" y="542908"/>
                  </a:lnTo>
                  <a:lnTo>
                    <a:pt x="424636" y="943741"/>
                  </a:lnTo>
                  <a:lnTo>
                    <a:pt x="425281" y="588081"/>
                  </a:lnTo>
                  <a:lnTo>
                    <a:pt x="425925" y="805280"/>
                  </a:lnTo>
                  <a:lnTo>
                    <a:pt x="426569" y="761083"/>
                  </a:lnTo>
                  <a:lnTo>
                    <a:pt x="427858" y="950114"/>
                  </a:lnTo>
                  <a:lnTo>
                    <a:pt x="429791" y="564744"/>
                  </a:lnTo>
                  <a:lnTo>
                    <a:pt x="430435" y="614894"/>
                  </a:lnTo>
                  <a:lnTo>
                    <a:pt x="431080" y="445603"/>
                  </a:lnTo>
                  <a:lnTo>
                    <a:pt x="431724" y="887620"/>
                  </a:lnTo>
                  <a:lnTo>
                    <a:pt x="432369" y="623825"/>
                  </a:lnTo>
                  <a:lnTo>
                    <a:pt x="433013" y="590632"/>
                  </a:lnTo>
                  <a:lnTo>
                    <a:pt x="433657" y="799482"/>
                  </a:lnTo>
                  <a:lnTo>
                    <a:pt x="434302" y="419819"/>
                  </a:lnTo>
                  <a:lnTo>
                    <a:pt x="434946" y="712949"/>
                  </a:lnTo>
                  <a:lnTo>
                    <a:pt x="436235" y="465650"/>
                  </a:lnTo>
                  <a:lnTo>
                    <a:pt x="437524" y="904002"/>
                  </a:lnTo>
                  <a:lnTo>
                    <a:pt x="438168" y="514817"/>
                  </a:lnTo>
                  <a:lnTo>
                    <a:pt x="438812" y="537390"/>
                  </a:lnTo>
                  <a:lnTo>
                    <a:pt x="439457" y="616265"/>
                  </a:lnTo>
                  <a:lnTo>
                    <a:pt x="440101" y="505096"/>
                  </a:lnTo>
                  <a:lnTo>
                    <a:pt x="440745" y="799707"/>
                  </a:lnTo>
                  <a:lnTo>
                    <a:pt x="441390" y="772740"/>
                  </a:lnTo>
                  <a:lnTo>
                    <a:pt x="442678" y="789250"/>
                  </a:lnTo>
                  <a:lnTo>
                    <a:pt x="443967" y="327634"/>
                  </a:lnTo>
                  <a:lnTo>
                    <a:pt x="445900" y="812892"/>
                  </a:lnTo>
                  <a:lnTo>
                    <a:pt x="446545" y="926708"/>
                  </a:lnTo>
                  <a:lnTo>
                    <a:pt x="447189" y="513579"/>
                  </a:lnTo>
                  <a:lnTo>
                    <a:pt x="447833" y="566422"/>
                  </a:lnTo>
                  <a:lnTo>
                    <a:pt x="448478" y="700142"/>
                  </a:lnTo>
                  <a:lnTo>
                    <a:pt x="449122" y="454289"/>
                  </a:lnTo>
                  <a:lnTo>
                    <a:pt x="449766" y="562507"/>
                  </a:lnTo>
                  <a:lnTo>
                    <a:pt x="450411" y="850036"/>
                  </a:lnTo>
                  <a:lnTo>
                    <a:pt x="451055" y="806169"/>
                  </a:lnTo>
                  <a:lnTo>
                    <a:pt x="452988" y="579340"/>
                  </a:lnTo>
                  <a:lnTo>
                    <a:pt x="454277" y="735099"/>
                  </a:lnTo>
                  <a:lnTo>
                    <a:pt x="454921" y="645896"/>
                  </a:lnTo>
                  <a:lnTo>
                    <a:pt x="455566" y="632945"/>
                  </a:lnTo>
                  <a:lnTo>
                    <a:pt x="456854" y="960353"/>
                  </a:lnTo>
                  <a:lnTo>
                    <a:pt x="457499" y="770935"/>
                  </a:lnTo>
                  <a:lnTo>
                    <a:pt x="458788" y="775843"/>
                  </a:lnTo>
                  <a:lnTo>
                    <a:pt x="459432" y="749136"/>
                  </a:lnTo>
                  <a:lnTo>
                    <a:pt x="460076" y="798537"/>
                  </a:lnTo>
                  <a:lnTo>
                    <a:pt x="460721" y="784137"/>
                  </a:lnTo>
                  <a:lnTo>
                    <a:pt x="461365" y="718326"/>
                  </a:lnTo>
                  <a:lnTo>
                    <a:pt x="462009" y="736630"/>
                  </a:lnTo>
                  <a:lnTo>
                    <a:pt x="462654" y="824735"/>
                  </a:lnTo>
                  <a:lnTo>
                    <a:pt x="464587" y="544153"/>
                  </a:lnTo>
                  <a:lnTo>
                    <a:pt x="465231" y="637887"/>
                  </a:lnTo>
                  <a:lnTo>
                    <a:pt x="465876" y="454314"/>
                  </a:lnTo>
                  <a:lnTo>
                    <a:pt x="466520" y="618347"/>
                  </a:lnTo>
                  <a:lnTo>
                    <a:pt x="467164" y="590739"/>
                  </a:lnTo>
                  <a:lnTo>
                    <a:pt x="468453" y="381015"/>
                  </a:lnTo>
                  <a:lnTo>
                    <a:pt x="469097" y="759646"/>
                  </a:lnTo>
                  <a:lnTo>
                    <a:pt x="469742" y="495060"/>
                  </a:lnTo>
                  <a:lnTo>
                    <a:pt x="472319" y="1257137"/>
                  </a:lnTo>
                  <a:lnTo>
                    <a:pt x="473608" y="834294"/>
                  </a:lnTo>
                  <a:lnTo>
                    <a:pt x="474252" y="869147"/>
                  </a:lnTo>
                  <a:lnTo>
                    <a:pt x="474897" y="640596"/>
                  </a:lnTo>
                  <a:lnTo>
                    <a:pt x="475541" y="640729"/>
                  </a:lnTo>
                  <a:lnTo>
                    <a:pt x="476185" y="979352"/>
                  </a:lnTo>
                  <a:lnTo>
                    <a:pt x="476830" y="677567"/>
                  </a:lnTo>
                  <a:lnTo>
                    <a:pt x="477474" y="533763"/>
                  </a:lnTo>
                  <a:lnTo>
                    <a:pt x="478763" y="732677"/>
                  </a:lnTo>
                  <a:lnTo>
                    <a:pt x="479407" y="678302"/>
                  </a:lnTo>
                  <a:lnTo>
                    <a:pt x="481985" y="420735"/>
                  </a:lnTo>
                  <a:lnTo>
                    <a:pt x="483918" y="919888"/>
                  </a:lnTo>
                  <a:lnTo>
                    <a:pt x="484562" y="712813"/>
                  </a:lnTo>
                  <a:lnTo>
                    <a:pt x="485207" y="959912"/>
                  </a:lnTo>
                  <a:lnTo>
                    <a:pt x="486495" y="918966"/>
                  </a:lnTo>
                  <a:lnTo>
                    <a:pt x="487140" y="699547"/>
                  </a:lnTo>
                  <a:lnTo>
                    <a:pt x="487784" y="738426"/>
                  </a:lnTo>
                  <a:lnTo>
                    <a:pt x="488428" y="828389"/>
                  </a:lnTo>
                  <a:lnTo>
                    <a:pt x="489717" y="392642"/>
                  </a:lnTo>
                  <a:lnTo>
                    <a:pt x="491650" y="854440"/>
                  </a:lnTo>
                  <a:lnTo>
                    <a:pt x="492295" y="663780"/>
                  </a:lnTo>
                  <a:lnTo>
                    <a:pt x="492939" y="807806"/>
                  </a:lnTo>
                  <a:lnTo>
                    <a:pt x="493583" y="988194"/>
                  </a:lnTo>
                  <a:lnTo>
                    <a:pt x="494228" y="931706"/>
                  </a:lnTo>
                  <a:lnTo>
                    <a:pt x="496805" y="372957"/>
                  </a:lnTo>
                  <a:lnTo>
                    <a:pt x="497449" y="995519"/>
                  </a:lnTo>
                  <a:lnTo>
                    <a:pt x="498094" y="483685"/>
                  </a:lnTo>
                  <a:lnTo>
                    <a:pt x="499383" y="688053"/>
                  </a:lnTo>
                  <a:lnTo>
                    <a:pt x="500027" y="656797"/>
                  </a:lnTo>
                  <a:lnTo>
                    <a:pt x="501316" y="831520"/>
                  </a:lnTo>
                  <a:lnTo>
                    <a:pt x="502604" y="660376"/>
                  </a:lnTo>
                  <a:lnTo>
                    <a:pt x="503249" y="710933"/>
                  </a:lnTo>
                  <a:lnTo>
                    <a:pt x="505826" y="867276"/>
                  </a:lnTo>
                  <a:lnTo>
                    <a:pt x="507115" y="547735"/>
                  </a:lnTo>
                  <a:lnTo>
                    <a:pt x="507759" y="968667"/>
                  </a:lnTo>
                  <a:lnTo>
                    <a:pt x="508404" y="747908"/>
                  </a:lnTo>
                  <a:lnTo>
                    <a:pt x="509692" y="806977"/>
                  </a:lnTo>
                  <a:lnTo>
                    <a:pt x="510337" y="805614"/>
                  </a:lnTo>
                  <a:lnTo>
                    <a:pt x="512914" y="499503"/>
                  </a:lnTo>
                  <a:lnTo>
                    <a:pt x="515492" y="1018673"/>
                  </a:lnTo>
                  <a:lnTo>
                    <a:pt x="516136" y="646419"/>
                  </a:lnTo>
                  <a:lnTo>
                    <a:pt x="516780" y="703581"/>
                  </a:lnTo>
                  <a:lnTo>
                    <a:pt x="517425" y="838834"/>
                  </a:lnTo>
                  <a:lnTo>
                    <a:pt x="518069" y="672733"/>
                  </a:lnTo>
                  <a:lnTo>
                    <a:pt x="518714" y="676656"/>
                  </a:lnTo>
                  <a:lnTo>
                    <a:pt x="519358" y="1031061"/>
                  </a:lnTo>
                  <a:lnTo>
                    <a:pt x="520002" y="869882"/>
                  </a:lnTo>
                  <a:lnTo>
                    <a:pt x="521935" y="597814"/>
                  </a:lnTo>
                  <a:lnTo>
                    <a:pt x="523868" y="989701"/>
                  </a:lnTo>
                  <a:lnTo>
                    <a:pt x="525802" y="643833"/>
                  </a:lnTo>
                  <a:lnTo>
                    <a:pt x="526446" y="911276"/>
                  </a:lnTo>
                  <a:lnTo>
                    <a:pt x="527090" y="819508"/>
                  </a:lnTo>
                  <a:lnTo>
                    <a:pt x="527735" y="807822"/>
                  </a:lnTo>
                  <a:lnTo>
                    <a:pt x="528379" y="713357"/>
                  </a:lnTo>
                  <a:lnTo>
                    <a:pt x="529023" y="879360"/>
                  </a:lnTo>
                  <a:lnTo>
                    <a:pt x="530312" y="485289"/>
                  </a:lnTo>
                  <a:lnTo>
                    <a:pt x="530956" y="670925"/>
                  </a:lnTo>
                  <a:lnTo>
                    <a:pt x="531601" y="714350"/>
                  </a:lnTo>
                  <a:lnTo>
                    <a:pt x="532245" y="919840"/>
                  </a:lnTo>
                  <a:lnTo>
                    <a:pt x="532890" y="773502"/>
                  </a:lnTo>
                  <a:lnTo>
                    <a:pt x="534178" y="721105"/>
                  </a:lnTo>
                  <a:lnTo>
                    <a:pt x="534823" y="737278"/>
                  </a:lnTo>
                  <a:lnTo>
                    <a:pt x="535467" y="620263"/>
                  </a:lnTo>
                  <a:lnTo>
                    <a:pt x="536111" y="683854"/>
                  </a:lnTo>
                  <a:lnTo>
                    <a:pt x="536756" y="710276"/>
                  </a:lnTo>
                  <a:lnTo>
                    <a:pt x="537400" y="622344"/>
                  </a:lnTo>
                  <a:lnTo>
                    <a:pt x="538044" y="936696"/>
                  </a:lnTo>
                  <a:lnTo>
                    <a:pt x="538689" y="678691"/>
                  </a:lnTo>
                  <a:lnTo>
                    <a:pt x="540622" y="985833"/>
                  </a:lnTo>
                  <a:lnTo>
                    <a:pt x="541911" y="814765"/>
                  </a:lnTo>
                  <a:lnTo>
                    <a:pt x="542555" y="1069087"/>
                  </a:lnTo>
                  <a:lnTo>
                    <a:pt x="543199" y="772459"/>
                  </a:lnTo>
                  <a:lnTo>
                    <a:pt x="543844" y="723791"/>
                  </a:lnTo>
                  <a:lnTo>
                    <a:pt x="544488" y="497617"/>
                  </a:lnTo>
                  <a:lnTo>
                    <a:pt x="545132" y="670325"/>
                  </a:lnTo>
                  <a:lnTo>
                    <a:pt x="545777" y="1190348"/>
                  </a:lnTo>
                  <a:lnTo>
                    <a:pt x="546421" y="761372"/>
                  </a:lnTo>
                  <a:lnTo>
                    <a:pt x="547066" y="805271"/>
                  </a:lnTo>
                  <a:lnTo>
                    <a:pt x="547710" y="659209"/>
                  </a:lnTo>
                  <a:lnTo>
                    <a:pt x="548354" y="768973"/>
                  </a:lnTo>
                  <a:lnTo>
                    <a:pt x="548999" y="958851"/>
                  </a:lnTo>
                  <a:lnTo>
                    <a:pt x="549643" y="452860"/>
                  </a:lnTo>
                  <a:lnTo>
                    <a:pt x="550287" y="768151"/>
                  </a:lnTo>
                  <a:lnTo>
                    <a:pt x="550932" y="668195"/>
                  </a:lnTo>
                  <a:lnTo>
                    <a:pt x="552221" y="676405"/>
                  </a:lnTo>
                  <a:lnTo>
                    <a:pt x="552865" y="927285"/>
                  </a:lnTo>
                  <a:lnTo>
                    <a:pt x="553509" y="856432"/>
                  </a:lnTo>
                  <a:lnTo>
                    <a:pt x="554798" y="579179"/>
                  </a:lnTo>
                  <a:lnTo>
                    <a:pt x="555442" y="671685"/>
                  </a:lnTo>
                  <a:lnTo>
                    <a:pt x="556087" y="756106"/>
                  </a:lnTo>
                  <a:lnTo>
                    <a:pt x="556731" y="1051841"/>
                  </a:lnTo>
                  <a:lnTo>
                    <a:pt x="557375" y="743093"/>
                  </a:lnTo>
                  <a:lnTo>
                    <a:pt x="558020" y="553548"/>
                  </a:lnTo>
                  <a:lnTo>
                    <a:pt x="558664" y="732810"/>
                  </a:lnTo>
                  <a:lnTo>
                    <a:pt x="560597" y="569298"/>
                  </a:lnTo>
                  <a:lnTo>
                    <a:pt x="561886" y="407534"/>
                  </a:lnTo>
                  <a:lnTo>
                    <a:pt x="562530" y="752756"/>
                  </a:lnTo>
                  <a:lnTo>
                    <a:pt x="563175" y="669525"/>
                  </a:lnTo>
                  <a:lnTo>
                    <a:pt x="563819" y="576138"/>
                  </a:lnTo>
                  <a:lnTo>
                    <a:pt x="565108" y="720167"/>
                  </a:lnTo>
                  <a:lnTo>
                    <a:pt x="565752" y="697080"/>
                  </a:lnTo>
                  <a:lnTo>
                    <a:pt x="566397" y="570481"/>
                  </a:lnTo>
                  <a:lnTo>
                    <a:pt x="567041" y="604338"/>
                  </a:lnTo>
                  <a:lnTo>
                    <a:pt x="567685" y="645895"/>
                  </a:lnTo>
                  <a:lnTo>
                    <a:pt x="568330" y="878631"/>
                  </a:lnTo>
                  <a:lnTo>
                    <a:pt x="568974" y="590759"/>
                  </a:lnTo>
                  <a:lnTo>
                    <a:pt x="569618" y="695366"/>
                  </a:lnTo>
                  <a:lnTo>
                    <a:pt x="570907" y="1077824"/>
                  </a:lnTo>
                  <a:lnTo>
                    <a:pt x="571551" y="535916"/>
                  </a:lnTo>
                  <a:lnTo>
                    <a:pt x="572840" y="560347"/>
                  </a:lnTo>
                  <a:lnTo>
                    <a:pt x="573485" y="763961"/>
                  </a:lnTo>
                  <a:lnTo>
                    <a:pt x="574129" y="509483"/>
                  </a:lnTo>
                  <a:lnTo>
                    <a:pt x="574773" y="668066"/>
                  </a:lnTo>
                  <a:lnTo>
                    <a:pt x="575418" y="727684"/>
                  </a:lnTo>
                  <a:lnTo>
                    <a:pt x="576706" y="596599"/>
                  </a:lnTo>
                  <a:lnTo>
                    <a:pt x="577351" y="687406"/>
                  </a:lnTo>
                  <a:lnTo>
                    <a:pt x="577995" y="606269"/>
                  </a:lnTo>
                  <a:lnTo>
                    <a:pt x="578639" y="203527"/>
                  </a:lnTo>
                  <a:lnTo>
                    <a:pt x="579284" y="507986"/>
                  </a:lnTo>
                  <a:lnTo>
                    <a:pt x="580573" y="719361"/>
                  </a:lnTo>
                  <a:lnTo>
                    <a:pt x="583150" y="260724"/>
                  </a:lnTo>
                  <a:lnTo>
                    <a:pt x="584439" y="681330"/>
                  </a:lnTo>
                  <a:lnTo>
                    <a:pt x="585728" y="675703"/>
                  </a:lnTo>
                  <a:lnTo>
                    <a:pt x="587016" y="538877"/>
                  </a:lnTo>
                  <a:lnTo>
                    <a:pt x="589594" y="947725"/>
                  </a:lnTo>
                  <a:lnTo>
                    <a:pt x="591527" y="678407"/>
                  </a:lnTo>
                  <a:lnTo>
                    <a:pt x="594104" y="1029706"/>
                  </a:lnTo>
                  <a:lnTo>
                    <a:pt x="594749" y="532406"/>
                  </a:lnTo>
                  <a:lnTo>
                    <a:pt x="595393" y="770248"/>
                  </a:lnTo>
                  <a:lnTo>
                    <a:pt x="596037" y="721232"/>
                  </a:lnTo>
                  <a:lnTo>
                    <a:pt x="596682" y="882741"/>
                  </a:lnTo>
                  <a:lnTo>
                    <a:pt x="598615" y="541812"/>
                  </a:lnTo>
                  <a:lnTo>
                    <a:pt x="601837" y="838270"/>
                  </a:lnTo>
                  <a:lnTo>
                    <a:pt x="602481" y="472372"/>
                  </a:lnTo>
                  <a:lnTo>
                    <a:pt x="603125" y="607612"/>
                  </a:lnTo>
                  <a:lnTo>
                    <a:pt x="605703" y="983390"/>
                  </a:lnTo>
                  <a:lnTo>
                    <a:pt x="606347" y="670841"/>
                  </a:lnTo>
                  <a:lnTo>
                    <a:pt x="606992" y="813638"/>
                  </a:lnTo>
                  <a:lnTo>
                    <a:pt x="607636" y="942332"/>
                  </a:lnTo>
                  <a:lnTo>
                    <a:pt x="608280" y="723810"/>
                  </a:lnTo>
                  <a:lnTo>
                    <a:pt x="608925" y="962271"/>
                  </a:lnTo>
                  <a:lnTo>
                    <a:pt x="609569" y="931136"/>
                  </a:lnTo>
                  <a:lnTo>
                    <a:pt x="611502" y="514756"/>
                  </a:lnTo>
                  <a:lnTo>
                    <a:pt x="612146" y="759258"/>
                  </a:lnTo>
                  <a:lnTo>
                    <a:pt x="612791" y="424305"/>
                  </a:lnTo>
                  <a:lnTo>
                    <a:pt x="613435" y="695474"/>
                  </a:lnTo>
                  <a:lnTo>
                    <a:pt x="614080" y="905575"/>
                  </a:lnTo>
                  <a:lnTo>
                    <a:pt x="614724" y="637324"/>
                  </a:lnTo>
                  <a:lnTo>
                    <a:pt x="615368" y="704647"/>
                  </a:lnTo>
                  <a:lnTo>
                    <a:pt x="616013" y="893442"/>
                  </a:lnTo>
                  <a:lnTo>
                    <a:pt x="616657" y="816327"/>
                  </a:lnTo>
                  <a:lnTo>
                    <a:pt x="617301" y="818154"/>
                  </a:lnTo>
                  <a:lnTo>
                    <a:pt x="617946" y="764649"/>
                  </a:lnTo>
                  <a:lnTo>
                    <a:pt x="618590" y="369044"/>
                  </a:lnTo>
                  <a:lnTo>
                    <a:pt x="619234" y="483075"/>
                  </a:lnTo>
                  <a:lnTo>
                    <a:pt x="619879" y="858178"/>
                  </a:lnTo>
                  <a:lnTo>
                    <a:pt x="620523" y="828343"/>
                  </a:lnTo>
                  <a:lnTo>
                    <a:pt x="621168" y="514056"/>
                  </a:lnTo>
                  <a:lnTo>
                    <a:pt x="621812" y="738264"/>
                  </a:lnTo>
                  <a:lnTo>
                    <a:pt x="622456" y="707306"/>
                  </a:lnTo>
                  <a:lnTo>
                    <a:pt x="623101" y="734877"/>
                  </a:lnTo>
                  <a:lnTo>
                    <a:pt x="623745" y="784559"/>
                  </a:lnTo>
                  <a:lnTo>
                    <a:pt x="624389" y="759773"/>
                  </a:lnTo>
                  <a:lnTo>
                    <a:pt x="625034" y="695626"/>
                  </a:lnTo>
                  <a:lnTo>
                    <a:pt x="625678" y="757341"/>
                  </a:lnTo>
                  <a:lnTo>
                    <a:pt x="626323" y="983838"/>
                  </a:lnTo>
                  <a:lnTo>
                    <a:pt x="626967" y="695304"/>
                  </a:lnTo>
                  <a:lnTo>
                    <a:pt x="627611" y="856707"/>
                  </a:lnTo>
                  <a:lnTo>
                    <a:pt x="628256" y="875195"/>
                  </a:lnTo>
                  <a:lnTo>
                    <a:pt x="628900" y="962151"/>
                  </a:lnTo>
                  <a:lnTo>
                    <a:pt x="629544" y="862743"/>
                  </a:lnTo>
                  <a:lnTo>
                    <a:pt x="630833" y="366052"/>
                  </a:lnTo>
                  <a:lnTo>
                    <a:pt x="631477" y="653113"/>
                  </a:lnTo>
                  <a:lnTo>
                    <a:pt x="632766" y="916268"/>
                  </a:lnTo>
                  <a:lnTo>
                    <a:pt x="633411" y="718867"/>
                  </a:lnTo>
                  <a:lnTo>
                    <a:pt x="634055" y="811910"/>
                  </a:lnTo>
                  <a:lnTo>
                    <a:pt x="634699" y="800714"/>
                  </a:lnTo>
                  <a:lnTo>
                    <a:pt x="635344" y="909766"/>
                  </a:lnTo>
                  <a:lnTo>
                    <a:pt x="635988" y="712555"/>
                  </a:lnTo>
                  <a:lnTo>
                    <a:pt x="636632" y="988987"/>
                  </a:lnTo>
                  <a:lnTo>
                    <a:pt x="637277" y="828963"/>
                  </a:lnTo>
                  <a:lnTo>
                    <a:pt x="637921" y="686888"/>
                  </a:lnTo>
                  <a:lnTo>
                    <a:pt x="638565" y="800076"/>
                  </a:lnTo>
                  <a:lnTo>
                    <a:pt x="639854" y="996600"/>
                  </a:lnTo>
                  <a:lnTo>
                    <a:pt x="640499" y="802020"/>
                  </a:lnTo>
                  <a:lnTo>
                    <a:pt x="641143" y="852273"/>
                  </a:lnTo>
                  <a:lnTo>
                    <a:pt x="641787" y="1064388"/>
                  </a:lnTo>
                  <a:lnTo>
                    <a:pt x="642432" y="927088"/>
                  </a:lnTo>
                  <a:lnTo>
                    <a:pt x="646298" y="583683"/>
                  </a:lnTo>
                  <a:lnTo>
                    <a:pt x="646942" y="639297"/>
                  </a:lnTo>
                  <a:lnTo>
                    <a:pt x="648231" y="509015"/>
                  </a:lnTo>
                  <a:lnTo>
                    <a:pt x="650808" y="865289"/>
                  </a:lnTo>
                  <a:lnTo>
                    <a:pt x="651453" y="352445"/>
                  </a:lnTo>
                  <a:lnTo>
                    <a:pt x="652097" y="722954"/>
                  </a:lnTo>
                  <a:lnTo>
                    <a:pt x="652741" y="752823"/>
                  </a:lnTo>
                  <a:lnTo>
                    <a:pt x="653386" y="723346"/>
                  </a:lnTo>
                  <a:lnTo>
                    <a:pt x="654030" y="454430"/>
                  </a:lnTo>
                  <a:lnTo>
                    <a:pt x="655319" y="1110094"/>
                  </a:lnTo>
                  <a:lnTo>
                    <a:pt x="655963" y="1103738"/>
                  </a:lnTo>
                  <a:lnTo>
                    <a:pt x="657252" y="689916"/>
                  </a:lnTo>
                  <a:lnTo>
                    <a:pt x="657896" y="949266"/>
                  </a:lnTo>
                  <a:lnTo>
                    <a:pt x="658541" y="686913"/>
                  </a:lnTo>
                  <a:lnTo>
                    <a:pt x="659185" y="611175"/>
                  </a:lnTo>
                  <a:lnTo>
                    <a:pt x="659830" y="647036"/>
                  </a:lnTo>
                  <a:lnTo>
                    <a:pt x="660474" y="651378"/>
                  </a:lnTo>
                  <a:lnTo>
                    <a:pt x="661118" y="680876"/>
                  </a:lnTo>
                  <a:lnTo>
                    <a:pt x="661763" y="920548"/>
                  </a:lnTo>
                  <a:lnTo>
                    <a:pt x="662407" y="737971"/>
                  </a:lnTo>
                  <a:lnTo>
                    <a:pt x="663051" y="822022"/>
                  </a:lnTo>
                  <a:lnTo>
                    <a:pt x="663696" y="760017"/>
                  </a:lnTo>
                  <a:lnTo>
                    <a:pt x="665629" y="637772"/>
                  </a:lnTo>
                  <a:lnTo>
                    <a:pt x="666918" y="871081"/>
                  </a:lnTo>
                  <a:lnTo>
                    <a:pt x="667562" y="529147"/>
                  </a:lnTo>
                  <a:lnTo>
                    <a:pt x="668206" y="760422"/>
                  </a:lnTo>
                  <a:lnTo>
                    <a:pt x="668851" y="928187"/>
                  </a:lnTo>
                  <a:lnTo>
                    <a:pt x="669495" y="680220"/>
                  </a:lnTo>
                  <a:lnTo>
                    <a:pt x="670784" y="720537"/>
                  </a:lnTo>
                  <a:lnTo>
                    <a:pt x="671428" y="891140"/>
                  </a:lnTo>
                  <a:lnTo>
                    <a:pt x="672072" y="563006"/>
                  </a:lnTo>
                  <a:lnTo>
                    <a:pt x="672717" y="820156"/>
                  </a:lnTo>
                  <a:lnTo>
                    <a:pt x="673361" y="1074248"/>
                  </a:lnTo>
                  <a:lnTo>
                    <a:pt x="674006" y="649309"/>
                  </a:lnTo>
                  <a:lnTo>
                    <a:pt x="674650" y="754779"/>
                  </a:lnTo>
                  <a:lnTo>
                    <a:pt x="675939" y="1018424"/>
                  </a:lnTo>
                  <a:lnTo>
                    <a:pt x="677227" y="657913"/>
                  </a:lnTo>
                  <a:lnTo>
                    <a:pt x="677872" y="909224"/>
                  </a:lnTo>
                  <a:lnTo>
                    <a:pt x="678516" y="795559"/>
                  </a:lnTo>
                  <a:lnTo>
                    <a:pt x="680449" y="884372"/>
                  </a:lnTo>
                  <a:lnTo>
                    <a:pt x="681094" y="631216"/>
                  </a:lnTo>
                  <a:lnTo>
                    <a:pt x="681738" y="1210351"/>
                  </a:lnTo>
                  <a:lnTo>
                    <a:pt x="682382" y="684317"/>
                  </a:lnTo>
                  <a:lnTo>
                    <a:pt x="683027" y="771289"/>
                  </a:lnTo>
                  <a:lnTo>
                    <a:pt x="683671" y="509426"/>
                  </a:lnTo>
                  <a:lnTo>
                    <a:pt x="684315" y="1090977"/>
                  </a:lnTo>
                  <a:lnTo>
                    <a:pt x="684960" y="909465"/>
                  </a:lnTo>
                  <a:lnTo>
                    <a:pt x="685604" y="907479"/>
                  </a:lnTo>
                  <a:lnTo>
                    <a:pt x="686248" y="499523"/>
                  </a:lnTo>
                  <a:lnTo>
                    <a:pt x="686893" y="1005055"/>
                  </a:lnTo>
                  <a:lnTo>
                    <a:pt x="688182" y="982647"/>
                  </a:lnTo>
                  <a:lnTo>
                    <a:pt x="688826" y="1129338"/>
                  </a:lnTo>
                  <a:lnTo>
                    <a:pt x="690115" y="656359"/>
                  </a:lnTo>
                  <a:lnTo>
                    <a:pt x="690759" y="801570"/>
                  </a:lnTo>
                  <a:lnTo>
                    <a:pt x="691403" y="582635"/>
                  </a:lnTo>
                  <a:lnTo>
                    <a:pt x="692048" y="710073"/>
                  </a:lnTo>
                  <a:lnTo>
                    <a:pt x="692692" y="909386"/>
                  </a:lnTo>
                  <a:lnTo>
                    <a:pt x="693337" y="492257"/>
                  </a:lnTo>
                  <a:lnTo>
                    <a:pt x="693981" y="659909"/>
                  </a:lnTo>
                  <a:lnTo>
                    <a:pt x="694625" y="705282"/>
                  </a:lnTo>
                  <a:lnTo>
                    <a:pt x="695270" y="545277"/>
                  </a:lnTo>
                  <a:lnTo>
                    <a:pt x="695914" y="668203"/>
                  </a:lnTo>
                  <a:lnTo>
                    <a:pt x="697203" y="428542"/>
                  </a:lnTo>
                  <a:lnTo>
                    <a:pt x="697847" y="474238"/>
                  </a:lnTo>
                  <a:lnTo>
                    <a:pt x="699136" y="788633"/>
                  </a:lnTo>
                  <a:lnTo>
                    <a:pt x="699780" y="356836"/>
                  </a:lnTo>
                  <a:lnTo>
                    <a:pt x="700425" y="859978"/>
                  </a:lnTo>
                  <a:lnTo>
                    <a:pt x="701069" y="1146106"/>
                  </a:lnTo>
                  <a:lnTo>
                    <a:pt x="701713" y="822101"/>
                  </a:lnTo>
                  <a:lnTo>
                    <a:pt x="702358" y="856776"/>
                  </a:lnTo>
                  <a:lnTo>
                    <a:pt x="703002" y="650186"/>
                  </a:lnTo>
                  <a:lnTo>
                    <a:pt x="703646" y="974087"/>
                  </a:lnTo>
                  <a:lnTo>
                    <a:pt x="704291" y="567749"/>
                  </a:lnTo>
                  <a:lnTo>
                    <a:pt x="704935" y="1001412"/>
                  </a:lnTo>
                  <a:lnTo>
                    <a:pt x="705579" y="1057908"/>
                  </a:lnTo>
                  <a:lnTo>
                    <a:pt x="708157" y="583662"/>
                  </a:lnTo>
                  <a:lnTo>
                    <a:pt x="708801" y="594266"/>
                  </a:lnTo>
                  <a:lnTo>
                    <a:pt x="710734" y="761846"/>
                  </a:lnTo>
                  <a:lnTo>
                    <a:pt x="713312" y="874711"/>
                  </a:lnTo>
                  <a:lnTo>
                    <a:pt x="715245" y="540576"/>
                  </a:lnTo>
                  <a:lnTo>
                    <a:pt x="715889" y="880925"/>
                  </a:lnTo>
                  <a:lnTo>
                    <a:pt x="716534" y="802428"/>
                  </a:lnTo>
                  <a:lnTo>
                    <a:pt x="721689" y="519128"/>
                  </a:lnTo>
                  <a:lnTo>
                    <a:pt x="723622" y="1091704"/>
                  </a:lnTo>
                  <a:lnTo>
                    <a:pt x="724910" y="498607"/>
                  </a:lnTo>
                  <a:lnTo>
                    <a:pt x="726199" y="659279"/>
                  </a:lnTo>
                  <a:lnTo>
                    <a:pt x="726843" y="677931"/>
                  </a:lnTo>
                  <a:lnTo>
                    <a:pt x="728132" y="923252"/>
                  </a:lnTo>
                  <a:lnTo>
                    <a:pt x="728777" y="674437"/>
                  </a:lnTo>
                  <a:lnTo>
                    <a:pt x="729421" y="874515"/>
                  </a:lnTo>
                  <a:lnTo>
                    <a:pt x="730065" y="932082"/>
                  </a:lnTo>
                  <a:lnTo>
                    <a:pt x="730710" y="925591"/>
                  </a:lnTo>
                  <a:lnTo>
                    <a:pt x="731354" y="859146"/>
                  </a:lnTo>
                  <a:lnTo>
                    <a:pt x="731998" y="547432"/>
                  </a:lnTo>
                  <a:lnTo>
                    <a:pt x="732643" y="730544"/>
                  </a:lnTo>
                  <a:lnTo>
                    <a:pt x="733287" y="711791"/>
                  </a:lnTo>
                  <a:lnTo>
                    <a:pt x="733932" y="582343"/>
                  </a:lnTo>
                  <a:lnTo>
                    <a:pt x="734576" y="728724"/>
                  </a:lnTo>
                  <a:lnTo>
                    <a:pt x="735220" y="896142"/>
                  </a:lnTo>
                  <a:lnTo>
                    <a:pt x="735865" y="637805"/>
                  </a:lnTo>
                  <a:lnTo>
                    <a:pt x="736509" y="807194"/>
                  </a:lnTo>
                  <a:lnTo>
                    <a:pt x="737153" y="812450"/>
                  </a:lnTo>
                  <a:lnTo>
                    <a:pt x="737798" y="970080"/>
                  </a:lnTo>
                  <a:lnTo>
                    <a:pt x="738442" y="744396"/>
                  </a:lnTo>
                  <a:lnTo>
                    <a:pt x="739086" y="919220"/>
                  </a:lnTo>
                  <a:lnTo>
                    <a:pt x="739731" y="866468"/>
                  </a:lnTo>
                  <a:lnTo>
                    <a:pt x="740375" y="876790"/>
                  </a:lnTo>
                  <a:lnTo>
                    <a:pt x="741020" y="903340"/>
                  </a:lnTo>
                  <a:lnTo>
                    <a:pt x="742953" y="655131"/>
                  </a:lnTo>
                  <a:lnTo>
                    <a:pt x="743597" y="617741"/>
                  </a:lnTo>
                  <a:lnTo>
                    <a:pt x="744886" y="1090887"/>
                  </a:lnTo>
                  <a:lnTo>
                    <a:pt x="745530" y="1039369"/>
                  </a:lnTo>
                  <a:lnTo>
                    <a:pt x="746819" y="579253"/>
                  </a:lnTo>
                  <a:lnTo>
                    <a:pt x="747463" y="588246"/>
                  </a:lnTo>
                  <a:lnTo>
                    <a:pt x="748108" y="797966"/>
                  </a:lnTo>
                  <a:lnTo>
                    <a:pt x="748752" y="571625"/>
                  </a:lnTo>
                  <a:lnTo>
                    <a:pt x="750041" y="886651"/>
                  </a:lnTo>
                  <a:lnTo>
                    <a:pt x="751974" y="549456"/>
                  </a:lnTo>
                  <a:lnTo>
                    <a:pt x="752618" y="527527"/>
                  </a:lnTo>
                  <a:lnTo>
                    <a:pt x="753262" y="754704"/>
                  </a:lnTo>
                  <a:lnTo>
                    <a:pt x="753907" y="570442"/>
                  </a:lnTo>
                  <a:lnTo>
                    <a:pt x="754551" y="616706"/>
                  </a:lnTo>
                  <a:lnTo>
                    <a:pt x="755196" y="848792"/>
                  </a:lnTo>
                  <a:lnTo>
                    <a:pt x="756484" y="837121"/>
                  </a:lnTo>
                  <a:lnTo>
                    <a:pt x="757773" y="952606"/>
                  </a:lnTo>
                  <a:lnTo>
                    <a:pt x="759706" y="652429"/>
                  </a:lnTo>
                  <a:lnTo>
                    <a:pt x="760350" y="730435"/>
                  </a:lnTo>
                  <a:lnTo>
                    <a:pt x="760995" y="850973"/>
                  </a:lnTo>
                  <a:lnTo>
                    <a:pt x="761639" y="718423"/>
                  </a:lnTo>
                  <a:lnTo>
                    <a:pt x="762284" y="774962"/>
                  </a:lnTo>
                  <a:lnTo>
                    <a:pt x="762928" y="694174"/>
                  </a:lnTo>
                  <a:lnTo>
                    <a:pt x="764861" y="981366"/>
                  </a:lnTo>
                  <a:lnTo>
                    <a:pt x="765505" y="912478"/>
                  </a:lnTo>
                  <a:lnTo>
                    <a:pt x="766150" y="967610"/>
                  </a:lnTo>
                  <a:lnTo>
                    <a:pt x="766794" y="524123"/>
                  </a:lnTo>
                  <a:lnTo>
                    <a:pt x="767439" y="760167"/>
                  </a:lnTo>
                  <a:lnTo>
                    <a:pt x="768083" y="649422"/>
                  </a:lnTo>
                  <a:lnTo>
                    <a:pt x="769372" y="807898"/>
                  </a:lnTo>
                  <a:lnTo>
                    <a:pt x="770660" y="656217"/>
                  </a:lnTo>
                  <a:lnTo>
                    <a:pt x="771305" y="795107"/>
                  </a:lnTo>
                  <a:lnTo>
                    <a:pt x="771949" y="714429"/>
                  </a:lnTo>
                  <a:lnTo>
                    <a:pt x="773238" y="586005"/>
                  </a:lnTo>
                  <a:lnTo>
                    <a:pt x="774527" y="1016990"/>
                  </a:lnTo>
                  <a:lnTo>
                    <a:pt x="775171" y="818106"/>
                  </a:lnTo>
                  <a:lnTo>
                    <a:pt x="775815" y="942722"/>
                  </a:lnTo>
                  <a:lnTo>
                    <a:pt x="776460" y="761141"/>
                  </a:lnTo>
                  <a:lnTo>
                    <a:pt x="777104" y="798192"/>
                  </a:lnTo>
                  <a:lnTo>
                    <a:pt x="777748" y="914035"/>
                  </a:lnTo>
                  <a:lnTo>
                    <a:pt x="778393" y="577572"/>
                  </a:lnTo>
                  <a:lnTo>
                    <a:pt x="779037" y="1062882"/>
                  </a:lnTo>
                  <a:lnTo>
                    <a:pt x="779681" y="820764"/>
                  </a:lnTo>
                  <a:lnTo>
                    <a:pt x="780326" y="376379"/>
                  </a:lnTo>
                  <a:lnTo>
                    <a:pt x="780970" y="881642"/>
                  </a:lnTo>
                  <a:lnTo>
                    <a:pt x="781615" y="612432"/>
                  </a:lnTo>
                  <a:lnTo>
                    <a:pt x="782259" y="679993"/>
                  </a:lnTo>
                  <a:lnTo>
                    <a:pt x="783548" y="797720"/>
                  </a:lnTo>
                  <a:lnTo>
                    <a:pt x="784836" y="581021"/>
                  </a:lnTo>
                  <a:lnTo>
                    <a:pt x="786125" y="565818"/>
                  </a:lnTo>
                  <a:lnTo>
                    <a:pt x="786769" y="839777"/>
                  </a:lnTo>
                  <a:lnTo>
                    <a:pt x="788058" y="528754"/>
                  </a:lnTo>
                  <a:lnTo>
                    <a:pt x="789991" y="803621"/>
                  </a:lnTo>
                  <a:lnTo>
                    <a:pt x="790636" y="751573"/>
                  </a:lnTo>
                  <a:lnTo>
                    <a:pt x="791924" y="929735"/>
                  </a:lnTo>
                  <a:lnTo>
                    <a:pt x="792569" y="691257"/>
                  </a:lnTo>
                  <a:lnTo>
                    <a:pt x="793213" y="929673"/>
                  </a:lnTo>
                  <a:lnTo>
                    <a:pt x="793857" y="930514"/>
                  </a:lnTo>
                  <a:lnTo>
                    <a:pt x="794502" y="771726"/>
                  </a:lnTo>
                  <a:lnTo>
                    <a:pt x="795146" y="787401"/>
                  </a:lnTo>
                  <a:lnTo>
                    <a:pt x="795791" y="808298"/>
                  </a:lnTo>
                  <a:lnTo>
                    <a:pt x="796435" y="779318"/>
                  </a:lnTo>
                  <a:lnTo>
                    <a:pt x="797724" y="889118"/>
                  </a:lnTo>
                  <a:lnTo>
                    <a:pt x="800301" y="676838"/>
                  </a:lnTo>
                  <a:lnTo>
                    <a:pt x="800945" y="927906"/>
                  </a:lnTo>
                  <a:lnTo>
                    <a:pt x="801590" y="797263"/>
                  </a:lnTo>
                  <a:lnTo>
                    <a:pt x="802234" y="777952"/>
                  </a:lnTo>
                  <a:lnTo>
                    <a:pt x="802879" y="779616"/>
                  </a:lnTo>
                  <a:lnTo>
                    <a:pt x="803523" y="1049923"/>
                  </a:lnTo>
                  <a:lnTo>
                    <a:pt x="804167" y="636555"/>
                  </a:lnTo>
                  <a:lnTo>
                    <a:pt x="804812" y="642032"/>
                  </a:lnTo>
                  <a:lnTo>
                    <a:pt x="805456" y="717697"/>
                  </a:lnTo>
                  <a:lnTo>
                    <a:pt x="806100" y="608175"/>
                  </a:lnTo>
                  <a:lnTo>
                    <a:pt x="806745" y="733955"/>
                  </a:lnTo>
                  <a:lnTo>
                    <a:pt x="807389" y="672239"/>
                  </a:lnTo>
                  <a:lnTo>
                    <a:pt x="808034" y="896704"/>
                  </a:lnTo>
                  <a:lnTo>
                    <a:pt x="808678" y="760131"/>
                  </a:lnTo>
                  <a:lnTo>
                    <a:pt x="809322" y="852456"/>
                  </a:lnTo>
                  <a:lnTo>
                    <a:pt x="810611" y="564217"/>
                  </a:lnTo>
                  <a:lnTo>
                    <a:pt x="811255" y="833028"/>
                  </a:lnTo>
                  <a:lnTo>
                    <a:pt x="811900" y="550787"/>
                  </a:lnTo>
                  <a:lnTo>
                    <a:pt x="814477" y="947781"/>
                  </a:lnTo>
                  <a:lnTo>
                    <a:pt x="815122" y="912287"/>
                  </a:lnTo>
                  <a:lnTo>
                    <a:pt x="815766" y="678902"/>
                  </a:lnTo>
                  <a:lnTo>
                    <a:pt x="816410" y="789570"/>
                  </a:lnTo>
                  <a:lnTo>
                    <a:pt x="817055" y="804793"/>
                  </a:lnTo>
                  <a:lnTo>
                    <a:pt x="818343" y="597235"/>
                  </a:lnTo>
                  <a:lnTo>
                    <a:pt x="819632" y="952066"/>
                  </a:lnTo>
                  <a:lnTo>
                    <a:pt x="821565" y="498655"/>
                  </a:lnTo>
                  <a:lnTo>
                    <a:pt x="822210" y="823918"/>
                  </a:lnTo>
                  <a:lnTo>
                    <a:pt x="823498" y="769302"/>
                  </a:lnTo>
                  <a:lnTo>
                    <a:pt x="824143" y="1043022"/>
                  </a:lnTo>
                  <a:lnTo>
                    <a:pt x="825431" y="649586"/>
                  </a:lnTo>
                  <a:lnTo>
                    <a:pt x="826720" y="880152"/>
                  </a:lnTo>
                  <a:lnTo>
                    <a:pt x="827364" y="878544"/>
                  </a:lnTo>
                  <a:lnTo>
                    <a:pt x="828653" y="919625"/>
                  </a:lnTo>
                  <a:lnTo>
                    <a:pt x="830586" y="686702"/>
                  </a:lnTo>
                  <a:lnTo>
                    <a:pt x="831231" y="679288"/>
                  </a:lnTo>
                  <a:lnTo>
                    <a:pt x="831875" y="719574"/>
                  </a:lnTo>
                  <a:lnTo>
                    <a:pt x="832519" y="590103"/>
                  </a:lnTo>
                  <a:lnTo>
                    <a:pt x="833164" y="725546"/>
                  </a:lnTo>
                  <a:lnTo>
                    <a:pt x="833808" y="740225"/>
                  </a:lnTo>
                  <a:lnTo>
                    <a:pt x="835097" y="897613"/>
                  </a:lnTo>
                  <a:lnTo>
                    <a:pt x="835741" y="309908"/>
                  </a:lnTo>
                  <a:lnTo>
                    <a:pt x="836386" y="979335"/>
                  </a:lnTo>
                  <a:lnTo>
                    <a:pt x="837030" y="1148772"/>
                  </a:lnTo>
                  <a:lnTo>
                    <a:pt x="837674" y="727428"/>
                  </a:lnTo>
                  <a:lnTo>
                    <a:pt x="838319" y="750922"/>
                  </a:lnTo>
                  <a:lnTo>
                    <a:pt x="838963" y="932256"/>
                  </a:lnTo>
                  <a:lnTo>
                    <a:pt x="839607" y="659765"/>
                  </a:lnTo>
                  <a:lnTo>
                    <a:pt x="840252" y="763511"/>
                  </a:lnTo>
                  <a:lnTo>
                    <a:pt x="842185" y="932585"/>
                  </a:lnTo>
                  <a:lnTo>
                    <a:pt x="843474" y="430699"/>
                  </a:lnTo>
                  <a:lnTo>
                    <a:pt x="844118" y="546734"/>
                  </a:lnTo>
                  <a:lnTo>
                    <a:pt x="846051" y="1043197"/>
                  </a:lnTo>
                  <a:lnTo>
                    <a:pt x="847340" y="756459"/>
                  </a:lnTo>
                  <a:lnTo>
                    <a:pt x="847984" y="827228"/>
                  </a:lnTo>
                  <a:lnTo>
                    <a:pt x="848629" y="800723"/>
                  </a:lnTo>
                  <a:lnTo>
                    <a:pt x="849273" y="540334"/>
                  </a:lnTo>
                  <a:lnTo>
                    <a:pt x="849917" y="840556"/>
                  </a:lnTo>
                  <a:lnTo>
                    <a:pt x="850562" y="559385"/>
                  </a:lnTo>
                  <a:lnTo>
                    <a:pt x="851206" y="721582"/>
                  </a:lnTo>
                  <a:lnTo>
                    <a:pt x="851850" y="449115"/>
                  </a:lnTo>
                  <a:lnTo>
                    <a:pt x="852495" y="996503"/>
                  </a:lnTo>
                  <a:lnTo>
                    <a:pt x="853139" y="652824"/>
                  </a:lnTo>
                  <a:lnTo>
                    <a:pt x="855072" y="999812"/>
                  </a:lnTo>
                  <a:lnTo>
                    <a:pt x="855717" y="670927"/>
                  </a:lnTo>
                  <a:lnTo>
                    <a:pt x="856361" y="819539"/>
                  </a:lnTo>
                  <a:lnTo>
                    <a:pt x="857650" y="924377"/>
                  </a:lnTo>
                  <a:lnTo>
                    <a:pt x="858294" y="784858"/>
                  </a:lnTo>
                  <a:lnTo>
                    <a:pt x="858938" y="940793"/>
                  </a:lnTo>
                  <a:lnTo>
                    <a:pt x="859583" y="1119542"/>
                  </a:lnTo>
                  <a:lnTo>
                    <a:pt x="860227" y="1053469"/>
                  </a:lnTo>
                  <a:lnTo>
                    <a:pt x="860871" y="677679"/>
                  </a:lnTo>
                  <a:lnTo>
                    <a:pt x="861516" y="800868"/>
                  </a:lnTo>
                  <a:lnTo>
                    <a:pt x="862160" y="887257"/>
                  </a:lnTo>
                  <a:lnTo>
                    <a:pt x="862805" y="887008"/>
                  </a:lnTo>
                  <a:lnTo>
                    <a:pt x="863449" y="652234"/>
                  </a:lnTo>
                  <a:lnTo>
                    <a:pt x="864093" y="1069460"/>
                  </a:lnTo>
                  <a:lnTo>
                    <a:pt x="865382" y="1003018"/>
                  </a:lnTo>
                  <a:lnTo>
                    <a:pt x="867315" y="718804"/>
                  </a:lnTo>
                  <a:lnTo>
                    <a:pt x="869248" y="971131"/>
                  </a:lnTo>
                  <a:lnTo>
                    <a:pt x="871181" y="646727"/>
                  </a:lnTo>
                  <a:lnTo>
                    <a:pt x="873114" y="777518"/>
                  </a:lnTo>
                  <a:lnTo>
                    <a:pt x="873759" y="855662"/>
                  </a:lnTo>
                  <a:lnTo>
                    <a:pt x="874403" y="806991"/>
                  </a:lnTo>
                  <a:lnTo>
                    <a:pt x="875047" y="744155"/>
                  </a:lnTo>
                  <a:lnTo>
                    <a:pt x="875692" y="534694"/>
                  </a:lnTo>
                  <a:lnTo>
                    <a:pt x="876336" y="647545"/>
                  </a:lnTo>
                  <a:lnTo>
                    <a:pt x="878269" y="837666"/>
                  </a:lnTo>
                  <a:lnTo>
                    <a:pt x="880202" y="590817"/>
                  </a:lnTo>
                  <a:lnTo>
                    <a:pt x="880847" y="896965"/>
                  </a:lnTo>
                  <a:lnTo>
                    <a:pt x="881491" y="659060"/>
                  </a:lnTo>
                  <a:lnTo>
                    <a:pt x="882136" y="529519"/>
                  </a:lnTo>
                  <a:lnTo>
                    <a:pt x="882780" y="696549"/>
                  </a:lnTo>
                  <a:lnTo>
                    <a:pt x="883424" y="617113"/>
                  </a:lnTo>
                  <a:lnTo>
                    <a:pt x="884069" y="593866"/>
                  </a:lnTo>
                  <a:lnTo>
                    <a:pt x="886002" y="721522"/>
                  </a:lnTo>
                  <a:lnTo>
                    <a:pt x="886646" y="557780"/>
                  </a:lnTo>
                  <a:lnTo>
                    <a:pt x="887290" y="716097"/>
                  </a:lnTo>
                  <a:lnTo>
                    <a:pt x="887935" y="686515"/>
                  </a:lnTo>
                  <a:lnTo>
                    <a:pt x="888579" y="706878"/>
                  </a:lnTo>
                  <a:lnTo>
                    <a:pt x="889868" y="1042288"/>
                  </a:lnTo>
                  <a:lnTo>
                    <a:pt x="890512" y="629675"/>
                  </a:lnTo>
                  <a:lnTo>
                    <a:pt x="891157" y="856704"/>
                  </a:lnTo>
                  <a:lnTo>
                    <a:pt x="892445" y="668890"/>
                  </a:lnTo>
                  <a:lnTo>
                    <a:pt x="894378" y="904333"/>
                  </a:lnTo>
                  <a:lnTo>
                    <a:pt x="895023" y="594707"/>
                  </a:lnTo>
                  <a:lnTo>
                    <a:pt x="895667" y="771686"/>
                  </a:lnTo>
                  <a:lnTo>
                    <a:pt x="896312" y="843624"/>
                  </a:lnTo>
                  <a:lnTo>
                    <a:pt x="896956" y="553256"/>
                  </a:lnTo>
                  <a:lnTo>
                    <a:pt x="897600" y="799404"/>
                  </a:lnTo>
                  <a:lnTo>
                    <a:pt x="898245" y="1044073"/>
                  </a:lnTo>
                  <a:lnTo>
                    <a:pt x="898889" y="585541"/>
                  </a:lnTo>
                  <a:lnTo>
                    <a:pt x="899533" y="1084327"/>
                  </a:lnTo>
                  <a:lnTo>
                    <a:pt x="900178" y="844157"/>
                  </a:lnTo>
                  <a:lnTo>
                    <a:pt x="901466" y="865252"/>
                  </a:lnTo>
                  <a:lnTo>
                    <a:pt x="902111" y="868794"/>
                  </a:lnTo>
                  <a:lnTo>
                    <a:pt x="902755" y="959975"/>
                  </a:lnTo>
                  <a:lnTo>
                    <a:pt x="903400" y="857895"/>
                  </a:lnTo>
                  <a:lnTo>
                    <a:pt x="904044" y="782385"/>
                  </a:lnTo>
                  <a:lnTo>
                    <a:pt x="904688" y="913464"/>
                  </a:lnTo>
                  <a:lnTo>
                    <a:pt x="905333" y="849821"/>
                  </a:lnTo>
                  <a:lnTo>
                    <a:pt x="905977" y="750898"/>
                  </a:lnTo>
                  <a:lnTo>
                    <a:pt x="906621" y="778345"/>
                  </a:lnTo>
                  <a:lnTo>
                    <a:pt x="907266" y="935277"/>
                  </a:lnTo>
                  <a:lnTo>
                    <a:pt x="909199" y="486904"/>
                  </a:lnTo>
                  <a:lnTo>
                    <a:pt x="909843" y="857887"/>
                  </a:lnTo>
                  <a:lnTo>
                    <a:pt x="910488" y="813385"/>
                  </a:lnTo>
                  <a:lnTo>
                    <a:pt x="911132" y="667382"/>
                  </a:lnTo>
                  <a:lnTo>
                    <a:pt x="911776" y="732093"/>
                  </a:lnTo>
                  <a:lnTo>
                    <a:pt x="912421" y="699122"/>
                  </a:lnTo>
                  <a:lnTo>
                    <a:pt x="913065" y="839158"/>
                  </a:lnTo>
                  <a:lnTo>
                    <a:pt x="914354" y="561911"/>
                  </a:lnTo>
                  <a:lnTo>
                    <a:pt x="914998" y="854816"/>
                  </a:lnTo>
                  <a:lnTo>
                    <a:pt x="916287" y="823028"/>
                  </a:lnTo>
                  <a:lnTo>
                    <a:pt x="916931" y="632859"/>
                  </a:lnTo>
                  <a:lnTo>
                    <a:pt x="917576" y="634397"/>
                  </a:lnTo>
                  <a:lnTo>
                    <a:pt x="918864" y="1063292"/>
                  </a:lnTo>
                  <a:lnTo>
                    <a:pt x="920153" y="794249"/>
                  </a:lnTo>
                  <a:lnTo>
                    <a:pt x="921442" y="1176180"/>
                  </a:lnTo>
                  <a:lnTo>
                    <a:pt x="922086" y="902829"/>
                  </a:lnTo>
                  <a:lnTo>
                    <a:pt x="923375" y="783628"/>
                  </a:lnTo>
                  <a:lnTo>
                    <a:pt x="924019" y="828624"/>
                  </a:lnTo>
                  <a:lnTo>
                    <a:pt x="924664" y="1155534"/>
                  </a:lnTo>
                  <a:lnTo>
                    <a:pt x="926597" y="715431"/>
                  </a:lnTo>
                  <a:lnTo>
                    <a:pt x="927241" y="961627"/>
                  </a:lnTo>
                  <a:lnTo>
                    <a:pt x="927885" y="940961"/>
                  </a:lnTo>
                  <a:lnTo>
                    <a:pt x="928530" y="644058"/>
                  </a:lnTo>
                  <a:lnTo>
                    <a:pt x="929174" y="890826"/>
                  </a:lnTo>
                  <a:lnTo>
                    <a:pt x="929819" y="931618"/>
                  </a:lnTo>
                  <a:lnTo>
                    <a:pt x="931107" y="693070"/>
                  </a:lnTo>
                  <a:lnTo>
                    <a:pt x="932396" y="709788"/>
                  </a:lnTo>
                  <a:lnTo>
                    <a:pt x="933040" y="798189"/>
                  </a:lnTo>
                  <a:lnTo>
                    <a:pt x="933685" y="796415"/>
                  </a:lnTo>
                  <a:lnTo>
                    <a:pt x="934973" y="506079"/>
                  </a:lnTo>
                  <a:lnTo>
                    <a:pt x="935618" y="597631"/>
                  </a:lnTo>
                  <a:lnTo>
                    <a:pt x="936262" y="713622"/>
                  </a:lnTo>
                  <a:lnTo>
                    <a:pt x="936907" y="603957"/>
                  </a:lnTo>
                  <a:lnTo>
                    <a:pt x="937551" y="684254"/>
                  </a:lnTo>
                  <a:lnTo>
                    <a:pt x="938195" y="642368"/>
                  </a:lnTo>
                  <a:lnTo>
                    <a:pt x="939484" y="532360"/>
                  </a:lnTo>
                  <a:lnTo>
                    <a:pt x="940773" y="984572"/>
                  </a:lnTo>
                  <a:lnTo>
                    <a:pt x="942706" y="124482"/>
                  </a:lnTo>
                  <a:lnTo>
                    <a:pt x="945283" y="857645"/>
                  </a:lnTo>
                  <a:lnTo>
                    <a:pt x="945928" y="683540"/>
                  </a:lnTo>
                  <a:lnTo>
                    <a:pt x="946572" y="977251"/>
                  </a:lnTo>
                  <a:lnTo>
                    <a:pt x="947216" y="746505"/>
                  </a:lnTo>
                  <a:lnTo>
                    <a:pt x="947861" y="744246"/>
                  </a:lnTo>
                  <a:lnTo>
                    <a:pt x="949149" y="537737"/>
                  </a:lnTo>
                  <a:lnTo>
                    <a:pt x="950438" y="894691"/>
                  </a:lnTo>
                  <a:lnTo>
                    <a:pt x="951083" y="528269"/>
                  </a:lnTo>
                  <a:lnTo>
                    <a:pt x="951727" y="711313"/>
                  </a:lnTo>
                  <a:lnTo>
                    <a:pt x="952371" y="932238"/>
                  </a:lnTo>
                  <a:lnTo>
                    <a:pt x="954304" y="435678"/>
                  </a:lnTo>
                  <a:lnTo>
                    <a:pt x="955593" y="730534"/>
                  </a:lnTo>
                  <a:lnTo>
                    <a:pt x="956238" y="685813"/>
                  </a:lnTo>
                  <a:lnTo>
                    <a:pt x="957526" y="887967"/>
                  </a:lnTo>
                  <a:lnTo>
                    <a:pt x="958171" y="543682"/>
                  </a:lnTo>
                  <a:lnTo>
                    <a:pt x="958815" y="617606"/>
                  </a:lnTo>
                  <a:lnTo>
                    <a:pt x="959459" y="613568"/>
                  </a:lnTo>
                  <a:lnTo>
                    <a:pt x="960104" y="913126"/>
                  </a:lnTo>
                  <a:lnTo>
                    <a:pt x="960748" y="800741"/>
                  </a:lnTo>
                  <a:lnTo>
                    <a:pt x="961392" y="623079"/>
                  </a:lnTo>
                  <a:lnTo>
                    <a:pt x="962037" y="859337"/>
                  </a:lnTo>
                  <a:lnTo>
                    <a:pt x="962681" y="590737"/>
                  </a:lnTo>
                  <a:lnTo>
                    <a:pt x="963970" y="452543"/>
                  </a:lnTo>
                  <a:lnTo>
                    <a:pt x="964614" y="497300"/>
                  </a:lnTo>
                  <a:lnTo>
                    <a:pt x="965259" y="934415"/>
                  </a:lnTo>
                  <a:lnTo>
                    <a:pt x="965903" y="517128"/>
                  </a:lnTo>
                  <a:lnTo>
                    <a:pt x="967192" y="851936"/>
                  </a:lnTo>
                  <a:lnTo>
                    <a:pt x="967836" y="825690"/>
                  </a:lnTo>
                  <a:lnTo>
                    <a:pt x="968480" y="680621"/>
                  </a:lnTo>
                  <a:lnTo>
                    <a:pt x="969125" y="788460"/>
                  </a:lnTo>
                  <a:lnTo>
                    <a:pt x="969769" y="893680"/>
                  </a:lnTo>
                  <a:lnTo>
                    <a:pt x="970414" y="590326"/>
                  </a:lnTo>
                  <a:lnTo>
                    <a:pt x="971702" y="637813"/>
                  </a:lnTo>
                  <a:lnTo>
                    <a:pt x="972347" y="657178"/>
                  </a:lnTo>
                  <a:lnTo>
                    <a:pt x="972991" y="370161"/>
                  </a:lnTo>
                  <a:lnTo>
                    <a:pt x="973635" y="519160"/>
                  </a:lnTo>
                  <a:lnTo>
                    <a:pt x="975568" y="888613"/>
                  </a:lnTo>
                  <a:lnTo>
                    <a:pt x="977502" y="483488"/>
                  </a:lnTo>
                  <a:lnTo>
                    <a:pt x="979435" y="961838"/>
                  </a:lnTo>
                  <a:lnTo>
                    <a:pt x="980079" y="665885"/>
                  </a:lnTo>
                  <a:lnTo>
                    <a:pt x="980723" y="703822"/>
                  </a:lnTo>
                  <a:lnTo>
                    <a:pt x="982656" y="1012435"/>
                  </a:lnTo>
                  <a:lnTo>
                    <a:pt x="983945" y="617966"/>
                  </a:lnTo>
                  <a:lnTo>
                    <a:pt x="985234" y="1173795"/>
                  </a:lnTo>
                  <a:lnTo>
                    <a:pt x="987167" y="532703"/>
                  </a:lnTo>
                  <a:lnTo>
                    <a:pt x="987811" y="921132"/>
                  </a:lnTo>
                  <a:lnTo>
                    <a:pt x="988456" y="595914"/>
                  </a:lnTo>
                  <a:lnTo>
                    <a:pt x="989100" y="840452"/>
                  </a:lnTo>
                  <a:lnTo>
                    <a:pt x="989745" y="524530"/>
                  </a:lnTo>
                  <a:lnTo>
                    <a:pt x="991033" y="580257"/>
                  </a:lnTo>
                  <a:lnTo>
                    <a:pt x="992966" y="870013"/>
                  </a:lnTo>
                  <a:lnTo>
                    <a:pt x="993611" y="600225"/>
                  </a:lnTo>
                  <a:lnTo>
                    <a:pt x="994899" y="1011185"/>
                  </a:lnTo>
                  <a:lnTo>
                    <a:pt x="998121" y="581910"/>
                  </a:lnTo>
                  <a:lnTo>
                    <a:pt x="998766" y="584689"/>
                  </a:lnTo>
                  <a:lnTo>
                    <a:pt x="999410" y="495260"/>
                  </a:lnTo>
                  <a:lnTo>
                    <a:pt x="1000054" y="511326"/>
                  </a:lnTo>
                  <a:lnTo>
                    <a:pt x="1001987" y="899731"/>
                  </a:lnTo>
                  <a:lnTo>
                    <a:pt x="1003276" y="795608"/>
                  </a:lnTo>
                  <a:lnTo>
                    <a:pt x="1004565" y="882483"/>
                  </a:lnTo>
                  <a:lnTo>
                    <a:pt x="1005209" y="838602"/>
                  </a:lnTo>
                  <a:lnTo>
                    <a:pt x="1005854" y="858126"/>
                  </a:lnTo>
                  <a:lnTo>
                    <a:pt x="1006498" y="788364"/>
                  </a:lnTo>
                  <a:lnTo>
                    <a:pt x="1007787" y="1113506"/>
                  </a:lnTo>
                  <a:lnTo>
                    <a:pt x="1009075" y="665453"/>
                  </a:lnTo>
                  <a:lnTo>
                    <a:pt x="1009720" y="800207"/>
                  </a:lnTo>
                  <a:lnTo>
                    <a:pt x="1010364" y="975100"/>
                  </a:lnTo>
                  <a:lnTo>
                    <a:pt x="1011009" y="593992"/>
                  </a:lnTo>
                  <a:lnTo>
                    <a:pt x="1011653" y="650402"/>
                  </a:lnTo>
                  <a:lnTo>
                    <a:pt x="1013586" y="1012449"/>
                  </a:lnTo>
                  <a:lnTo>
                    <a:pt x="1014230" y="915921"/>
                  </a:lnTo>
                  <a:lnTo>
                    <a:pt x="1014875" y="632594"/>
                  </a:lnTo>
                  <a:lnTo>
                    <a:pt x="1015519" y="675928"/>
                  </a:lnTo>
                  <a:lnTo>
                    <a:pt x="1016163" y="913705"/>
                  </a:lnTo>
                  <a:lnTo>
                    <a:pt x="1016808" y="622908"/>
                  </a:lnTo>
                  <a:lnTo>
                    <a:pt x="1017452" y="851569"/>
                  </a:lnTo>
                  <a:lnTo>
                    <a:pt x="1018097" y="756874"/>
                  </a:lnTo>
                  <a:lnTo>
                    <a:pt x="1018741" y="866617"/>
                  </a:lnTo>
                  <a:lnTo>
                    <a:pt x="1019385" y="819746"/>
                  </a:lnTo>
                  <a:lnTo>
                    <a:pt x="1020674" y="248318"/>
                  </a:lnTo>
                  <a:lnTo>
                    <a:pt x="1021318" y="414161"/>
                  </a:lnTo>
                  <a:lnTo>
                    <a:pt x="1021963" y="324512"/>
                  </a:lnTo>
                  <a:lnTo>
                    <a:pt x="1022607" y="421993"/>
                  </a:lnTo>
                  <a:lnTo>
                    <a:pt x="1023252" y="840533"/>
                  </a:lnTo>
                  <a:lnTo>
                    <a:pt x="1023896" y="255913"/>
                  </a:lnTo>
                  <a:lnTo>
                    <a:pt x="1024540" y="350919"/>
                  </a:lnTo>
                  <a:lnTo>
                    <a:pt x="1026473" y="800784"/>
                  </a:lnTo>
                  <a:lnTo>
                    <a:pt x="1027118" y="721734"/>
                  </a:lnTo>
                  <a:lnTo>
                    <a:pt x="1028406" y="1050354"/>
                  </a:lnTo>
                  <a:lnTo>
                    <a:pt x="1029695" y="471179"/>
                  </a:lnTo>
                  <a:lnTo>
                    <a:pt x="1030340" y="689139"/>
                  </a:lnTo>
                  <a:lnTo>
                    <a:pt x="1030984" y="581524"/>
                  </a:lnTo>
                  <a:lnTo>
                    <a:pt x="1031628" y="505888"/>
                  </a:lnTo>
                  <a:lnTo>
                    <a:pt x="1032917" y="847261"/>
                  </a:lnTo>
                  <a:lnTo>
                    <a:pt x="1034206" y="347564"/>
                  </a:lnTo>
                  <a:lnTo>
                    <a:pt x="1034850" y="899117"/>
                  </a:lnTo>
                  <a:lnTo>
                    <a:pt x="1035494" y="477574"/>
                  </a:lnTo>
                  <a:lnTo>
                    <a:pt x="1036783" y="710054"/>
                  </a:lnTo>
                  <a:lnTo>
                    <a:pt x="1037428" y="459625"/>
                  </a:lnTo>
                  <a:lnTo>
                    <a:pt x="1038072" y="786781"/>
                  </a:lnTo>
                  <a:lnTo>
                    <a:pt x="1038716" y="674713"/>
                  </a:lnTo>
                  <a:lnTo>
                    <a:pt x="1039361" y="384996"/>
                  </a:lnTo>
                  <a:lnTo>
                    <a:pt x="1041294" y="828920"/>
                  </a:lnTo>
                  <a:lnTo>
                    <a:pt x="1042582" y="594517"/>
                  </a:lnTo>
                  <a:lnTo>
                    <a:pt x="1043227" y="702702"/>
                  </a:lnTo>
                  <a:lnTo>
                    <a:pt x="1043871" y="920811"/>
                  </a:lnTo>
                  <a:lnTo>
                    <a:pt x="1044516" y="549383"/>
                  </a:lnTo>
                  <a:lnTo>
                    <a:pt x="1045160" y="667128"/>
                  </a:lnTo>
                  <a:lnTo>
                    <a:pt x="1047093" y="1066408"/>
                  </a:lnTo>
                  <a:lnTo>
                    <a:pt x="1049026" y="443302"/>
                  </a:lnTo>
                  <a:lnTo>
                    <a:pt x="1050959" y="820156"/>
                  </a:lnTo>
                  <a:lnTo>
                    <a:pt x="1051604" y="771970"/>
                  </a:lnTo>
                  <a:lnTo>
                    <a:pt x="1052248" y="858833"/>
                  </a:lnTo>
                  <a:lnTo>
                    <a:pt x="1052892" y="750564"/>
                  </a:lnTo>
                  <a:lnTo>
                    <a:pt x="1053537" y="841388"/>
                  </a:lnTo>
                  <a:lnTo>
                    <a:pt x="1054181" y="788759"/>
                  </a:lnTo>
                  <a:lnTo>
                    <a:pt x="1054825" y="612925"/>
                  </a:lnTo>
                  <a:lnTo>
                    <a:pt x="1055470" y="787660"/>
                  </a:lnTo>
                  <a:lnTo>
                    <a:pt x="1056114" y="777188"/>
                  </a:lnTo>
                  <a:lnTo>
                    <a:pt x="1057403" y="1085372"/>
                  </a:lnTo>
                  <a:lnTo>
                    <a:pt x="1058047" y="654127"/>
                  </a:lnTo>
                  <a:lnTo>
                    <a:pt x="1058692" y="878798"/>
                  </a:lnTo>
                  <a:lnTo>
                    <a:pt x="1059336" y="1042114"/>
                  </a:lnTo>
                  <a:lnTo>
                    <a:pt x="1059980" y="571848"/>
                  </a:lnTo>
                  <a:lnTo>
                    <a:pt x="1060625" y="669713"/>
                  </a:lnTo>
                  <a:lnTo>
                    <a:pt x="1061269" y="1102761"/>
                  </a:lnTo>
                  <a:lnTo>
                    <a:pt x="1061913" y="836628"/>
                  </a:lnTo>
                  <a:lnTo>
                    <a:pt x="1062558" y="803261"/>
                  </a:lnTo>
                  <a:lnTo>
                    <a:pt x="1063202" y="694712"/>
                  </a:lnTo>
                  <a:lnTo>
                    <a:pt x="1065135" y="859847"/>
                  </a:lnTo>
                  <a:lnTo>
                    <a:pt x="1067068" y="558905"/>
                  </a:lnTo>
                  <a:lnTo>
                    <a:pt x="1068357" y="937712"/>
                  </a:lnTo>
                  <a:lnTo>
                    <a:pt x="1069001" y="909264"/>
                  </a:lnTo>
                  <a:lnTo>
                    <a:pt x="1070290" y="711624"/>
                  </a:lnTo>
                  <a:lnTo>
                    <a:pt x="1070935" y="847375"/>
                  </a:lnTo>
                  <a:lnTo>
                    <a:pt x="1071579" y="719707"/>
                  </a:lnTo>
                  <a:lnTo>
                    <a:pt x="1072223" y="658002"/>
                  </a:lnTo>
                  <a:lnTo>
                    <a:pt x="1072868" y="1059911"/>
                  </a:lnTo>
                  <a:lnTo>
                    <a:pt x="1073512" y="609417"/>
                  </a:lnTo>
                  <a:lnTo>
                    <a:pt x="1074156" y="904702"/>
                  </a:lnTo>
                  <a:lnTo>
                    <a:pt x="1074801" y="630056"/>
                  </a:lnTo>
                  <a:lnTo>
                    <a:pt x="1075445" y="815021"/>
                  </a:lnTo>
                  <a:lnTo>
                    <a:pt x="1077378" y="458461"/>
                  </a:lnTo>
                  <a:lnTo>
                    <a:pt x="1078667" y="809794"/>
                  </a:lnTo>
                  <a:lnTo>
                    <a:pt x="1079311" y="726099"/>
                  </a:lnTo>
                  <a:lnTo>
                    <a:pt x="1079956" y="598149"/>
                  </a:lnTo>
                  <a:lnTo>
                    <a:pt x="1080600" y="743389"/>
                  </a:lnTo>
                  <a:lnTo>
                    <a:pt x="1081889" y="553216"/>
                  </a:lnTo>
                  <a:lnTo>
                    <a:pt x="1082533" y="900392"/>
                  </a:lnTo>
                  <a:lnTo>
                    <a:pt x="1083177" y="845909"/>
                  </a:lnTo>
                  <a:lnTo>
                    <a:pt x="1084466" y="854979"/>
                  </a:lnTo>
                  <a:lnTo>
                    <a:pt x="1085111" y="672021"/>
                  </a:lnTo>
                  <a:lnTo>
                    <a:pt x="1085755" y="1053471"/>
                  </a:lnTo>
                  <a:lnTo>
                    <a:pt x="1086399" y="707486"/>
                  </a:lnTo>
                  <a:lnTo>
                    <a:pt x="1087688" y="1002966"/>
                  </a:lnTo>
                  <a:lnTo>
                    <a:pt x="1088332" y="607987"/>
                  </a:lnTo>
                  <a:lnTo>
                    <a:pt x="1088977" y="706616"/>
                  </a:lnTo>
                  <a:lnTo>
                    <a:pt x="1089621" y="708834"/>
                  </a:lnTo>
                  <a:lnTo>
                    <a:pt x="1090910" y="703014"/>
                  </a:lnTo>
                  <a:lnTo>
                    <a:pt x="1091554" y="941713"/>
                  </a:lnTo>
                  <a:lnTo>
                    <a:pt x="1092199" y="746732"/>
                  </a:lnTo>
                  <a:lnTo>
                    <a:pt x="1092843" y="932409"/>
                  </a:lnTo>
                  <a:lnTo>
                    <a:pt x="1094132" y="772876"/>
                  </a:lnTo>
                  <a:lnTo>
                    <a:pt x="1096065" y="1149929"/>
                  </a:lnTo>
                  <a:lnTo>
                    <a:pt x="1097354" y="607432"/>
                  </a:lnTo>
                  <a:lnTo>
                    <a:pt x="1097998" y="890624"/>
                  </a:lnTo>
                  <a:lnTo>
                    <a:pt x="1098642" y="750282"/>
                  </a:lnTo>
                  <a:lnTo>
                    <a:pt x="1099931" y="954612"/>
                  </a:lnTo>
                  <a:lnTo>
                    <a:pt x="1101220" y="975032"/>
                  </a:lnTo>
                  <a:lnTo>
                    <a:pt x="1101864" y="646226"/>
                  </a:lnTo>
                  <a:lnTo>
                    <a:pt x="1102508" y="866515"/>
                  </a:lnTo>
                  <a:lnTo>
                    <a:pt x="1103153" y="569464"/>
                  </a:lnTo>
                  <a:lnTo>
                    <a:pt x="1103797" y="821319"/>
                  </a:lnTo>
                  <a:lnTo>
                    <a:pt x="1104442" y="823494"/>
                  </a:lnTo>
                  <a:lnTo>
                    <a:pt x="1105086" y="429860"/>
                  </a:lnTo>
                  <a:lnTo>
                    <a:pt x="1105730" y="882580"/>
                  </a:lnTo>
                  <a:lnTo>
                    <a:pt x="1106375" y="430640"/>
                  </a:lnTo>
                  <a:lnTo>
                    <a:pt x="1108952" y="843123"/>
                  </a:lnTo>
                  <a:lnTo>
                    <a:pt x="1109596" y="563019"/>
                  </a:lnTo>
                  <a:lnTo>
                    <a:pt x="1110241" y="584235"/>
                  </a:lnTo>
                  <a:lnTo>
                    <a:pt x="1111530" y="833880"/>
                  </a:lnTo>
                  <a:lnTo>
                    <a:pt x="1112174" y="775620"/>
                  </a:lnTo>
                  <a:lnTo>
                    <a:pt x="1112818" y="779319"/>
                  </a:lnTo>
                  <a:lnTo>
                    <a:pt x="1113463" y="477409"/>
                  </a:lnTo>
                  <a:lnTo>
                    <a:pt x="1114107" y="942586"/>
                  </a:lnTo>
                  <a:lnTo>
                    <a:pt x="1114751" y="630017"/>
                  </a:lnTo>
                  <a:lnTo>
                    <a:pt x="1116040" y="866228"/>
                  </a:lnTo>
                  <a:lnTo>
                    <a:pt x="1116684" y="792372"/>
                  </a:lnTo>
                  <a:lnTo>
                    <a:pt x="1119262" y="601595"/>
                  </a:lnTo>
                  <a:lnTo>
                    <a:pt x="1120551" y="862389"/>
                  </a:lnTo>
                  <a:lnTo>
                    <a:pt x="1121839" y="464590"/>
                  </a:lnTo>
                  <a:lnTo>
                    <a:pt x="1122484" y="471068"/>
                  </a:lnTo>
                  <a:lnTo>
                    <a:pt x="1124417" y="1055208"/>
                  </a:lnTo>
                  <a:lnTo>
                    <a:pt x="1125706" y="1000703"/>
                  </a:lnTo>
                  <a:lnTo>
                    <a:pt x="1126994" y="760961"/>
                  </a:lnTo>
                  <a:lnTo>
                    <a:pt x="1127639" y="819629"/>
                  </a:lnTo>
                  <a:lnTo>
                    <a:pt x="1128283" y="826314"/>
                  </a:lnTo>
                  <a:lnTo>
                    <a:pt x="1130216" y="633522"/>
                  </a:lnTo>
                  <a:lnTo>
                    <a:pt x="1130860" y="712183"/>
                  </a:lnTo>
                  <a:lnTo>
                    <a:pt x="1131505" y="686710"/>
                  </a:lnTo>
                  <a:lnTo>
                    <a:pt x="1132794" y="764352"/>
                  </a:lnTo>
                  <a:lnTo>
                    <a:pt x="1133438" y="752567"/>
                  </a:lnTo>
                  <a:lnTo>
                    <a:pt x="1135371" y="538225"/>
                  </a:lnTo>
                  <a:lnTo>
                    <a:pt x="1136015" y="789325"/>
                  </a:lnTo>
                  <a:lnTo>
                    <a:pt x="1136660" y="724862"/>
                  </a:lnTo>
                  <a:lnTo>
                    <a:pt x="1137304" y="724156"/>
                  </a:lnTo>
                  <a:lnTo>
                    <a:pt x="1137949" y="696966"/>
                  </a:lnTo>
                  <a:lnTo>
                    <a:pt x="1138593" y="470969"/>
                  </a:lnTo>
                  <a:lnTo>
                    <a:pt x="1139237" y="591675"/>
                  </a:lnTo>
                  <a:lnTo>
                    <a:pt x="1141815" y="817699"/>
                  </a:lnTo>
                  <a:lnTo>
                    <a:pt x="1142459" y="494384"/>
                  </a:lnTo>
                  <a:lnTo>
                    <a:pt x="1143103" y="925572"/>
                  </a:lnTo>
                  <a:lnTo>
                    <a:pt x="1143748" y="762603"/>
                  </a:lnTo>
                  <a:lnTo>
                    <a:pt x="1145037" y="652145"/>
                  </a:lnTo>
                  <a:lnTo>
                    <a:pt x="1145681" y="455802"/>
                  </a:lnTo>
                  <a:lnTo>
                    <a:pt x="1146325" y="592542"/>
                  </a:lnTo>
                  <a:lnTo>
                    <a:pt x="1148258" y="833769"/>
                  </a:lnTo>
                  <a:lnTo>
                    <a:pt x="1148903" y="1097834"/>
                  </a:lnTo>
                  <a:lnTo>
                    <a:pt x="1150191" y="334645"/>
                  </a:lnTo>
                  <a:lnTo>
                    <a:pt x="1150836" y="561273"/>
                  </a:lnTo>
                  <a:lnTo>
                    <a:pt x="1151480" y="405215"/>
                  </a:lnTo>
                  <a:lnTo>
                    <a:pt x="1152769" y="426212"/>
                  </a:lnTo>
                  <a:lnTo>
                    <a:pt x="1154702" y="880606"/>
                  </a:lnTo>
                  <a:lnTo>
                    <a:pt x="1155991" y="593617"/>
                  </a:lnTo>
                  <a:lnTo>
                    <a:pt x="1157924" y="859694"/>
                  </a:lnTo>
                  <a:lnTo>
                    <a:pt x="1158568" y="816338"/>
                  </a:lnTo>
                  <a:lnTo>
                    <a:pt x="1159857" y="1033473"/>
                  </a:lnTo>
                  <a:lnTo>
                    <a:pt x="1160501" y="650905"/>
                  </a:lnTo>
                  <a:lnTo>
                    <a:pt x="1161146" y="1108827"/>
                  </a:lnTo>
                  <a:lnTo>
                    <a:pt x="1161790" y="780830"/>
                  </a:lnTo>
                  <a:lnTo>
                    <a:pt x="1162434" y="685008"/>
                  </a:lnTo>
                  <a:lnTo>
                    <a:pt x="1163079" y="915477"/>
                  </a:lnTo>
                  <a:lnTo>
                    <a:pt x="1163723" y="547830"/>
                  </a:lnTo>
                  <a:lnTo>
                    <a:pt x="1164367" y="591565"/>
                  </a:lnTo>
                  <a:lnTo>
                    <a:pt x="1165012" y="761228"/>
                  </a:lnTo>
                  <a:lnTo>
                    <a:pt x="1165656" y="253327"/>
                  </a:lnTo>
                  <a:lnTo>
                    <a:pt x="1166301" y="639638"/>
                  </a:lnTo>
                  <a:lnTo>
                    <a:pt x="1166945" y="551092"/>
                  </a:lnTo>
                  <a:lnTo>
                    <a:pt x="1167589" y="1018069"/>
                  </a:lnTo>
                  <a:lnTo>
                    <a:pt x="1168234" y="678963"/>
                  </a:lnTo>
                  <a:lnTo>
                    <a:pt x="1168878" y="894410"/>
                  </a:lnTo>
                  <a:lnTo>
                    <a:pt x="1169522" y="708894"/>
                  </a:lnTo>
                  <a:lnTo>
                    <a:pt x="1170167" y="356710"/>
                  </a:lnTo>
                  <a:lnTo>
                    <a:pt x="1170811" y="1304521"/>
                  </a:lnTo>
                  <a:lnTo>
                    <a:pt x="1171456" y="548303"/>
                  </a:lnTo>
                  <a:lnTo>
                    <a:pt x="1172100" y="751730"/>
                  </a:lnTo>
                  <a:lnTo>
                    <a:pt x="1172744" y="709880"/>
                  </a:lnTo>
                  <a:lnTo>
                    <a:pt x="1173389" y="707586"/>
                  </a:lnTo>
                  <a:lnTo>
                    <a:pt x="1174033" y="961959"/>
                  </a:lnTo>
                  <a:lnTo>
                    <a:pt x="1174677" y="689132"/>
                  </a:lnTo>
                  <a:lnTo>
                    <a:pt x="1175322" y="755148"/>
                  </a:lnTo>
                  <a:lnTo>
                    <a:pt x="1175966" y="622621"/>
                  </a:lnTo>
                  <a:lnTo>
                    <a:pt x="1176610" y="703192"/>
                  </a:lnTo>
                  <a:lnTo>
                    <a:pt x="1178544" y="922657"/>
                  </a:lnTo>
                  <a:lnTo>
                    <a:pt x="1180477" y="701105"/>
                  </a:lnTo>
                  <a:lnTo>
                    <a:pt x="1181121" y="712965"/>
                  </a:lnTo>
                  <a:lnTo>
                    <a:pt x="1182410" y="521021"/>
                  </a:lnTo>
                  <a:lnTo>
                    <a:pt x="1183054" y="720105"/>
                  </a:lnTo>
                  <a:lnTo>
                    <a:pt x="1183698" y="538814"/>
                  </a:lnTo>
                  <a:lnTo>
                    <a:pt x="1184987" y="880183"/>
                  </a:lnTo>
                  <a:lnTo>
                    <a:pt x="1185632" y="737483"/>
                  </a:lnTo>
                  <a:lnTo>
                    <a:pt x="1186276" y="750699"/>
                  </a:lnTo>
                  <a:lnTo>
                    <a:pt x="1187565" y="857427"/>
                  </a:lnTo>
                  <a:lnTo>
                    <a:pt x="1188209" y="774361"/>
                  </a:lnTo>
                  <a:lnTo>
                    <a:pt x="1188853" y="875163"/>
                  </a:lnTo>
                  <a:lnTo>
                    <a:pt x="1190142" y="565475"/>
                  </a:lnTo>
                  <a:lnTo>
                    <a:pt x="1192075" y="1081883"/>
                  </a:lnTo>
                  <a:lnTo>
                    <a:pt x="1194008" y="589793"/>
                  </a:lnTo>
                  <a:lnTo>
                    <a:pt x="1194653" y="941955"/>
                  </a:lnTo>
                  <a:lnTo>
                    <a:pt x="1195297" y="792368"/>
                  </a:lnTo>
                  <a:lnTo>
                    <a:pt x="1195941" y="815436"/>
                  </a:lnTo>
                  <a:lnTo>
                    <a:pt x="1198519" y="430653"/>
                  </a:lnTo>
                  <a:lnTo>
                    <a:pt x="1199808" y="716247"/>
                  </a:lnTo>
                  <a:lnTo>
                    <a:pt x="1201096" y="525319"/>
                  </a:lnTo>
                  <a:lnTo>
                    <a:pt x="1203029" y="980702"/>
                  </a:lnTo>
                  <a:lnTo>
                    <a:pt x="1203674" y="660110"/>
                  </a:lnTo>
                  <a:lnTo>
                    <a:pt x="1204962" y="695386"/>
                  </a:lnTo>
                  <a:lnTo>
                    <a:pt x="1205607" y="657423"/>
                  </a:lnTo>
                  <a:lnTo>
                    <a:pt x="1207540" y="1098014"/>
                  </a:lnTo>
                  <a:lnTo>
                    <a:pt x="1210117" y="605568"/>
                  </a:lnTo>
                  <a:lnTo>
                    <a:pt x="1210762" y="1047727"/>
                  </a:lnTo>
                  <a:lnTo>
                    <a:pt x="1211406" y="802909"/>
                  </a:lnTo>
                  <a:lnTo>
                    <a:pt x="1212051" y="910043"/>
                  </a:lnTo>
                  <a:lnTo>
                    <a:pt x="1212695" y="532783"/>
                  </a:lnTo>
                  <a:lnTo>
                    <a:pt x="1213339" y="714045"/>
                  </a:lnTo>
                  <a:lnTo>
                    <a:pt x="1214628" y="848852"/>
                  </a:lnTo>
                  <a:lnTo>
                    <a:pt x="1215272" y="555657"/>
                  </a:lnTo>
                  <a:lnTo>
                    <a:pt x="1215917" y="882236"/>
                  </a:lnTo>
                  <a:lnTo>
                    <a:pt x="1216561" y="678160"/>
                  </a:lnTo>
                  <a:lnTo>
                    <a:pt x="1217205" y="912772"/>
                  </a:lnTo>
                  <a:lnTo>
                    <a:pt x="1217850" y="691704"/>
                  </a:lnTo>
                  <a:lnTo>
                    <a:pt x="1218494" y="712798"/>
                  </a:lnTo>
                  <a:lnTo>
                    <a:pt x="1219139" y="708772"/>
                  </a:lnTo>
                  <a:lnTo>
                    <a:pt x="1219783" y="868428"/>
                  </a:lnTo>
                  <a:lnTo>
                    <a:pt x="1221072" y="866266"/>
                  </a:lnTo>
                  <a:lnTo>
                    <a:pt x="1221716" y="823000"/>
                  </a:lnTo>
                  <a:lnTo>
                    <a:pt x="1222360" y="917175"/>
                  </a:lnTo>
                  <a:lnTo>
                    <a:pt x="1223005" y="592194"/>
                  </a:lnTo>
                  <a:lnTo>
                    <a:pt x="1223649" y="801977"/>
                  </a:lnTo>
                  <a:lnTo>
                    <a:pt x="1226871" y="492424"/>
                  </a:lnTo>
                  <a:lnTo>
                    <a:pt x="1227515" y="934421"/>
                  </a:lnTo>
                  <a:lnTo>
                    <a:pt x="1228160" y="539830"/>
                  </a:lnTo>
                  <a:lnTo>
                    <a:pt x="1229448" y="734167"/>
                  </a:lnTo>
                  <a:lnTo>
                    <a:pt x="1230093" y="406286"/>
                  </a:lnTo>
                  <a:lnTo>
                    <a:pt x="1230737" y="876226"/>
                  </a:lnTo>
                  <a:lnTo>
                    <a:pt x="1232026" y="839844"/>
                  </a:lnTo>
                  <a:lnTo>
                    <a:pt x="1232670" y="858305"/>
                  </a:lnTo>
                  <a:lnTo>
                    <a:pt x="1234603" y="765702"/>
                  </a:lnTo>
                  <a:lnTo>
                    <a:pt x="1235248" y="788913"/>
                  </a:lnTo>
                  <a:lnTo>
                    <a:pt x="1235892" y="660567"/>
                  </a:lnTo>
                  <a:lnTo>
                    <a:pt x="1236536" y="729578"/>
                  </a:lnTo>
                  <a:lnTo>
                    <a:pt x="1237181" y="686135"/>
                  </a:lnTo>
                  <a:lnTo>
                    <a:pt x="1238469" y="682961"/>
                  </a:lnTo>
                  <a:lnTo>
                    <a:pt x="1239758" y="1099674"/>
                  </a:lnTo>
                  <a:lnTo>
                    <a:pt x="1241047" y="379477"/>
                  </a:lnTo>
                  <a:lnTo>
                    <a:pt x="1241691" y="855376"/>
                  </a:lnTo>
                  <a:lnTo>
                    <a:pt x="1242336" y="752166"/>
                  </a:lnTo>
                  <a:lnTo>
                    <a:pt x="1243624" y="507799"/>
                  </a:lnTo>
                  <a:lnTo>
                    <a:pt x="1244269" y="573653"/>
                  </a:lnTo>
                  <a:lnTo>
                    <a:pt x="1246202" y="1009148"/>
                  </a:lnTo>
                  <a:lnTo>
                    <a:pt x="1247491" y="562386"/>
                  </a:lnTo>
                  <a:lnTo>
                    <a:pt x="1248135" y="881581"/>
                  </a:lnTo>
                  <a:lnTo>
                    <a:pt x="1248779" y="832255"/>
                  </a:lnTo>
                  <a:lnTo>
                    <a:pt x="1249424" y="718291"/>
                  </a:lnTo>
                  <a:lnTo>
                    <a:pt x="1250068" y="778311"/>
                  </a:lnTo>
                  <a:lnTo>
                    <a:pt x="1250712" y="840035"/>
                  </a:lnTo>
                  <a:lnTo>
                    <a:pt x="1251357" y="734027"/>
                  </a:lnTo>
                  <a:lnTo>
                    <a:pt x="1252646" y="743067"/>
                  </a:lnTo>
                  <a:lnTo>
                    <a:pt x="1253290" y="654397"/>
                  </a:lnTo>
                  <a:lnTo>
                    <a:pt x="1254579" y="796234"/>
                  </a:lnTo>
                  <a:lnTo>
                    <a:pt x="1255867" y="589731"/>
                  </a:lnTo>
                  <a:lnTo>
                    <a:pt x="1256512" y="939703"/>
                  </a:lnTo>
                  <a:lnTo>
                    <a:pt x="1257156" y="844251"/>
                  </a:lnTo>
                  <a:lnTo>
                    <a:pt x="1257800" y="848850"/>
                  </a:lnTo>
                  <a:lnTo>
                    <a:pt x="1258445" y="804535"/>
                  </a:lnTo>
                  <a:lnTo>
                    <a:pt x="1259089" y="611544"/>
                  </a:lnTo>
                  <a:lnTo>
                    <a:pt x="1259734" y="707180"/>
                  </a:lnTo>
                  <a:lnTo>
                    <a:pt x="1260378" y="698479"/>
                  </a:lnTo>
                  <a:lnTo>
                    <a:pt x="1261022" y="575569"/>
                  </a:lnTo>
                  <a:lnTo>
                    <a:pt x="1262311" y="853602"/>
                  </a:lnTo>
                  <a:lnTo>
                    <a:pt x="1262955" y="852467"/>
                  </a:lnTo>
                  <a:lnTo>
                    <a:pt x="1263600" y="972284"/>
                  </a:lnTo>
                  <a:lnTo>
                    <a:pt x="1264244" y="802512"/>
                  </a:lnTo>
                  <a:lnTo>
                    <a:pt x="1264888" y="849626"/>
                  </a:lnTo>
                  <a:lnTo>
                    <a:pt x="1265533" y="1052085"/>
                  </a:lnTo>
                  <a:lnTo>
                    <a:pt x="1266177" y="1004038"/>
                  </a:lnTo>
                  <a:lnTo>
                    <a:pt x="1266822" y="750375"/>
                  </a:lnTo>
                  <a:lnTo>
                    <a:pt x="1267466" y="844350"/>
                  </a:lnTo>
                  <a:lnTo>
                    <a:pt x="1268110" y="890512"/>
                  </a:lnTo>
                  <a:lnTo>
                    <a:pt x="1270688" y="460087"/>
                  </a:lnTo>
                  <a:lnTo>
                    <a:pt x="1271976" y="858455"/>
                  </a:lnTo>
                  <a:lnTo>
                    <a:pt x="1273910" y="517670"/>
                  </a:lnTo>
                  <a:lnTo>
                    <a:pt x="1274554" y="440445"/>
                  </a:lnTo>
                  <a:lnTo>
                    <a:pt x="1275198" y="536126"/>
                  </a:lnTo>
                  <a:lnTo>
                    <a:pt x="1275843" y="525458"/>
                  </a:lnTo>
                  <a:lnTo>
                    <a:pt x="1276487" y="956288"/>
                  </a:lnTo>
                  <a:lnTo>
                    <a:pt x="1277131" y="618881"/>
                  </a:lnTo>
                  <a:lnTo>
                    <a:pt x="1277776" y="593770"/>
                  </a:lnTo>
                  <a:lnTo>
                    <a:pt x="1278420" y="1174027"/>
                  </a:lnTo>
                  <a:lnTo>
                    <a:pt x="1279064" y="902311"/>
                  </a:lnTo>
                  <a:lnTo>
                    <a:pt x="1279709" y="955904"/>
                  </a:lnTo>
                  <a:lnTo>
                    <a:pt x="1281642" y="644019"/>
                  </a:lnTo>
                  <a:lnTo>
                    <a:pt x="1282286" y="742829"/>
                  </a:lnTo>
                  <a:lnTo>
                    <a:pt x="1283575" y="834304"/>
                  </a:lnTo>
                  <a:lnTo>
                    <a:pt x="1284219" y="692001"/>
                  </a:lnTo>
                  <a:lnTo>
                    <a:pt x="1284864" y="711262"/>
                  </a:lnTo>
                  <a:lnTo>
                    <a:pt x="1286153" y="807209"/>
                  </a:lnTo>
                  <a:lnTo>
                    <a:pt x="1286797" y="991816"/>
                  </a:lnTo>
                  <a:lnTo>
                    <a:pt x="1288730" y="537962"/>
                  </a:lnTo>
                  <a:lnTo>
                    <a:pt x="1289374" y="822592"/>
                  </a:lnTo>
                  <a:lnTo>
                    <a:pt x="1290019" y="543387"/>
                  </a:lnTo>
                  <a:lnTo>
                    <a:pt x="1290663" y="644834"/>
                  </a:lnTo>
                  <a:lnTo>
                    <a:pt x="1291307" y="593243"/>
                  </a:lnTo>
                  <a:lnTo>
                    <a:pt x="1291952" y="589457"/>
                  </a:lnTo>
                  <a:lnTo>
                    <a:pt x="1293241" y="824668"/>
                  </a:lnTo>
                  <a:lnTo>
                    <a:pt x="1295174" y="668204"/>
                  </a:lnTo>
                  <a:lnTo>
                    <a:pt x="1295818" y="805083"/>
                  </a:lnTo>
                  <a:lnTo>
                    <a:pt x="1296462" y="734289"/>
                  </a:lnTo>
                  <a:lnTo>
                    <a:pt x="1297107" y="778007"/>
                  </a:lnTo>
                  <a:lnTo>
                    <a:pt x="1297751" y="581124"/>
                  </a:lnTo>
                  <a:lnTo>
                    <a:pt x="1298395" y="733618"/>
                  </a:lnTo>
                  <a:lnTo>
                    <a:pt x="1299040" y="701357"/>
                  </a:lnTo>
                  <a:lnTo>
                    <a:pt x="1299684" y="997112"/>
                  </a:lnTo>
                  <a:lnTo>
                    <a:pt x="1300329" y="665824"/>
                  </a:lnTo>
                  <a:lnTo>
                    <a:pt x="1301617" y="820832"/>
                  </a:lnTo>
                  <a:lnTo>
                    <a:pt x="1303550" y="482879"/>
                  </a:lnTo>
                  <a:lnTo>
                    <a:pt x="1305483" y="895164"/>
                  </a:lnTo>
                  <a:lnTo>
                    <a:pt x="1306128" y="883901"/>
                  </a:lnTo>
                  <a:lnTo>
                    <a:pt x="1307417" y="721382"/>
                  </a:lnTo>
                  <a:lnTo>
                    <a:pt x="1309350" y="867852"/>
                  </a:lnTo>
                  <a:lnTo>
                    <a:pt x="1311927" y="442667"/>
                  </a:lnTo>
                  <a:lnTo>
                    <a:pt x="1312571" y="594020"/>
                  </a:lnTo>
                  <a:lnTo>
                    <a:pt x="1313216" y="957676"/>
                  </a:lnTo>
                  <a:lnTo>
                    <a:pt x="1313860" y="663963"/>
                  </a:lnTo>
                  <a:lnTo>
                    <a:pt x="1315149" y="396908"/>
                  </a:lnTo>
                  <a:lnTo>
                    <a:pt x="1315793" y="933507"/>
                  </a:lnTo>
                  <a:lnTo>
                    <a:pt x="1316438" y="775341"/>
                  </a:lnTo>
                  <a:lnTo>
                    <a:pt x="1317726" y="538746"/>
                  </a:lnTo>
                  <a:lnTo>
                    <a:pt x="1318371" y="604825"/>
                  </a:lnTo>
                  <a:lnTo>
                    <a:pt x="1319015" y="905156"/>
                  </a:lnTo>
                  <a:lnTo>
                    <a:pt x="1319660" y="690461"/>
                  </a:lnTo>
                  <a:lnTo>
                    <a:pt x="1320304" y="341172"/>
                  </a:lnTo>
                  <a:lnTo>
                    <a:pt x="1320948" y="761232"/>
                  </a:lnTo>
                  <a:lnTo>
                    <a:pt x="1322237" y="758160"/>
                  </a:lnTo>
                  <a:lnTo>
                    <a:pt x="1322881" y="641778"/>
                  </a:lnTo>
                  <a:lnTo>
                    <a:pt x="1323526" y="782562"/>
                  </a:lnTo>
                  <a:lnTo>
                    <a:pt x="1324170" y="622644"/>
                  </a:lnTo>
                  <a:lnTo>
                    <a:pt x="1325459" y="753681"/>
                  </a:lnTo>
                  <a:lnTo>
                    <a:pt x="1326103" y="671237"/>
                  </a:lnTo>
                  <a:lnTo>
                    <a:pt x="1326748" y="365637"/>
                  </a:lnTo>
                  <a:lnTo>
                    <a:pt x="1327392" y="509553"/>
                  </a:lnTo>
                  <a:lnTo>
                    <a:pt x="1328681" y="486492"/>
                  </a:lnTo>
                  <a:lnTo>
                    <a:pt x="1329325" y="981630"/>
                  </a:lnTo>
                  <a:lnTo>
                    <a:pt x="1330614" y="602874"/>
                  </a:lnTo>
                  <a:lnTo>
                    <a:pt x="1331902" y="726753"/>
                  </a:lnTo>
                  <a:lnTo>
                    <a:pt x="1333191" y="623026"/>
                  </a:lnTo>
                  <a:lnTo>
                    <a:pt x="1334480" y="782560"/>
                  </a:lnTo>
                  <a:lnTo>
                    <a:pt x="1335124" y="639485"/>
                  </a:lnTo>
                  <a:lnTo>
                    <a:pt x="1336413" y="646254"/>
                  </a:lnTo>
                  <a:lnTo>
                    <a:pt x="1337702" y="896018"/>
                  </a:lnTo>
                  <a:lnTo>
                    <a:pt x="1338346" y="782055"/>
                  </a:lnTo>
                  <a:lnTo>
                    <a:pt x="1338990" y="818153"/>
                  </a:lnTo>
                  <a:lnTo>
                    <a:pt x="1340279" y="984530"/>
                  </a:lnTo>
                  <a:lnTo>
                    <a:pt x="1340924" y="970222"/>
                  </a:lnTo>
                  <a:lnTo>
                    <a:pt x="1343501" y="597598"/>
                  </a:lnTo>
                  <a:lnTo>
                    <a:pt x="1344145" y="783098"/>
                  </a:lnTo>
                  <a:lnTo>
                    <a:pt x="1345434" y="770018"/>
                  </a:lnTo>
                  <a:lnTo>
                    <a:pt x="1346078" y="720205"/>
                  </a:lnTo>
                  <a:lnTo>
                    <a:pt x="1346723" y="1013782"/>
                  </a:lnTo>
                  <a:lnTo>
                    <a:pt x="1347367" y="407765"/>
                  </a:lnTo>
                  <a:lnTo>
                    <a:pt x="1348012" y="702000"/>
                  </a:lnTo>
                  <a:lnTo>
                    <a:pt x="1348656" y="828645"/>
                  </a:lnTo>
                  <a:lnTo>
                    <a:pt x="1349300" y="748702"/>
                  </a:lnTo>
                  <a:lnTo>
                    <a:pt x="1349945" y="637583"/>
                  </a:lnTo>
                  <a:lnTo>
                    <a:pt x="1350589" y="1021633"/>
                  </a:lnTo>
                  <a:lnTo>
                    <a:pt x="1351233" y="621706"/>
                  </a:lnTo>
                  <a:lnTo>
                    <a:pt x="1352522" y="683162"/>
                  </a:lnTo>
                  <a:lnTo>
                    <a:pt x="1353811" y="483099"/>
                  </a:lnTo>
                  <a:lnTo>
                    <a:pt x="1354455" y="837652"/>
                  </a:lnTo>
                  <a:lnTo>
                    <a:pt x="1355100" y="680496"/>
                  </a:lnTo>
                  <a:lnTo>
                    <a:pt x="1356388" y="598355"/>
                  </a:lnTo>
                  <a:lnTo>
                    <a:pt x="1357033" y="826568"/>
                  </a:lnTo>
                  <a:lnTo>
                    <a:pt x="1357677" y="589290"/>
                  </a:lnTo>
                  <a:lnTo>
                    <a:pt x="1358966" y="671166"/>
                  </a:lnTo>
                  <a:lnTo>
                    <a:pt x="1360255" y="674088"/>
                  </a:lnTo>
                  <a:lnTo>
                    <a:pt x="1360899" y="586627"/>
                  </a:lnTo>
                  <a:lnTo>
                    <a:pt x="1361543" y="588663"/>
                  </a:lnTo>
                  <a:lnTo>
                    <a:pt x="1362832" y="862235"/>
                  </a:lnTo>
                  <a:lnTo>
                    <a:pt x="1363476" y="556270"/>
                  </a:lnTo>
                  <a:lnTo>
                    <a:pt x="1364121" y="643948"/>
                  </a:lnTo>
                  <a:lnTo>
                    <a:pt x="1366054" y="866716"/>
                  </a:lnTo>
                  <a:lnTo>
                    <a:pt x="1366698" y="649832"/>
                  </a:lnTo>
                  <a:lnTo>
                    <a:pt x="1367343" y="810019"/>
                  </a:lnTo>
                  <a:lnTo>
                    <a:pt x="1367987" y="1023602"/>
                  </a:lnTo>
                  <a:lnTo>
                    <a:pt x="1369276" y="536865"/>
                  </a:lnTo>
                  <a:lnTo>
                    <a:pt x="1369920" y="895848"/>
                  </a:lnTo>
                  <a:lnTo>
                    <a:pt x="1370564" y="553748"/>
                  </a:lnTo>
                  <a:lnTo>
                    <a:pt x="1371209" y="564520"/>
                  </a:lnTo>
                  <a:lnTo>
                    <a:pt x="1373786" y="798596"/>
                  </a:lnTo>
                  <a:lnTo>
                    <a:pt x="1374431" y="629703"/>
                  </a:lnTo>
                  <a:lnTo>
                    <a:pt x="1375075" y="646657"/>
                  </a:lnTo>
                  <a:lnTo>
                    <a:pt x="1375719" y="816845"/>
                  </a:lnTo>
                  <a:lnTo>
                    <a:pt x="1376364" y="534800"/>
                  </a:lnTo>
                  <a:lnTo>
                    <a:pt x="1377008" y="715028"/>
                  </a:lnTo>
                  <a:lnTo>
                    <a:pt x="1378297" y="843435"/>
                  </a:lnTo>
                  <a:lnTo>
                    <a:pt x="1378941" y="950246"/>
                  </a:lnTo>
                  <a:lnTo>
                    <a:pt x="1380230" y="791422"/>
                  </a:lnTo>
                  <a:lnTo>
                    <a:pt x="1380874" y="813379"/>
                  </a:lnTo>
                  <a:lnTo>
                    <a:pt x="1381519" y="1002523"/>
                  </a:lnTo>
                  <a:lnTo>
                    <a:pt x="1382163" y="588352"/>
                  </a:lnTo>
                  <a:lnTo>
                    <a:pt x="1383452" y="628930"/>
                  </a:lnTo>
                  <a:lnTo>
                    <a:pt x="1384740" y="595650"/>
                  </a:lnTo>
                  <a:lnTo>
                    <a:pt x="1385385" y="81919"/>
                  </a:lnTo>
                  <a:lnTo>
                    <a:pt x="1386673" y="914702"/>
                  </a:lnTo>
                  <a:lnTo>
                    <a:pt x="1387962" y="556725"/>
                  </a:lnTo>
                  <a:lnTo>
                    <a:pt x="1389251" y="866313"/>
                  </a:lnTo>
                  <a:lnTo>
                    <a:pt x="1389895" y="766260"/>
                  </a:lnTo>
                  <a:lnTo>
                    <a:pt x="1390540" y="629088"/>
                  </a:lnTo>
                  <a:lnTo>
                    <a:pt x="1391184" y="718497"/>
                  </a:lnTo>
                  <a:lnTo>
                    <a:pt x="1391828" y="859417"/>
                  </a:lnTo>
                  <a:lnTo>
                    <a:pt x="1393762" y="533591"/>
                  </a:lnTo>
                  <a:lnTo>
                    <a:pt x="1394406" y="587397"/>
                  </a:lnTo>
                  <a:lnTo>
                    <a:pt x="1395050" y="1002636"/>
                  </a:lnTo>
                  <a:lnTo>
                    <a:pt x="1395695" y="949705"/>
                  </a:lnTo>
                  <a:lnTo>
                    <a:pt x="1397628" y="502853"/>
                  </a:lnTo>
                  <a:lnTo>
                    <a:pt x="1399561" y="939727"/>
                  </a:lnTo>
                  <a:lnTo>
                    <a:pt x="1401494" y="675157"/>
                  </a:lnTo>
                  <a:lnTo>
                    <a:pt x="1403427" y="740883"/>
                  </a:lnTo>
                  <a:lnTo>
                    <a:pt x="1405360" y="916931"/>
                  </a:lnTo>
                  <a:lnTo>
                    <a:pt x="1406649" y="623128"/>
                  </a:lnTo>
                  <a:lnTo>
                    <a:pt x="1407293" y="680380"/>
                  </a:lnTo>
                  <a:lnTo>
                    <a:pt x="1409226" y="355501"/>
                  </a:lnTo>
                  <a:lnTo>
                    <a:pt x="1411159" y="890505"/>
                  </a:lnTo>
                  <a:lnTo>
                    <a:pt x="1411804" y="828106"/>
                  </a:lnTo>
                  <a:lnTo>
                    <a:pt x="1412448" y="1108532"/>
                  </a:lnTo>
                  <a:lnTo>
                    <a:pt x="1413092" y="836793"/>
                  </a:lnTo>
                  <a:lnTo>
                    <a:pt x="1413737" y="823643"/>
                  </a:lnTo>
                  <a:lnTo>
                    <a:pt x="1414381" y="659770"/>
                  </a:lnTo>
                  <a:lnTo>
                    <a:pt x="1415026" y="660587"/>
                  </a:lnTo>
                  <a:lnTo>
                    <a:pt x="1415670" y="844411"/>
                  </a:lnTo>
                  <a:lnTo>
                    <a:pt x="1416314" y="609828"/>
                  </a:lnTo>
                  <a:lnTo>
                    <a:pt x="1416959" y="709554"/>
                  </a:lnTo>
                  <a:lnTo>
                    <a:pt x="1417603" y="914136"/>
                  </a:lnTo>
                  <a:lnTo>
                    <a:pt x="1418247" y="726201"/>
                  </a:lnTo>
                  <a:lnTo>
                    <a:pt x="1419536" y="583072"/>
                  </a:lnTo>
                  <a:lnTo>
                    <a:pt x="1420180" y="667976"/>
                  </a:lnTo>
                  <a:lnTo>
                    <a:pt x="1420825" y="358335"/>
                  </a:lnTo>
                  <a:lnTo>
                    <a:pt x="1421469" y="641635"/>
                  </a:lnTo>
                  <a:lnTo>
                    <a:pt x="1422114" y="1121184"/>
                  </a:lnTo>
                  <a:lnTo>
                    <a:pt x="1422758" y="747363"/>
                  </a:lnTo>
                  <a:lnTo>
                    <a:pt x="1423402" y="772965"/>
                  </a:lnTo>
                  <a:lnTo>
                    <a:pt x="1424047" y="893671"/>
                  </a:lnTo>
                  <a:lnTo>
                    <a:pt x="1424691" y="709540"/>
                  </a:lnTo>
                  <a:lnTo>
                    <a:pt x="1425335" y="773177"/>
                  </a:lnTo>
                  <a:lnTo>
                    <a:pt x="1425980" y="950825"/>
                  </a:lnTo>
                  <a:lnTo>
                    <a:pt x="1427269" y="578757"/>
                  </a:lnTo>
                  <a:lnTo>
                    <a:pt x="1429202" y="989043"/>
                  </a:lnTo>
                  <a:lnTo>
                    <a:pt x="1430490" y="508324"/>
                  </a:lnTo>
                  <a:lnTo>
                    <a:pt x="1431135" y="833254"/>
                  </a:lnTo>
                  <a:lnTo>
                    <a:pt x="1432423" y="828529"/>
                  </a:lnTo>
                  <a:lnTo>
                    <a:pt x="1433068" y="485020"/>
                  </a:lnTo>
                  <a:lnTo>
                    <a:pt x="1433712" y="728571"/>
                  </a:lnTo>
                  <a:lnTo>
                    <a:pt x="1434357" y="650690"/>
                  </a:lnTo>
                  <a:lnTo>
                    <a:pt x="1435645" y="774478"/>
                  </a:lnTo>
                  <a:lnTo>
                    <a:pt x="1438867" y="414962"/>
                  </a:lnTo>
                  <a:lnTo>
                    <a:pt x="1440800" y="685689"/>
                  </a:lnTo>
                  <a:lnTo>
                    <a:pt x="1441445" y="634443"/>
                  </a:lnTo>
                  <a:lnTo>
                    <a:pt x="1442733" y="302377"/>
                  </a:lnTo>
                  <a:lnTo>
                    <a:pt x="1443378" y="383026"/>
                  </a:lnTo>
                  <a:lnTo>
                    <a:pt x="1444022" y="846384"/>
                  </a:lnTo>
                  <a:lnTo>
                    <a:pt x="1444666" y="665762"/>
                  </a:lnTo>
                  <a:lnTo>
                    <a:pt x="1445955" y="815977"/>
                  </a:lnTo>
                  <a:lnTo>
                    <a:pt x="1446599" y="911032"/>
                  </a:lnTo>
                  <a:lnTo>
                    <a:pt x="1447244" y="751663"/>
                  </a:lnTo>
                  <a:lnTo>
                    <a:pt x="1447888" y="861724"/>
                  </a:lnTo>
                  <a:lnTo>
                    <a:pt x="1449177" y="1031551"/>
                  </a:lnTo>
                  <a:lnTo>
                    <a:pt x="1451110" y="615849"/>
                  </a:lnTo>
                  <a:lnTo>
                    <a:pt x="1451754" y="803790"/>
                  </a:lnTo>
                  <a:lnTo>
                    <a:pt x="1452399" y="682880"/>
                  </a:lnTo>
                  <a:lnTo>
                    <a:pt x="1453687" y="583759"/>
                  </a:lnTo>
                  <a:lnTo>
                    <a:pt x="1454332" y="921152"/>
                  </a:lnTo>
                  <a:lnTo>
                    <a:pt x="1454976" y="567338"/>
                  </a:lnTo>
                  <a:lnTo>
                    <a:pt x="1455621" y="568097"/>
                  </a:lnTo>
                  <a:lnTo>
                    <a:pt x="1457554" y="1056204"/>
                  </a:lnTo>
                  <a:lnTo>
                    <a:pt x="1459487" y="514189"/>
                  </a:lnTo>
                  <a:lnTo>
                    <a:pt x="1460131" y="1003526"/>
                  </a:lnTo>
                  <a:lnTo>
                    <a:pt x="1460775" y="872667"/>
                  </a:lnTo>
                  <a:lnTo>
                    <a:pt x="1462709" y="788405"/>
                  </a:lnTo>
                  <a:lnTo>
                    <a:pt x="1463353" y="829495"/>
                  </a:lnTo>
                  <a:lnTo>
                    <a:pt x="1463997" y="1078411"/>
                  </a:lnTo>
                  <a:lnTo>
                    <a:pt x="1464642" y="886175"/>
                  </a:lnTo>
                  <a:lnTo>
                    <a:pt x="1465930" y="702365"/>
                  </a:lnTo>
                  <a:lnTo>
                    <a:pt x="1466575" y="823723"/>
                  </a:lnTo>
                  <a:lnTo>
                    <a:pt x="1467219" y="673618"/>
                  </a:lnTo>
                  <a:lnTo>
                    <a:pt x="1468508" y="678941"/>
                  </a:lnTo>
                  <a:lnTo>
                    <a:pt x="1469152" y="561326"/>
                  </a:lnTo>
                  <a:lnTo>
                    <a:pt x="1469797" y="816707"/>
                  </a:lnTo>
                  <a:lnTo>
                    <a:pt x="1470441" y="550762"/>
                  </a:lnTo>
                  <a:lnTo>
                    <a:pt x="1472374" y="819518"/>
                  </a:lnTo>
                  <a:lnTo>
                    <a:pt x="1474307" y="587146"/>
                  </a:lnTo>
                  <a:lnTo>
                    <a:pt x="1474952" y="983797"/>
                  </a:lnTo>
                  <a:lnTo>
                    <a:pt x="1475596" y="927710"/>
                  </a:lnTo>
                  <a:lnTo>
                    <a:pt x="1476240" y="698674"/>
                  </a:lnTo>
                  <a:lnTo>
                    <a:pt x="1476885" y="765237"/>
                  </a:lnTo>
                  <a:lnTo>
                    <a:pt x="1477529" y="849415"/>
                  </a:lnTo>
                  <a:lnTo>
                    <a:pt x="1478173" y="775440"/>
                  </a:lnTo>
                  <a:lnTo>
                    <a:pt x="1480106" y="888513"/>
                  </a:lnTo>
                  <a:lnTo>
                    <a:pt x="1482040" y="592073"/>
                  </a:lnTo>
                  <a:lnTo>
                    <a:pt x="1482684" y="725732"/>
                  </a:lnTo>
                  <a:lnTo>
                    <a:pt x="1483328" y="600023"/>
                  </a:lnTo>
                  <a:lnTo>
                    <a:pt x="1483973" y="645910"/>
                  </a:lnTo>
                  <a:lnTo>
                    <a:pt x="1484617" y="480858"/>
                  </a:lnTo>
                  <a:lnTo>
                    <a:pt x="1485261" y="496534"/>
                  </a:lnTo>
                  <a:lnTo>
                    <a:pt x="1487839" y="939386"/>
                  </a:lnTo>
                  <a:lnTo>
                    <a:pt x="1488483" y="883383"/>
                  </a:lnTo>
                  <a:lnTo>
                    <a:pt x="1489772" y="622852"/>
                  </a:lnTo>
                  <a:lnTo>
                    <a:pt x="1490416" y="881512"/>
                  </a:lnTo>
                  <a:lnTo>
                    <a:pt x="1491061" y="738557"/>
                  </a:lnTo>
                  <a:lnTo>
                    <a:pt x="1492994" y="975368"/>
                  </a:lnTo>
                  <a:lnTo>
                    <a:pt x="1493638" y="569768"/>
                  </a:lnTo>
                  <a:lnTo>
                    <a:pt x="1494927" y="634764"/>
                  </a:lnTo>
                  <a:lnTo>
                    <a:pt x="1496216" y="1039321"/>
                  </a:lnTo>
                  <a:lnTo>
                    <a:pt x="1496860" y="649453"/>
                  </a:lnTo>
                  <a:lnTo>
                    <a:pt x="1497504" y="858779"/>
                  </a:lnTo>
                  <a:lnTo>
                    <a:pt x="1499437" y="554265"/>
                  </a:lnTo>
                  <a:lnTo>
                    <a:pt x="1500726" y="952227"/>
                  </a:lnTo>
                  <a:lnTo>
                    <a:pt x="1501371" y="759162"/>
                  </a:lnTo>
                  <a:lnTo>
                    <a:pt x="1502015" y="924150"/>
                  </a:lnTo>
                  <a:lnTo>
                    <a:pt x="1503948" y="549463"/>
                  </a:lnTo>
                  <a:lnTo>
                    <a:pt x="1504592" y="769665"/>
                  </a:lnTo>
                  <a:lnTo>
                    <a:pt x="1505237" y="689607"/>
                  </a:lnTo>
                  <a:lnTo>
                    <a:pt x="1505881" y="669004"/>
                  </a:lnTo>
                  <a:lnTo>
                    <a:pt x="1507170" y="794554"/>
                  </a:lnTo>
                  <a:lnTo>
                    <a:pt x="1507814" y="587129"/>
                  </a:lnTo>
                  <a:lnTo>
                    <a:pt x="1508459" y="764463"/>
                  </a:lnTo>
                  <a:lnTo>
                    <a:pt x="1509103" y="931972"/>
                  </a:lnTo>
                  <a:lnTo>
                    <a:pt x="1509747" y="744355"/>
                  </a:lnTo>
                  <a:lnTo>
                    <a:pt x="1510392" y="818788"/>
                  </a:lnTo>
                  <a:lnTo>
                    <a:pt x="1511036" y="754681"/>
                  </a:lnTo>
                  <a:lnTo>
                    <a:pt x="1512325" y="534905"/>
                  </a:lnTo>
                  <a:lnTo>
                    <a:pt x="1513613" y="744131"/>
                  </a:lnTo>
                  <a:lnTo>
                    <a:pt x="1514258" y="713890"/>
                  </a:lnTo>
                  <a:lnTo>
                    <a:pt x="1515547" y="824106"/>
                  </a:lnTo>
                  <a:lnTo>
                    <a:pt x="1517480" y="1023068"/>
                  </a:lnTo>
                  <a:lnTo>
                    <a:pt x="1519413" y="809557"/>
                  </a:lnTo>
                  <a:lnTo>
                    <a:pt x="1520057" y="786491"/>
                  </a:lnTo>
                  <a:lnTo>
                    <a:pt x="1520701" y="561598"/>
                  </a:lnTo>
                  <a:lnTo>
                    <a:pt x="1521346" y="825468"/>
                  </a:lnTo>
                  <a:lnTo>
                    <a:pt x="1521990" y="798932"/>
                  </a:lnTo>
                  <a:lnTo>
                    <a:pt x="1522635" y="623968"/>
                  </a:lnTo>
                  <a:lnTo>
                    <a:pt x="1523279" y="771312"/>
                  </a:lnTo>
                  <a:lnTo>
                    <a:pt x="1523923" y="797773"/>
                  </a:lnTo>
                  <a:lnTo>
                    <a:pt x="1525212" y="496103"/>
                  </a:lnTo>
                  <a:lnTo>
                    <a:pt x="1527145" y="904384"/>
                  </a:lnTo>
                  <a:lnTo>
                    <a:pt x="1529723" y="473701"/>
                  </a:lnTo>
                  <a:lnTo>
                    <a:pt x="1530367" y="810875"/>
                  </a:lnTo>
                  <a:lnTo>
                    <a:pt x="1531011" y="793830"/>
                  </a:lnTo>
                  <a:lnTo>
                    <a:pt x="1531656" y="623645"/>
                  </a:lnTo>
                  <a:lnTo>
                    <a:pt x="1532300" y="980473"/>
                  </a:lnTo>
                  <a:lnTo>
                    <a:pt x="1533589" y="976743"/>
                  </a:lnTo>
                  <a:lnTo>
                    <a:pt x="1535522" y="205768"/>
                  </a:lnTo>
                  <a:lnTo>
                    <a:pt x="1536166" y="577458"/>
                  </a:lnTo>
                  <a:lnTo>
                    <a:pt x="1536811" y="1045085"/>
                  </a:lnTo>
                  <a:lnTo>
                    <a:pt x="1537455" y="826266"/>
                  </a:lnTo>
                  <a:lnTo>
                    <a:pt x="1538099" y="619570"/>
                  </a:lnTo>
                  <a:lnTo>
                    <a:pt x="1538744" y="726638"/>
                  </a:lnTo>
                  <a:lnTo>
                    <a:pt x="1539388" y="750917"/>
                  </a:lnTo>
                  <a:lnTo>
                    <a:pt x="1540032" y="579460"/>
                  </a:lnTo>
                  <a:lnTo>
                    <a:pt x="1540677" y="606165"/>
                  </a:lnTo>
                  <a:lnTo>
                    <a:pt x="1542610" y="940293"/>
                  </a:lnTo>
                  <a:lnTo>
                    <a:pt x="1544543" y="488653"/>
                  </a:lnTo>
                  <a:lnTo>
                    <a:pt x="1545187" y="814201"/>
                  </a:lnTo>
                  <a:lnTo>
                    <a:pt x="1546476" y="804014"/>
                  </a:lnTo>
                  <a:lnTo>
                    <a:pt x="1547120" y="887349"/>
                  </a:lnTo>
                  <a:lnTo>
                    <a:pt x="1547765" y="707174"/>
                  </a:lnTo>
                  <a:lnTo>
                    <a:pt x="1548409" y="758618"/>
                  </a:lnTo>
                  <a:lnTo>
                    <a:pt x="1550342" y="989079"/>
                  </a:lnTo>
                  <a:lnTo>
                    <a:pt x="1551631" y="840959"/>
                  </a:lnTo>
                  <a:lnTo>
                    <a:pt x="1552275" y="1005717"/>
                  </a:lnTo>
                  <a:lnTo>
                    <a:pt x="1552920" y="928878"/>
                  </a:lnTo>
                  <a:lnTo>
                    <a:pt x="1553564" y="929530"/>
                  </a:lnTo>
                  <a:lnTo>
                    <a:pt x="1554208" y="916229"/>
                  </a:lnTo>
                  <a:lnTo>
                    <a:pt x="1554853" y="714127"/>
                  </a:lnTo>
                  <a:lnTo>
                    <a:pt x="1555497" y="878006"/>
                  </a:lnTo>
                  <a:lnTo>
                    <a:pt x="1556786" y="1050509"/>
                  </a:lnTo>
                  <a:lnTo>
                    <a:pt x="1558719" y="774609"/>
                  </a:lnTo>
                  <a:lnTo>
                    <a:pt x="1560008" y="948324"/>
                  </a:lnTo>
                  <a:lnTo>
                    <a:pt x="1560652" y="1025474"/>
                  </a:lnTo>
                  <a:lnTo>
                    <a:pt x="1562585" y="441936"/>
                  </a:lnTo>
                  <a:lnTo>
                    <a:pt x="1563230" y="494220"/>
                  </a:lnTo>
                  <a:lnTo>
                    <a:pt x="1563874" y="315916"/>
                  </a:lnTo>
                  <a:lnTo>
                    <a:pt x="1565163" y="698764"/>
                  </a:lnTo>
                  <a:lnTo>
                    <a:pt x="1565807" y="659704"/>
                  </a:lnTo>
                  <a:lnTo>
                    <a:pt x="1567096" y="956940"/>
                  </a:lnTo>
                  <a:lnTo>
                    <a:pt x="1567740" y="0"/>
                  </a:lnTo>
                  <a:lnTo>
                    <a:pt x="1568384" y="560647"/>
                  </a:lnTo>
                  <a:lnTo>
                    <a:pt x="1569029" y="326536"/>
                  </a:lnTo>
                  <a:lnTo>
                    <a:pt x="1570318" y="322938"/>
                  </a:lnTo>
                  <a:lnTo>
                    <a:pt x="1570962" y="813264"/>
                  </a:lnTo>
                  <a:lnTo>
                    <a:pt x="1572895" y="672451"/>
                  </a:lnTo>
                  <a:lnTo>
                    <a:pt x="1573539" y="698097"/>
                  </a:lnTo>
                  <a:lnTo>
                    <a:pt x="1574184" y="1024061"/>
                  </a:lnTo>
                  <a:lnTo>
                    <a:pt x="1574828" y="989373"/>
                  </a:lnTo>
                  <a:lnTo>
                    <a:pt x="1575473" y="545589"/>
                  </a:lnTo>
                  <a:lnTo>
                    <a:pt x="1576117" y="869412"/>
                  </a:lnTo>
                  <a:lnTo>
                    <a:pt x="1578050" y="707174"/>
                  </a:lnTo>
                  <a:lnTo>
                    <a:pt x="1578694" y="740056"/>
                  </a:lnTo>
                  <a:lnTo>
                    <a:pt x="1579339" y="1017442"/>
                  </a:lnTo>
                  <a:lnTo>
                    <a:pt x="1579983" y="894561"/>
                  </a:lnTo>
                  <a:lnTo>
                    <a:pt x="1580627" y="858244"/>
                  </a:lnTo>
                  <a:lnTo>
                    <a:pt x="1581272" y="574538"/>
                  </a:lnTo>
                  <a:lnTo>
                    <a:pt x="1581916" y="676322"/>
                  </a:lnTo>
                  <a:lnTo>
                    <a:pt x="1582561" y="971109"/>
                  </a:lnTo>
                  <a:lnTo>
                    <a:pt x="1583205" y="917777"/>
                  </a:lnTo>
                  <a:lnTo>
                    <a:pt x="1583849" y="888757"/>
                  </a:lnTo>
                  <a:lnTo>
                    <a:pt x="1585138" y="727268"/>
                  </a:lnTo>
                  <a:lnTo>
                    <a:pt x="1585782" y="830061"/>
                  </a:lnTo>
                  <a:lnTo>
                    <a:pt x="1586427" y="487209"/>
                  </a:lnTo>
                  <a:lnTo>
                    <a:pt x="1587071" y="506835"/>
                  </a:lnTo>
                  <a:lnTo>
                    <a:pt x="1587715" y="1090366"/>
                  </a:lnTo>
                  <a:lnTo>
                    <a:pt x="1588360" y="776617"/>
                  </a:lnTo>
                  <a:lnTo>
                    <a:pt x="1589004" y="877723"/>
                  </a:lnTo>
                  <a:lnTo>
                    <a:pt x="1589649" y="612109"/>
                  </a:lnTo>
                  <a:lnTo>
                    <a:pt x="1590293" y="852103"/>
                  </a:lnTo>
                  <a:lnTo>
                    <a:pt x="1590937" y="918535"/>
                  </a:lnTo>
                  <a:lnTo>
                    <a:pt x="1591582" y="900751"/>
                  </a:lnTo>
                  <a:lnTo>
                    <a:pt x="1592226" y="666285"/>
                  </a:lnTo>
                  <a:lnTo>
                    <a:pt x="1592870" y="768856"/>
                  </a:lnTo>
                  <a:lnTo>
                    <a:pt x="1593515" y="789743"/>
                  </a:lnTo>
                  <a:lnTo>
                    <a:pt x="1594159" y="768926"/>
                  </a:lnTo>
                  <a:lnTo>
                    <a:pt x="1594803" y="597267"/>
                  </a:lnTo>
                  <a:lnTo>
                    <a:pt x="1596737" y="1060443"/>
                  </a:lnTo>
                  <a:lnTo>
                    <a:pt x="1597381" y="877337"/>
                  </a:lnTo>
                  <a:lnTo>
                    <a:pt x="1598025" y="924924"/>
                  </a:lnTo>
                  <a:lnTo>
                    <a:pt x="1598670" y="920193"/>
                  </a:lnTo>
                  <a:lnTo>
                    <a:pt x="1599958" y="846351"/>
                  </a:lnTo>
                  <a:lnTo>
                    <a:pt x="1600603" y="582327"/>
                  </a:lnTo>
                  <a:lnTo>
                    <a:pt x="1601247" y="889324"/>
                  </a:lnTo>
                  <a:lnTo>
                    <a:pt x="1601891" y="720176"/>
                  </a:lnTo>
                  <a:lnTo>
                    <a:pt x="1602536" y="736386"/>
                  </a:lnTo>
                  <a:lnTo>
                    <a:pt x="1603825" y="849196"/>
                  </a:lnTo>
                  <a:lnTo>
                    <a:pt x="1604469" y="765516"/>
                  </a:lnTo>
                  <a:lnTo>
                    <a:pt x="1605113" y="845407"/>
                  </a:lnTo>
                  <a:lnTo>
                    <a:pt x="1605758" y="797043"/>
                  </a:lnTo>
                  <a:lnTo>
                    <a:pt x="1606402" y="585053"/>
                  </a:lnTo>
                  <a:lnTo>
                    <a:pt x="1607691" y="599608"/>
                  </a:lnTo>
                  <a:lnTo>
                    <a:pt x="1608335" y="424147"/>
                  </a:lnTo>
                  <a:lnTo>
                    <a:pt x="1608980" y="621768"/>
                  </a:lnTo>
                  <a:lnTo>
                    <a:pt x="1609624" y="679731"/>
                  </a:lnTo>
                  <a:lnTo>
                    <a:pt x="1610268" y="571601"/>
                  </a:lnTo>
                  <a:lnTo>
                    <a:pt x="1610913" y="781134"/>
                  </a:lnTo>
                  <a:lnTo>
                    <a:pt x="1611557" y="428615"/>
                  </a:lnTo>
                  <a:lnTo>
                    <a:pt x="1612846" y="464257"/>
                  </a:lnTo>
                  <a:lnTo>
                    <a:pt x="1613490" y="678839"/>
                  </a:lnTo>
                  <a:lnTo>
                    <a:pt x="1614134" y="485011"/>
                  </a:lnTo>
                  <a:lnTo>
                    <a:pt x="1614779" y="599760"/>
                  </a:lnTo>
                  <a:lnTo>
                    <a:pt x="1615423" y="531662"/>
                  </a:lnTo>
                  <a:lnTo>
                    <a:pt x="1616068" y="485133"/>
                  </a:lnTo>
                  <a:lnTo>
                    <a:pt x="1618001" y="807251"/>
                  </a:lnTo>
                  <a:lnTo>
                    <a:pt x="1619289" y="541131"/>
                  </a:lnTo>
                  <a:lnTo>
                    <a:pt x="1619934" y="673252"/>
                  </a:lnTo>
                  <a:lnTo>
                    <a:pt x="1620578" y="758556"/>
                  </a:lnTo>
                  <a:lnTo>
                    <a:pt x="1621222" y="708495"/>
                  </a:lnTo>
                  <a:lnTo>
                    <a:pt x="1621867" y="610706"/>
                  </a:lnTo>
                  <a:lnTo>
                    <a:pt x="1622511" y="662842"/>
                  </a:lnTo>
                  <a:lnTo>
                    <a:pt x="1623156" y="880738"/>
                  </a:lnTo>
                  <a:lnTo>
                    <a:pt x="1623800" y="766862"/>
                  </a:lnTo>
                  <a:lnTo>
                    <a:pt x="1625089" y="851784"/>
                  </a:lnTo>
                  <a:lnTo>
                    <a:pt x="1626377" y="673723"/>
                  </a:lnTo>
                  <a:lnTo>
                    <a:pt x="1627022" y="836060"/>
                  </a:lnTo>
                  <a:lnTo>
                    <a:pt x="1628310" y="602366"/>
                  </a:lnTo>
                  <a:lnTo>
                    <a:pt x="1628955" y="856235"/>
                  </a:lnTo>
                  <a:lnTo>
                    <a:pt x="1629599" y="641796"/>
                  </a:lnTo>
                  <a:lnTo>
                    <a:pt x="1630888" y="799818"/>
                  </a:lnTo>
                  <a:lnTo>
                    <a:pt x="1631532" y="532249"/>
                  </a:lnTo>
                  <a:lnTo>
                    <a:pt x="1632177" y="801742"/>
                  </a:lnTo>
                  <a:lnTo>
                    <a:pt x="1632821" y="835313"/>
                  </a:lnTo>
                  <a:lnTo>
                    <a:pt x="1634754" y="634847"/>
                  </a:lnTo>
                  <a:lnTo>
                    <a:pt x="1636043" y="724497"/>
                  </a:lnTo>
                  <a:lnTo>
                    <a:pt x="1636687" y="632871"/>
                  </a:lnTo>
                  <a:lnTo>
                    <a:pt x="1637332" y="857719"/>
                  </a:lnTo>
                  <a:lnTo>
                    <a:pt x="1637976" y="683949"/>
                  </a:lnTo>
                  <a:lnTo>
                    <a:pt x="1638620" y="480245"/>
                  </a:lnTo>
                  <a:lnTo>
                    <a:pt x="1639265" y="1108697"/>
                  </a:lnTo>
                  <a:lnTo>
                    <a:pt x="1639909" y="961577"/>
                  </a:lnTo>
                  <a:lnTo>
                    <a:pt x="1641198" y="649900"/>
                  </a:lnTo>
                  <a:lnTo>
                    <a:pt x="1642486" y="963994"/>
                  </a:lnTo>
                  <a:lnTo>
                    <a:pt x="1643131" y="621347"/>
                  </a:lnTo>
                  <a:lnTo>
                    <a:pt x="1643775" y="624665"/>
                  </a:lnTo>
                  <a:lnTo>
                    <a:pt x="1646997" y="985896"/>
                  </a:lnTo>
                  <a:lnTo>
                    <a:pt x="1648286" y="656413"/>
                  </a:lnTo>
                  <a:lnTo>
                    <a:pt x="1650219" y="1006745"/>
                  </a:lnTo>
                  <a:lnTo>
                    <a:pt x="1651508" y="847798"/>
                  </a:lnTo>
                  <a:lnTo>
                    <a:pt x="1652152" y="577629"/>
                  </a:lnTo>
                  <a:lnTo>
                    <a:pt x="1653441" y="623929"/>
                  </a:lnTo>
                  <a:lnTo>
                    <a:pt x="1654085" y="774589"/>
                  </a:lnTo>
                  <a:lnTo>
                    <a:pt x="1654729" y="517570"/>
                  </a:lnTo>
                  <a:lnTo>
                    <a:pt x="1656663" y="921566"/>
                  </a:lnTo>
                  <a:lnTo>
                    <a:pt x="1657307" y="935282"/>
                  </a:lnTo>
                  <a:lnTo>
                    <a:pt x="1659240" y="652963"/>
                  </a:lnTo>
                  <a:lnTo>
                    <a:pt x="1662462" y="876881"/>
                  </a:lnTo>
                  <a:lnTo>
                    <a:pt x="1663106" y="554915"/>
                  </a:lnTo>
                  <a:lnTo>
                    <a:pt x="1663751" y="741008"/>
                  </a:lnTo>
                  <a:lnTo>
                    <a:pt x="1664395" y="770061"/>
                  </a:lnTo>
                  <a:lnTo>
                    <a:pt x="1665039" y="904209"/>
                  </a:lnTo>
                  <a:lnTo>
                    <a:pt x="1665684" y="817026"/>
                  </a:lnTo>
                  <a:lnTo>
                    <a:pt x="1666328" y="709608"/>
                  </a:lnTo>
                  <a:lnTo>
                    <a:pt x="1666972" y="951652"/>
                  </a:lnTo>
                  <a:lnTo>
                    <a:pt x="1667617" y="848038"/>
                  </a:lnTo>
                  <a:lnTo>
                    <a:pt x="1668261" y="316441"/>
                  </a:lnTo>
                  <a:lnTo>
                    <a:pt x="1668905" y="570074"/>
                  </a:lnTo>
                  <a:lnTo>
                    <a:pt x="1669550" y="566938"/>
                  </a:lnTo>
                  <a:lnTo>
                    <a:pt x="1670194" y="572128"/>
                  </a:lnTo>
                  <a:lnTo>
                    <a:pt x="1671483" y="910746"/>
                  </a:lnTo>
                  <a:lnTo>
                    <a:pt x="1672127" y="812385"/>
                  </a:lnTo>
                  <a:lnTo>
                    <a:pt x="1674060" y="637614"/>
                  </a:lnTo>
                  <a:lnTo>
                    <a:pt x="1674705" y="685337"/>
                  </a:lnTo>
                  <a:lnTo>
                    <a:pt x="1675993" y="511969"/>
                  </a:lnTo>
                  <a:lnTo>
                    <a:pt x="1676638" y="723481"/>
                  </a:lnTo>
                  <a:lnTo>
                    <a:pt x="1677282" y="530822"/>
                  </a:lnTo>
                  <a:lnTo>
                    <a:pt x="1677927" y="672172"/>
                  </a:lnTo>
                  <a:lnTo>
                    <a:pt x="1678571" y="562900"/>
                  </a:lnTo>
                  <a:lnTo>
                    <a:pt x="1679215" y="418868"/>
                  </a:lnTo>
                  <a:lnTo>
                    <a:pt x="1681148" y="860956"/>
                  </a:lnTo>
                  <a:lnTo>
                    <a:pt x="1681793" y="563842"/>
                  </a:lnTo>
                  <a:lnTo>
                    <a:pt x="1682437" y="776465"/>
                  </a:lnTo>
                  <a:lnTo>
                    <a:pt x="1683082" y="869579"/>
                  </a:lnTo>
                  <a:lnTo>
                    <a:pt x="1683726" y="784473"/>
                  </a:lnTo>
                  <a:lnTo>
                    <a:pt x="1685659" y="266257"/>
                  </a:lnTo>
                  <a:lnTo>
                    <a:pt x="1686303" y="476329"/>
                  </a:lnTo>
                  <a:lnTo>
                    <a:pt x="1686948" y="355550"/>
                  </a:lnTo>
                  <a:lnTo>
                    <a:pt x="1687592" y="160929"/>
                  </a:lnTo>
                  <a:lnTo>
                    <a:pt x="1688881" y="626079"/>
                  </a:lnTo>
                  <a:lnTo>
                    <a:pt x="1689525" y="593902"/>
                  </a:lnTo>
                  <a:lnTo>
                    <a:pt x="1690170" y="702279"/>
                  </a:lnTo>
                  <a:lnTo>
                    <a:pt x="1690814" y="690077"/>
                  </a:lnTo>
                  <a:lnTo>
                    <a:pt x="1691458" y="532114"/>
                  </a:lnTo>
                  <a:lnTo>
                    <a:pt x="1692103" y="813483"/>
                  </a:lnTo>
                  <a:lnTo>
                    <a:pt x="1692747" y="772240"/>
                  </a:lnTo>
                  <a:lnTo>
                    <a:pt x="1693391" y="754304"/>
                  </a:lnTo>
                  <a:lnTo>
                    <a:pt x="1694680" y="937308"/>
                  </a:lnTo>
                  <a:lnTo>
                    <a:pt x="1695324" y="882938"/>
                  </a:lnTo>
                  <a:lnTo>
                    <a:pt x="1695969" y="730878"/>
                  </a:lnTo>
                  <a:lnTo>
                    <a:pt x="1696613" y="818705"/>
                  </a:lnTo>
                  <a:lnTo>
                    <a:pt x="1700479" y="616211"/>
                  </a:lnTo>
                  <a:lnTo>
                    <a:pt x="1703701" y="1061689"/>
                  </a:lnTo>
                  <a:lnTo>
                    <a:pt x="1704346" y="705711"/>
                  </a:lnTo>
                  <a:lnTo>
                    <a:pt x="1704990" y="982563"/>
                  </a:lnTo>
                  <a:lnTo>
                    <a:pt x="1707567" y="689326"/>
                  </a:lnTo>
                  <a:lnTo>
                    <a:pt x="1708212" y="1056879"/>
                  </a:lnTo>
                  <a:lnTo>
                    <a:pt x="1708856" y="1054672"/>
                  </a:lnTo>
                  <a:lnTo>
                    <a:pt x="1710789" y="630908"/>
                  </a:lnTo>
                  <a:lnTo>
                    <a:pt x="1712078" y="946450"/>
                  </a:lnTo>
                  <a:lnTo>
                    <a:pt x="1712722" y="478121"/>
                  </a:lnTo>
                  <a:lnTo>
                    <a:pt x="1713367" y="771469"/>
                  </a:lnTo>
                  <a:lnTo>
                    <a:pt x="1714011" y="730642"/>
                  </a:lnTo>
                  <a:lnTo>
                    <a:pt x="1714655" y="780302"/>
                  </a:lnTo>
                  <a:lnTo>
                    <a:pt x="1715300" y="561640"/>
                  </a:lnTo>
                  <a:lnTo>
                    <a:pt x="1716588" y="564751"/>
                  </a:lnTo>
                  <a:lnTo>
                    <a:pt x="1717233" y="829820"/>
                  </a:lnTo>
                  <a:lnTo>
                    <a:pt x="1717877" y="499267"/>
                  </a:lnTo>
                  <a:lnTo>
                    <a:pt x="1718522" y="768871"/>
                  </a:lnTo>
                  <a:lnTo>
                    <a:pt x="1719166" y="764492"/>
                  </a:lnTo>
                  <a:lnTo>
                    <a:pt x="1719810" y="811954"/>
                  </a:lnTo>
                  <a:lnTo>
                    <a:pt x="1720455" y="756119"/>
                  </a:lnTo>
                  <a:lnTo>
                    <a:pt x="1721743" y="488887"/>
                  </a:lnTo>
                  <a:lnTo>
                    <a:pt x="1722388" y="586300"/>
                  </a:lnTo>
                  <a:lnTo>
                    <a:pt x="1723677" y="909968"/>
                  </a:lnTo>
                  <a:lnTo>
                    <a:pt x="1724321" y="874272"/>
                  </a:lnTo>
                  <a:lnTo>
                    <a:pt x="1724965" y="531507"/>
                  </a:lnTo>
                  <a:lnTo>
                    <a:pt x="1725610" y="710862"/>
                  </a:lnTo>
                  <a:lnTo>
                    <a:pt x="1726254" y="874747"/>
                  </a:lnTo>
                  <a:lnTo>
                    <a:pt x="1726898" y="679557"/>
                  </a:lnTo>
                  <a:lnTo>
                    <a:pt x="1727543" y="880381"/>
                  </a:lnTo>
                  <a:lnTo>
                    <a:pt x="1728187" y="1027871"/>
                  </a:lnTo>
                  <a:lnTo>
                    <a:pt x="1728831" y="1007468"/>
                  </a:lnTo>
                  <a:lnTo>
                    <a:pt x="1730765" y="682260"/>
                  </a:lnTo>
                  <a:lnTo>
                    <a:pt x="1732053" y="947570"/>
                  </a:lnTo>
                  <a:lnTo>
                    <a:pt x="1732698" y="788178"/>
                  </a:lnTo>
                  <a:lnTo>
                    <a:pt x="1733342" y="792891"/>
                  </a:lnTo>
                  <a:lnTo>
                    <a:pt x="1733986" y="732422"/>
                  </a:lnTo>
                  <a:lnTo>
                    <a:pt x="1735919" y="831533"/>
                  </a:lnTo>
                  <a:lnTo>
                    <a:pt x="1736564" y="680990"/>
                  </a:lnTo>
                  <a:lnTo>
                    <a:pt x="1737208" y="806865"/>
                  </a:lnTo>
                  <a:lnTo>
                    <a:pt x="1737853" y="858861"/>
                  </a:lnTo>
                  <a:lnTo>
                    <a:pt x="1739141" y="447743"/>
                  </a:lnTo>
                  <a:lnTo>
                    <a:pt x="1739786" y="1045220"/>
                  </a:lnTo>
                  <a:lnTo>
                    <a:pt x="1740430" y="614284"/>
                  </a:lnTo>
                  <a:lnTo>
                    <a:pt x="1741074" y="921667"/>
                  </a:lnTo>
                  <a:lnTo>
                    <a:pt x="1741719" y="503381"/>
                  </a:lnTo>
                  <a:lnTo>
                    <a:pt x="1742363" y="565601"/>
                  </a:lnTo>
                  <a:lnTo>
                    <a:pt x="1744941" y="958860"/>
                  </a:lnTo>
                  <a:lnTo>
                    <a:pt x="1746229" y="562184"/>
                  </a:lnTo>
                  <a:lnTo>
                    <a:pt x="1746874" y="620096"/>
                  </a:lnTo>
                  <a:lnTo>
                    <a:pt x="1747518" y="819971"/>
                  </a:lnTo>
                  <a:lnTo>
                    <a:pt x="1748162" y="782846"/>
                  </a:lnTo>
                  <a:lnTo>
                    <a:pt x="1748807" y="638016"/>
                  </a:lnTo>
                  <a:lnTo>
                    <a:pt x="1749451" y="1085602"/>
                  </a:lnTo>
                  <a:lnTo>
                    <a:pt x="1750095" y="793962"/>
                  </a:lnTo>
                  <a:lnTo>
                    <a:pt x="1752029" y="602266"/>
                  </a:lnTo>
                  <a:lnTo>
                    <a:pt x="1752673" y="768971"/>
                  </a:lnTo>
                  <a:lnTo>
                    <a:pt x="1753317" y="607492"/>
                  </a:lnTo>
                  <a:lnTo>
                    <a:pt x="1753962" y="731271"/>
                  </a:lnTo>
                  <a:lnTo>
                    <a:pt x="1754606" y="586096"/>
                  </a:lnTo>
                  <a:lnTo>
                    <a:pt x="1755895" y="407537"/>
                  </a:lnTo>
                  <a:lnTo>
                    <a:pt x="1756539" y="639747"/>
                  </a:lnTo>
                  <a:lnTo>
                    <a:pt x="1757184" y="523944"/>
                  </a:lnTo>
                  <a:lnTo>
                    <a:pt x="1757828" y="501115"/>
                  </a:lnTo>
                  <a:lnTo>
                    <a:pt x="1759761" y="856279"/>
                  </a:lnTo>
                  <a:lnTo>
                    <a:pt x="1760405" y="841670"/>
                  </a:lnTo>
                  <a:lnTo>
                    <a:pt x="1761694" y="684466"/>
                  </a:lnTo>
                  <a:lnTo>
                    <a:pt x="1762338" y="875697"/>
                  </a:lnTo>
                  <a:lnTo>
                    <a:pt x="1762983" y="625182"/>
                  </a:lnTo>
                  <a:lnTo>
                    <a:pt x="1763627" y="1002838"/>
                  </a:lnTo>
                  <a:lnTo>
                    <a:pt x="1764272" y="911675"/>
                  </a:lnTo>
                  <a:lnTo>
                    <a:pt x="1764916" y="545706"/>
                  </a:lnTo>
                  <a:lnTo>
                    <a:pt x="1765560" y="971121"/>
                  </a:lnTo>
                  <a:lnTo>
                    <a:pt x="1766205" y="699863"/>
                  </a:lnTo>
                  <a:lnTo>
                    <a:pt x="1766849" y="1149554"/>
                  </a:lnTo>
                  <a:lnTo>
                    <a:pt x="1767493" y="928143"/>
                  </a:lnTo>
                  <a:lnTo>
                    <a:pt x="1768782" y="730228"/>
                  </a:lnTo>
                  <a:lnTo>
                    <a:pt x="1769426" y="1410085"/>
                  </a:lnTo>
                  <a:lnTo>
                    <a:pt x="1770071" y="871686"/>
                  </a:lnTo>
                  <a:lnTo>
                    <a:pt x="1770715" y="885729"/>
                  </a:lnTo>
                  <a:lnTo>
                    <a:pt x="1771360" y="576104"/>
                  </a:lnTo>
                  <a:lnTo>
                    <a:pt x="1772004" y="755061"/>
                  </a:lnTo>
                  <a:lnTo>
                    <a:pt x="1772648" y="744457"/>
                  </a:lnTo>
                  <a:lnTo>
                    <a:pt x="1773293" y="986832"/>
                  </a:lnTo>
                  <a:lnTo>
                    <a:pt x="1773937" y="647857"/>
                  </a:lnTo>
                  <a:lnTo>
                    <a:pt x="1774581" y="919247"/>
                  </a:lnTo>
                  <a:lnTo>
                    <a:pt x="1777159" y="661243"/>
                  </a:lnTo>
                  <a:lnTo>
                    <a:pt x="1778448" y="1021602"/>
                  </a:lnTo>
                  <a:lnTo>
                    <a:pt x="1779092" y="710994"/>
                  </a:lnTo>
                  <a:lnTo>
                    <a:pt x="1779736" y="1252474"/>
                  </a:lnTo>
                  <a:lnTo>
                    <a:pt x="1780381" y="728329"/>
                  </a:lnTo>
                  <a:lnTo>
                    <a:pt x="1781669" y="1062340"/>
                  </a:lnTo>
                  <a:lnTo>
                    <a:pt x="1783602" y="79609"/>
                  </a:lnTo>
                  <a:lnTo>
                    <a:pt x="1784247" y="1027594"/>
                  </a:lnTo>
                  <a:lnTo>
                    <a:pt x="1784891" y="616695"/>
                  </a:lnTo>
                  <a:lnTo>
                    <a:pt x="1786180" y="758381"/>
                  </a:lnTo>
                  <a:lnTo>
                    <a:pt x="1788113" y="574260"/>
                  </a:lnTo>
                  <a:lnTo>
                    <a:pt x="1788757" y="695713"/>
                  </a:lnTo>
                  <a:lnTo>
                    <a:pt x="1790046" y="366945"/>
                  </a:lnTo>
                  <a:lnTo>
                    <a:pt x="1791979" y="988827"/>
                  </a:lnTo>
                  <a:lnTo>
                    <a:pt x="1792624" y="997670"/>
                  </a:lnTo>
                  <a:lnTo>
                    <a:pt x="1793912" y="624711"/>
                  </a:lnTo>
                  <a:lnTo>
                    <a:pt x="1794557" y="657638"/>
                  </a:lnTo>
                  <a:lnTo>
                    <a:pt x="1795845" y="893678"/>
                  </a:lnTo>
                  <a:lnTo>
                    <a:pt x="1796490" y="646114"/>
                  </a:lnTo>
                  <a:lnTo>
                    <a:pt x="1797134" y="983338"/>
                  </a:lnTo>
                  <a:lnTo>
                    <a:pt x="1798423" y="928629"/>
                  </a:lnTo>
                  <a:lnTo>
                    <a:pt x="1799067" y="689128"/>
                  </a:lnTo>
                  <a:lnTo>
                    <a:pt x="1799712" y="737921"/>
                  </a:lnTo>
                  <a:lnTo>
                    <a:pt x="1800356" y="1242982"/>
                  </a:lnTo>
                  <a:lnTo>
                    <a:pt x="1801000" y="844354"/>
                  </a:lnTo>
                  <a:lnTo>
                    <a:pt x="1801645" y="993451"/>
                  </a:lnTo>
                  <a:lnTo>
                    <a:pt x="1802289" y="569472"/>
                  </a:lnTo>
                  <a:lnTo>
                    <a:pt x="1802933" y="825712"/>
                  </a:lnTo>
                  <a:lnTo>
                    <a:pt x="1803578" y="890408"/>
                  </a:lnTo>
                  <a:lnTo>
                    <a:pt x="1804867" y="598280"/>
                  </a:lnTo>
                  <a:lnTo>
                    <a:pt x="1806800" y="850066"/>
                  </a:lnTo>
                  <a:lnTo>
                    <a:pt x="1807444" y="825172"/>
                  </a:lnTo>
                  <a:lnTo>
                    <a:pt x="1808733" y="659661"/>
                  </a:lnTo>
                  <a:lnTo>
                    <a:pt x="1809377" y="816621"/>
                  </a:lnTo>
                  <a:lnTo>
                    <a:pt x="1810021" y="529825"/>
                  </a:lnTo>
                  <a:lnTo>
                    <a:pt x="1810666" y="803302"/>
                  </a:lnTo>
                  <a:lnTo>
                    <a:pt x="1811310" y="659182"/>
                  </a:lnTo>
                  <a:lnTo>
                    <a:pt x="1811955" y="1102852"/>
                  </a:lnTo>
                  <a:lnTo>
                    <a:pt x="1812599" y="865418"/>
                  </a:lnTo>
                  <a:lnTo>
                    <a:pt x="1813243" y="796846"/>
                  </a:lnTo>
                  <a:lnTo>
                    <a:pt x="1813888" y="1003292"/>
                  </a:lnTo>
                  <a:lnTo>
                    <a:pt x="1814532" y="900714"/>
                  </a:lnTo>
                  <a:lnTo>
                    <a:pt x="1815176" y="889005"/>
                  </a:lnTo>
                  <a:lnTo>
                    <a:pt x="1816465" y="585617"/>
                  </a:lnTo>
                  <a:lnTo>
                    <a:pt x="1817754" y="961082"/>
                  </a:lnTo>
                  <a:lnTo>
                    <a:pt x="1818398" y="752877"/>
                  </a:lnTo>
                  <a:lnTo>
                    <a:pt x="1819043" y="619695"/>
                  </a:lnTo>
                  <a:lnTo>
                    <a:pt x="1820976" y="1038255"/>
                  </a:lnTo>
                  <a:lnTo>
                    <a:pt x="1822264" y="637908"/>
                  </a:lnTo>
                  <a:lnTo>
                    <a:pt x="1822909" y="754906"/>
                  </a:lnTo>
                  <a:lnTo>
                    <a:pt x="1823553" y="688207"/>
                  </a:lnTo>
                  <a:lnTo>
                    <a:pt x="1824197" y="705393"/>
                  </a:lnTo>
                  <a:lnTo>
                    <a:pt x="1824842" y="957270"/>
                  </a:lnTo>
                  <a:lnTo>
                    <a:pt x="1826131" y="922598"/>
                  </a:lnTo>
                  <a:lnTo>
                    <a:pt x="1826775" y="780734"/>
                  </a:lnTo>
                  <a:lnTo>
                    <a:pt x="1827419" y="815479"/>
                  </a:lnTo>
                  <a:lnTo>
                    <a:pt x="1828064" y="833457"/>
                  </a:lnTo>
                  <a:lnTo>
                    <a:pt x="1828708" y="640799"/>
                  </a:lnTo>
                  <a:lnTo>
                    <a:pt x="1830641" y="915033"/>
                  </a:lnTo>
                  <a:lnTo>
                    <a:pt x="1831286" y="1018698"/>
                  </a:lnTo>
                  <a:lnTo>
                    <a:pt x="1833219" y="672804"/>
                  </a:lnTo>
                  <a:lnTo>
                    <a:pt x="1833863" y="614460"/>
                  </a:lnTo>
                  <a:lnTo>
                    <a:pt x="1834507" y="950584"/>
                  </a:lnTo>
                  <a:lnTo>
                    <a:pt x="1835152" y="647048"/>
                  </a:lnTo>
                  <a:lnTo>
                    <a:pt x="1835796" y="516549"/>
                  </a:lnTo>
                  <a:lnTo>
                    <a:pt x="1837085" y="958918"/>
                  </a:lnTo>
                  <a:lnTo>
                    <a:pt x="1838374" y="571715"/>
                  </a:lnTo>
                  <a:lnTo>
                    <a:pt x="1839018" y="594960"/>
                  </a:lnTo>
                  <a:lnTo>
                    <a:pt x="1840307" y="973853"/>
                  </a:lnTo>
                  <a:lnTo>
                    <a:pt x="1840951" y="188769"/>
                  </a:lnTo>
                  <a:lnTo>
                    <a:pt x="1841595" y="748052"/>
                  </a:lnTo>
                  <a:lnTo>
                    <a:pt x="1842240" y="846515"/>
                  </a:lnTo>
                  <a:lnTo>
                    <a:pt x="1842884" y="675789"/>
                  </a:lnTo>
                  <a:lnTo>
                    <a:pt x="1843528" y="726206"/>
                  </a:lnTo>
                  <a:lnTo>
                    <a:pt x="1844173" y="722117"/>
                  </a:lnTo>
                  <a:lnTo>
                    <a:pt x="1844817" y="620390"/>
                  </a:lnTo>
                  <a:lnTo>
                    <a:pt x="1845462" y="918349"/>
                  </a:lnTo>
                  <a:lnTo>
                    <a:pt x="1846106" y="704997"/>
                  </a:lnTo>
                  <a:lnTo>
                    <a:pt x="1846750" y="646006"/>
                  </a:lnTo>
                  <a:lnTo>
                    <a:pt x="1847395" y="914404"/>
                  </a:lnTo>
                  <a:lnTo>
                    <a:pt x="1848039" y="636187"/>
                  </a:lnTo>
                  <a:lnTo>
                    <a:pt x="1848683" y="762164"/>
                  </a:lnTo>
                  <a:lnTo>
                    <a:pt x="1849328" y="588841"/>
                  </a:lnTo>
                  <a:lnTo>
                    <a:pt x="1849972" y="670270"/>
                  </a:lnTo>
                  <a:lnTo>
                    <a:pt x="1850616" y="674287"/>
                  </a:lnTo>
                  <a:lnTo>
                    <a:pt x="1851261" y="934673"/>
                  </a:lnTo>
                  <a:lnTo>
                    <a:pt x="1851905" y="525253"/>
                  </a:lnTo>
                  <a:lnTo>
                    <a:pt x="1853194" y="542688"/>
                  </a:lnTo>
                  <a:lnTo>
                    <a:pt x="1853838" y="857760"/>
                  </a:lnTo>
                  <a:lnTo>
                    <a:pt x="1854483" y="656833"/>
                  </a:lnTo>
                  <a:lnTo>
                    <a:pt x="1855127" y="776241"/>
                  </a:lnTo>
                  <a:lnTo>
                    <a:pt x="1855771" y="641975"/>
                  </a:lnTo>
                  <a:lnTo>
                    <a:pt x="1856416" y="495235"/>
                  </a:lnTo>
                  <a:lnTo>
                    <a:pt x="1857704" y="993326"/>
                  </a:lnTo>
                  <a:lnTo>
                    <a:pt x="1858993" y="732519"/>
                  </a:lnTo>
                  <a:lnTo>
                    <a:pt x="1859638" y="943132"/>
                  </a:lnTo>
                  <a:lnTo>
                    <a:pt x="1860926" y="925622"/>
                  </a:lnTo>
                  <a:lnTo>
                    <a:pt x="1861571" y="608374"/>
                  </a:lnTo>
                  <a:lnTo>
                    <a:pt x="1862215" y="887221"/>
                  </a:lnTo>
                  <a:lnTo>
                    <a:pt x="1863504" y="586725"/>
                  </a:lnTo>
                  <a:lnTo>
                    <a:pt x="1864148" y="621585"/>
                  </a:lnTo>
                  <a:lnTo>
                    <a:pt x="1865437" y="827287"/>
                  </a:lnTo>
                  <a:lnTo>
                    <a:pt x="1866081" y="668314"/>
                  </a:lnTo>
                  <a:lnTo>
                    <a:pt x="1867370" y="686548"/>
                  </a:lnTo>
                  <a:lnTo>
                    <a:pt x="1868659" y="693274"/>
                  </a:lnTo>
                  <a:lnTo>
                    <a:pt x="1869947" y="965008"/>
                  </a:lnTo>
                  <a:lnTo>
                    <a:pt x="1871881" y="436087"/>
                  </a:lnTo>
                  <a:lnTo>
                    <a:pt x="1872525" y="1008306"/>
                  </a:lnTo>
                  <a:lnTo>
                    <a:pt x="1873169" y="430874"/>
                  </a:lnTo>
                  <a:lnTo>
                    <a:pt x="1873814" y="882944"/>
                  </a:lnTo>
                  <a:lnTo>
                    <a:pt x="1874458" y="660477"/>
                  </a:lnTo>
                  <a:lnTo>
                    <a:pt x="1875102" y="686935"/>
                  </a:lnTo>
                  <a:lnTo>
                    <a:pt x="1875747" y="905826"/>
                  </a:lnTo>
                  <a:lnTo>
                    <a:pt x="1876391" y="781726"/>
                  </a:lnTo>
                  <a:lnTo>
                    <a:pt x="1877035" y="632411"/>
                  </a:lnTo>
                  <a:lnTo>
                    <a:pt x="1877680" y="704091"/>
                  </a:lnTo>
                  <a:lnTo>
                    <a:pt x="1879613" y="985841"/>
                  </a:lnTo>
                  <a:lnTo>
                    <a:pt x="1881546" y="577985"/>
                  </a:lnTo>
                  <a:lnTo>
                    <a:pt x="1882190" y="759196"/>
                  </a:lnTo>
                  <a:lnTo>
                    <a:pt x="1882835" y="566711"/>
                  </a:lnTo>
                  <a:lnTo>
                    <a:pt x="1883479" y="583260"/>
                  </a:lnTo>
                  <a:lnTo>
                    <a:pt x="1884768" y="855836"/>
                  </a:lnTo>
                  <a:lnTo>
                    <a:pt x="1885412" y="620178"/>
                  </a:lnTo>
                  <a:lnTo>
                    <a:pt x="1886057" y="928267"/>
                  </a:lnTo>
                  <a:lnTo>
                    <a:pt x="1886701" y="611298"/>
                  </a:lnTo>
                  <a:lnTo>
                    <a:pt x="1887345" y="920225"/>
                  </a:lnTo>
                  <a:lnTo>
                    <a:pt x="1888634" y="605773"/>
                  </a:lnTo>
                  <a:lnTo>
                    <a:pt x="1889278" y="633027"/>
                  </a:lnTo>
                  <a:lnTo>
                    <a:pt x="1891211" y="817924"/>
                  </a:lnTo>
                  <a:lnTo>
                    <a:pt x="1891856" y="756233"/>
                  </a:lnTo>
                  <a:lnTo>
                    <a:pt x="1893145" y="892001"/>
                  </a:lnTo>
                  <a:lnTo>
                    <a:pt x="1893789" y="600984"/>
                  </a:lnTo>
                  <a:lnTo>
                    <a:pt x="1895078" y="606888"/>
                  </a:lnTo>
                  <a:lnTo>
                    <a:pt x="1896366" y="696057"/>
                  </a:lnTo>
                  <a:lnTo>
                    <a:pt x="1897011" y="745996"/>
                  </a:lnTo>
                  <a:lnTo>
                    <a:pt x="1897655" y="624628"/>
                  </a:lnTo>
                  <a:lnTo>
                    <a:pt x="1898299" y="743455"/>
                  </a:lnTo>
                  <a:lnTo>
                    <a:pt x="1899588" y="868491"/>
                  </a:lnTo>
                  <a:lnTo>
                    <a:pt x="1900233" y="775404"/>
                  </a:lnTo>
                  <a:lnTo>
                    <a:pt x="1900877" y="856231"/>
                  </a:lnTo>
                  <a:lnTo>
                    <a:pt x="1901521" y="977022"/>
                  </a:lnTo>
                  <a:lnTo>
                    <a:pt x="1902166" y="865012"/>
                  </a:lnTo>
                  <a:lnTo>
                    <a:pt x="1902810" y="630218"/>
                  </a:lnTo>
                  <a:lnTo>
                    <a:pt x="1904099" y="637637"/>
                  </a:lnTo>
                  <a:lnTo>
                    <a:pt x="1906676" y="933526"/>
                  </a:lnTo>
                  <a:lnTo>
                    <a:pt x="1907965" y="739115"/>
                  </a:lnTo>
                  <a:lnTo>
                    <a:pt x="1909254" y="946016"/>
                  </a:lnTo>
                  <a:lnTo>
                    <a:pt x="1911187" y="576091"/>
                  </a:lnTo>
                  <a:lnTo>
                    <a:pt x="1913120" y="791191"/>
                  </a:lnTo>
                  <a:lnTo>
                    <a:pt x="1913764" y="581684"/>
                  </a:lnTo>
                  <a:lnTo>
                    <a:pt x="1914409" y="771236"/>
                  </a:lnTo>
                  <a:lnTo>
                    <a:pt x="1915053" y="930062"/>
                  </a:lnTo>
                  <a:lnTo>
                    <a:pt x="1915697" y="793655"/>
                  </a:lnTo>
                  <a:lnTo>
                    <a:pt x="1916986" y="443490"/>
                  </a:lnTo>
                  <a:lnTo>
                    <a:pt x="1917630" y="659018"/>
                  </a:lnTo>
                  <a:lnTo>
                    <a:pt x="1918275" y="417655"/>
                  </a:lnTo>
                  <a:lnTo>
                    <a:pt x="1920852" y="845469"/>
                  </a:lnTo>
                  <a:lnTo>
                    <a:pt x="1923430" y="207981"/>
                  </a:lnTo>
                  <a:lnTo>
                    <a:pt x="1924074" y="1019504"/>
                  </a:lnTo>
                  <a:lnTo>
                    <a:pt x="1924718" y="780520"/>
                  </a:lnTo>
                  <a:lnTo>
                    <a:pt x="1925363" y="850135"/>
                  </a:lnTo>
                  <a:lnTo>
                    <a:pt x="1926007" y="805897"/>
                  </a:lnTo>
                  <a:lnTo>
                    <a:pt x="1926652" y="1165102"/>
                  </a:lnTo>
                  <a:lnTo>
                    <a:pt x="1927940" y="603428"/>
                  </a:lnTo>
                  <a:lnTo>
                    <a:pt x="1928585" y="921646"/>
                  </a:lnTo>
                  <a:lnTo>
                    <a:pt x="1929229" y="753933"/>
                  </a:lnTo>
                  <a:lnTo>
                    <a:pt x="1929873" y="653402"/>
                  </a:lnTo>
                  <a:lnTo>
                    <a:pt x="1930518" y="725270"/>
                  </a:lnTo>
                  <a:lnTo>
                    <a:pt x="1931162" y="837449"/>
                  </a:lnTo>
                  <a:lnTo>
                    <a:pt x="1931806" y="478408"/>
                  </a:lnTo>
                  <a:lnTo>
                    <a:pt x="1933740" y="1122861"/>
                  </a:lnTo>
                  <a:lnTo>
                    <a:pt x="1935673" y="666142"/>
                  </a:lnTo>
                  <a:lnTo>
                    <a:pt x="1936317" y="600491"/>
                  </a:lnTo>
                  <a:lnTo>
                    <a:pt x="1938250" y="915702"/>
                  </a:lnTo>
                  <a:lnTo>
                    <a:pt x="1938895" y="866748"/>
                  </a:lnTo>
                  <a:lnTo>
                    <a:pt x="1940183" y="402698"/>
                  </a:lnTo>
                  <a:lnTo>
                    <a:pt x="1940828" y="629705"/>
                  </a:lnTo>
                  <a:lnTo>
                    <a:pt x="1941472" y="1087129"/>
                  </a:lnTo>
                  <a:lnTo>
                    <a:pt x="1942116" y="729699"/>
                  </a:lnTo>
                  <a:lnTo>
                    <a:pt x="1942761" y="514084"/>
                  </a:lnTo>
                  <a:lnTo>
                    <a:pt x="1944049" y="529193"/>
                  </a:lnTo>
                  <a:lnTo>
                    <a:pt x="1945338" y="829884"/>
                  </a:lnTo>
                  <a:lnTo>
                    <a:pt x="1947916" y="424833"/>
                  </a:lnTo>
                  <a:lnTo>
                    <a:pt x="1948560" y="795217"/>
                  </a:lnTo>
                  <a:lnTo>
                    <a:pt x="1949204" y="701866"/>
                  </a:lnTo>
                  <a:lnTo>
                    <a:pt x="1949849" y="710235"/>
                  </a:lnTo>
                  <a:lnTo>
                    <a:pt x="1950493" y="824212"/>
                  </a:lnTo>
                  <a:lnTo>
                    <a:pt x="1951137" y="452238"/>
                  </a:lnTo>
                  <a:lnTo>
                    <a:pt x="1951782" y="577302"/>
                  </a:lnTo>
                  <a:lnTo>
                    <a:pt x="1953071" y="893535"/>
                  </a:lnTo>
                  <a:lnTo>
                    <a:pt x="1953715" y="720523"/>
                  </a:lnTo>
                  <a:lnTo>
                    <a:pt x="1955004" y="944075"/>
                  </a:lnTo>
                  <a:lnTo>
                    <a:pt x="1955648" y="840030"/>
                  </a:lnTo>
                  <a:lnTo>
                    <a:pt x="1956292" y="764635"/>
                  </a:lnTo>
                  <a:lnTo>
                    <a:pt x="1956937" y="823494"/>
                  </a:lnTo>
                  <a:lnTo>
                    <a:pt x="1957581" y="945998"/>
                  </a:lnTo>
                  <a:lnTo>
                    <a:pt x="1958225" y="642136"/>
                  </a:lnTo>
                  <a:lnTo>
                    <a:pt x="1958870" y="672400"/>
                  </a:lnTo>
                  <a:lnTo>
                    <a:pt x="1960803" y="843629"/>
                  </a:lnTo>
                  <a:lnTo>
                    <a:pt x="1962736" y="562432"/>
                  </a:lnTo>
                  <a:lnTo>
                    <a:pt x="1964669" y="881725"/>
                  </a:lnTo>
                  <a:lnTo>
                    <a:pt x="1965313" y="779511"/>
                  </a:lnTo>
                  <a:lnTo>
                    <a:pt x="1965958" y="805715"/>
                  </a:lnTo>
                  <a:lnTo>
                    <a:pt x="1966602" y="883491"/>
                  </a:lnTo>
                  <a:lnTo>
                    <a:pt x="1967247" y="384233"/>
                  </a:lnTo>
                  <a:lnTo>
                    <a:pt x="1967891" y="912330"/>
                  </a:lnTo>
                  <a:lnTo>
                    <a:pt x="1968535" y="934358"/>
                  </a:lnTo>
                  <a:lnTo>
                    <a:pt x="1970468" y="546874"/>
                  </a:lnTo>
                  <a:lnTo>
                    <a:pt x="1971113" y="564044"/>
                  </a:lnTo>
                  <a:lnTo>
                    <a:pt x="1971757" y="651691"/>
                  </a:lnTo>
                  <a:lnTo>
                    <a:pt x="1972401" y="598689"/>
                  </a:lnTo>
                  <a:lnTo>
                    <a:pt x="1973046" y="628647"/>
                  </a:lnTo>
                  <a:lnTo>
                    <a:pt x="1973690" y="595847"/>
                  </a:lnTo>
                  <a:lnTo>
                    <a:pt x="1974335" y="798302"/>
                  </a:lnTo>
                  <a:lnTo>
                    <a:pt x="1974979" y="469337"/>
                  </a:lnTo>
                  <a:lnTo>
                    <a:pt x="1975623" y="793669"/>
                  </a:lnTo>
                  <a:lnTo>
                    <a:pt x="1976268" y="761829"/>
                  </a:lnTo>
                  <a:lnTo>
                    <a:pt x="1976912" y="407937"/>
                  </a:lnTo>
                  <a:lnTo>
                    <a:pt x="1977556" y="508362"/>
                  </a:lnTo>
                  <a:lnTo>
                    <a:pt x="1978845" y="727178"/>
                  </a:lnTo>
                  <a:lnTo>
                    <a:pt x="1979490" y="551690"/>
                  </a:lnTo>
                  <a:lnTo>
                    <a:pt x="1980778" y="1164623"/>
                  </a:lnTo>
                  <a:lnTo>
                    <a:pt x="1981423" y="973188"/>
                  </a:lnTo>
                  <a:lnTo>
                    <a:pt x="1982711" y="632831"/>
                  </a:lnTo>
                  <a:lnTo>
                    <a:pt x="1983356" y="687417"/>
                  </a:lnTo>
                  <a:lnTo>
                    <a:pt x="1985289" y="817849"/>
                  </a:lnTo>
                  <a:lnTo>
                    <a:pt x="1985933" y="755469"/>
                  </a:lnTo>
                  <a:lnTo>
                    <a:pt x="1986578" y="1012486"/>
                  </a:lnTo>
                  <a:lnTo>
                    <a:pt x="1988511" y="538779"/>
                  </a:lnTo>
                  <a:lnTo>
                    <a:pt x="1989155" y="583461"/>
                  </a:lnTo>
                  <a:lnTo>
                    <a:pt x="1990444" y="918008"/>
                  </a:lnTo>
                  <a:lnTo>
                    <a:pt x="1991088" y="729212"/>
                  </a:lnTo>
                  <a:lnTo>
                    <a:pt x="1991732" y="283436"/>
                  </a:lnTo>
                  <a:lnTo>
                    <a:pt x="1992377" y="1070023"/>
                  </a:lnTo>
                  <a:lnTo>
                    <a:pt x="1993021" y="740759"/>
                  </a:lnTo>
                  <a:lnTo>
                    <a:pt x="1994310" y="571778"/>
                  </a:lnTo>
                  <a:lnTo>
                    <a:pt x="1994954" y="926474"/>
                  </a:lnTo>
                  <a:lnTo>
                    <a:pt x="1995599" y="646827"/>
                  </a:lnTo>
                  <a:lnTo>
                    <a:pt x="1996243" y="500028"/>
                  </a:lnTo>
                  <a:lnTo>
                    <a:pt x="1996887" y="956510"/>
                  </a:lnTo>
                  <a:lnTo>
                    <a:pt x="1997532" y="679680"/>
                  </a:lnTo>
                  <a:lnTo>
                    <a:pt x="1998176" y="293578"/>
                  </a:lnTo>
                  <a:lnTo>
                    <a:pt x="1998820" y="710954"/>
                  </a:lnTo>
                  <a:lnTo>
                    <a:pt x="1999465" y="843349"/>
                  </a:lnTo>
                  <a:lnTo>
                    <a:pt x="2000754" y="449398"/>
                  </a:lnTo>
                  <a:lnTo>
                    <a:pt x="2002687" y="956223"/>
                  </a:lnTo>
                  <a:lnTo>
                    <a:pt x="2003331" y="710594"/>
                  </a:lnTo>
                  <a:lnTo>
                    <a:pt x="2003975" y="814622"/>
                  </a:lnTo>
                  <a:lnTo>
                    <a:pt x="2004620" y="955291"/>
                  </a:lnTo>
                  <a:lnTo>
                    <a:pt x="2005264" y="794245"/>
                  </a:lnTo>
                  <a:lnTo>
                    <a:pt x="2005908" y="935930"/>
                  </a:lnTo>
                  <a:lnTo>
                    <a:pt x="2006553" y="880575"/>
                  </a:lnTo>
                  <a:lnTo>
                    <a:pt x="2007197" y="1085577"/>
                  </a:lnTo>
                  <a:lnTo>
                    <a:pt x="2007842" y="931799"/>
                  </a:lnTo>
                  <a:lnTo>
                    <a:pt x="2009775" y="733631"/>
                  </a:lnTo>
                  <a:lnTo>
                    <a:pt x="2011063" y="721211"/>
                  </a:lnTo>
                  <a:lnTo>
                    <a:pt x="2012352" y="869891"/>
                  </a:lnTo>
                  <a:lnTo>
                    <a:pt x="2012997" y="600647"/>
                  </a:lnTo>
                  <a:lnTo>
                    <a:pt x="2014285" y="634000"/>
                  </a:lnTo>
                  <a:lnTo>
                    <a:pt x="2015574" y="752757"/>
                  </a:lnTo>
                  <a:lnTo>
                    <a:pt x="2016218" y="505888"/>
                  </a:lnTo>
                  <a:lnTo>
                    <a:pt x="2016863" y="628382"/>
                  </a:lnTo>
                  <a:lnTo>
                    <a:pt x="2018796" y="962817"/>
                  </a:lnTo>
                  <a:lnTo>
                    <a:pt x="2020729" y="526894"/>
                  </a:lnTo>
                  <a:lnTo>
                    <a:pt x="2023306" y="1056561"/>
                  </a:lnTo>
                  <a:lnTo>
                    <a:pt x="2025239" y="351790"/>
                  </a:lnTo>
                  <a:lnTo>
                    <a:pt x="2025884" y="827397"/>
                  </a:lnTo>
                  <a:lnTo>
                    <a:pt x="2026528" y="639952"/>
                  </a:lnTo>
                  <a:lnTo>
                    <a:pt x="2027817" y="882269"/>
                  </a:lnTo>
                  <a:lnTo>
                    <a:pt x="2029106" y="483448"/>
                  </a:lnTo>
                  <a:lnTo>
                    <a:pt x="2031039" y="871243"/>
                  </a:lnTo>
                  <a:lnTo>
                    <a:pt x="2032327" y="529354"/>
                  </a:lnTo>
                  <a:lnTo>
                    <a:pt x="2033616" y="693419"/>
                  </a:lnTo>
                  <a:lnTo>
                    <a:pt x="2034261" y="843985"/>
                  </a:lnTo>
                  <a:lnTo>
                    <a:pt x="2034905" y="557082"/>
                  </a:lnTo>
                  <a:lnTo>
                    <a:pt x="2035549" y="641679"/>
                  </a:lnTo>
                  <a:lnTo>
                    <a:pt x="2036838" y="1000279"/>
                  </a:lnTo>
                  <a:lnTo>
                    <a:pt x="2037482" y="621293"/>
                  </a:lnTo>
                  <a:lnTo>
                    <a:pt x="2038127" y="1094696"/>
                  </a:lnTo>
                  <a:lnTo>
                    <a:pt x="2038771" y="834374"/>
                  </a:lnTo>
                  <a:lnTo>
                    <a:pt x="2040704" y="485287"/>
                  </a:lnTo>
                  <a:lnTo>
                    <a:pt x="2042637" y="717164"/>
                  </a:lnTo>
                  <a:lnTo>
                    <a:pt x="2043282" y="857492"/>
                  </a:lnTo>
                  <a:lnTo>
                    <a:pt x="2043926" y="665886"/>
                  </a:lnTo>
                  <a:lnTo>
                    <a:pt x="2044570" y="982615"/>
                  </a:lnTo>
                  <a:lnTo>
                    <a:pt x="2045215" y="746524"/>
                  </a:lnTo>
                  <a:lnTo>
                    <a:pt x="2045859" y="662757"/>
                  </a:lnTo>
                  <a:lnTo>
                    <a:pt x="2046503" y="808885"/>
                  </a:lnTo>
                  <a:lnTo>
                    <a:pt x="2047148" y="806971"/>
                  </a:lnTo>
                  <a:lnTo>
                    <a:pt x="2047792" y="290723"/>
                  </a:lnTo>
                  <a:lnTo>
                    <a:pt x="2048437" y="594772"/>
                  </a:lnTo>
                  <a:lnTo>
                    <a:pt x="2049081" y="917327"/>
                  </a:lnTo>
                  <a:lnTo>
                    <a:pt x="2049725" y="778071"/>
                  </a:lnTo>
                  <a:lnTo>
                    <a:pt x="2052303" y="321916"/>
                  </a:lnTo>
                  <a:lnTo>
                    <a:pt x="2053592" y="846301"/>
                  </a:lnTo>
                  <a:lnTo>
                    <a:pt x="2054236" y="779392"/>
                  </a:lnTo>
                  <a:lnTo>
                    <a:pt x="2055525" y="625306"/>
                  </a:lnTo>
                  <a:lnTo>
                    <a:pt x="2056169" y="920211"/>
                  </a:lnTo>
                  <a:lnTo>
                    <a:pt x="2056813" y="773786"/>
                  </a:lnTo>
                  <a:lnTo>
                    <a:pt x="2057458" y="746150"/>
                  </a:lnTo>
                  <a:lnTo>
                    <a:pt x="2058102" y="761578"/>
                  </a:lnTo>
                  <a:lnTo>
                    <a:pt x="2058746" y="757149"/>
                  </a:lnTo>
                  <a:lnTo>
                    <a:pt x="2059391" y="786378"/>
                  </a:lnTo>
                  <a:lnTo>
                    <a:pt x="2060035" y="562673"/>
                  </a:lnTo>
                  <a:lnTo>
                    <a:pt x="2060680" y="777904"/>
                  </a:lnTo>
                  <a:lnTo>
                    <a:pt x="2061324" y="789177"/>
                  </a:lnTo>
                  <a:lnTo>
                    <a:pt x="2061968" y="759019"/>
                  </a:lnTo>
                  <a:lnTo>
                    <a:pt x="2063901" y="890713"/>
                  </a:lnTo>
                  <a:lnTo>
                    <a:pt x="2065834" y="645648"/>
                  </a:lnTo>
                  <a:lnTo>
                    <a:pt x="2066479" y="642303"/>
                  </a:lnTo>
                  <a:lnTo>
                    <a:pt x="2067768" y="1004636"/>
                  </a:lnTo>
                  <a:lnTo>
                    <a:pt x="2069701" y="466798"/>
                  </a:lnTo>
                  <a:lnTo>
                    <a:pt x="2071634" y="711294"/>
                  </a:lnTo>
                  <a:lnTo>
                    <a:pt x="2072922" y="501072"/>
                  </a:lnTo>
                  <a:lnTo>
                    <a:pt x="2073567" y="797295"/>
                  </a:lnTo>
                  <a:lnTo>
                    <a:pt x="2074856" y="785637"/>
                  </a:lnTo>
                  <a:lnTo>
                    <a:pt x="2075500" y="822594"/>
                  </a:lnTo>
                  <a:lnTo>
                    <a:pt x="2076144" y="812756"/>
                  </a:lnTo>
                  <a:lnTo>
                    <a:pt x="2078077" y="627833"/>
                  </a:lnTo>
                  <a:lnTo>
                    <a:pt x="2080010" y="973281"/>
                  </a:lnTo>
                  <a:lnTo>
                    <a:pt x="2081944" y="655764"/>
                  </a:lnTo>
                  <a:lnTo>
                    <a:pt x="2082588" y="709889"/>
                  </a:lnTo>
                  <a:lnTo>
                    <a:pt x="2083232" y="557008"/>
                  </a:lnTo>
                  <a:lnTo>
                    <a:pt x="2083877" y="695407"/>
                  </a:lnTo>
                  <a:lnTo>
                    <a:pt x="2085165" y="821138"/>
                  </a:lnTo>
                  <a:lnTo>
                    <a:pt x="2085810" y="489584"/>
                  </a:lnTo>
                  <a:lnTo>
                    <a:pt x="2087099" y="543301"/>
                  </a:lnTo>
                  <a:lnTo>
                    <a:pt x="2087743" y="573864"/>
                  </a:lnTo>
                  <a:lnTo>
                    <a:pt x="2088387" y="815328"/>
                  </a:lnTo>
                  <a:lnTo>
                    <a:pt x="2089676" y="774438"/>
                  </a:lnTo>
                  <a:lnTo>
                    <a:pt x="2090965" y="568372"/>
                  </a:lnTo>
                  <a:lnTo>
                    <a:pt x="2091609" y="839069"/>
                  </a:lnTo>
                  <a:lnTo>
                    <a:pt x="2092253" y="591195"/>
                  </a:lnTo>
                  <a:lnTo>
                    <a:pt x="2092898" y="604215"/>
                  </a:lnTo>
                  <a:lnTo>
                    <a:pt x="2093542" y="577457"/>
                  </a:lnTo>
                  <a:lnTo>
                    <a:pt x="2094187" y="942802"/>
                  </a:lnTo>
                  <a:lnTo>
                    <a:pt x="2094831" y="594242"/>
                  </a:lnTo>
                  <a:lnTo>
                    <a:pt x="2096764" y="403949"/>
                  </a:lnTo>
                  <a:lnTo>
                    <a:pt x="2099986" y="1045663"/>
                  </a:lnTo>
                  <a:lnTo>
                    <a:pt x="2101275" y="461667"/>
                  </a:lnTo>
                  <a:lnTo>
                    <a:pt x="2101919" y="513693"/>
                  </a:lnTo>
                  <a:lnTo>
                    <a:pt x="2102563" y="794255"/>
                  </a:lnTo>
                  <a:lnTo>
                    <a:pt x="2103852" y="775207"/>
                  </a:lnTo>
                  <a:lnTo>
                    <a:pt x="2104496" y="765560"/>
                  </a:lnTo>
                  <a:lnTo>
                    <a:pt x="2105141" y="538427"/>
                  </a:lnTo>
                  <a:lnTo>
                    <a:pt x="2105785" y="731742"/>
                  </a:lnTo>
                  <a:lnTo>
                    <a:pt x="2106429" y="601928"/>
                  </a:lnTo>
                  <a:lnTo>
                    <a:pt x="2107074" y="947006"/>
                  </a:lnTo>
                  <a:lnTo>
                    <a:pt x="2107718" y="475468"/>
                  </a:lnTo>
                  <a:lnTo>
                    <a:pt x="2108363" y="979088"/>
                  </a:lnTo>
                  <a:lnTo>
                    <a:pt x="2109007" y="748980"/>
                  </a:lnTo>
                  <a:lnTo>
                    <a:pt x="2109651" y="1029823"/>
                  </a:lnTo>
                  <a:lnTo>
                    <a:pt x="2110296" y="813566"/>
                  </a:lnTo>
                  <a:lnTo>
                    <a:pt x="2110940" y="664428"/>
                  </a:lnTo>
                  <a:lnTo>
                    <a:pt x="2111584" y="756248"/>
                  </a:lnTo>
                  <a:lnTo>
                    <a:pt x="2114162" y="1101310"/>
                  </a:lnTo>
                  <a:lnTo>
                    <a:pt x="2114806" y="725896"/>
                  </a:lnTo>
                  <a:lnTo>
                    <a:pt x="2115451" y="798429"/>
                  </a:lnTo>
                  <a:lnTo>
                    <a:pt x="2116095" y="824641"/>
                  </a:lnTo>
                  <a:lnTo>
                    <a:pt x="2116739" y="807774"/>
                  </a:lnTo>
                  <a:lnTo>
                    <a:pt x="2117384" y="586020"/>
                  </a:lnTo>
                  <a:lnTo>
                    <a:pt x="2118028" y="746995"/>
                  </a:lnTo>
                  <a:lnTo>
                    <a:pt x="2118672" y="738489"/>
                  </a:lnTo>
                  <a:lnTo>
                    <a:pt x="2119317" y="590044"/>
                  </a:lnTo>
                  <a:lnTo>
                    <a:pt x="2119961" y="643978"/>
                  </a:lnTo>
                  <a:lnTo>
                    <a:pt x="2120605" y="664665"/>
                  </a:lnTo>
                  <a:lnTo>
                    <a:pt x="2121894" y="471926"/>
                  </a:lnTo>
                  <a:lnTo>
                    <a:pt x="2122539" y="784405"/>
                  </a:lnTo>
                  <a:lnTo>
                    <a:pt x="2123183" y="727604"/>
                  </a:lnTo>
                  <a:lnTo>
                    <a:pt x="2124472" y="680209"/>
                  </a:lnTo>
                  <a:lnTo>
                    <a:pt x="2125116" y="525147"/>
                  </a:lnTo>
                  <a:lnTo>
                    <a:pt x="2125760" y="695553"/>
                  </a:lnTo>
                  <a:lnTo>
                    <a:pt x="2126405" y="637120"/>
                  </a:lnTo>
                  <a:lnTo>
                    <a:pt x="2127694" y="641267"/>
                  </a:lnTo>
                  <a:lnTo>
                    <a:pt x="2128338" y="602481"/>
                  </a:lnTo>
                  <a:lnTo>
                    <a:pt x="2129627" y="881448"/>
                  </a:lnTo>
                  <a:lnTo>
                    <a:pt x="2130271" y="432426"/>
                  </a:lnTo>
                  <a:lnTo>
                    <a:pt x="2130915" y="722458"/>
                  </a:lnTo>
                  <a:lnTo>
                    <a:pt x="2131560" y="847549"/>
                  </a:lnTo>
                  <a:lnTo>
                    <a:pt x="2132204" y="594064"/>
                  </a:lnTo>
                  <a:lnTo>
                    <a:pt x="2133493" y="995923"/>
                  </a:lnTo>
                  <a:lnTo>
                    <a:pt x="2135426" y="696601"/>
                  </a:lnTo>
                  <a:lnTo>
                    <a:pt x="2136715" y="931451"/>
                  </a:lnTo>
                  <a:lnTo>
                    <a:pt x="2137359" y="667028"/>
                  </a:lnTo>
                  <a:lnTo>
                    <a:pt x="2138003" y="754587"/>
                  </a:lnTo>
                  <a:lnTo>
                    <a:pt x="2138648" y="734804"/>
                  </a:lnTo>
                  <a:lnTo>
                    <a:pt x="2139292" y="559257"/>
                  </a:lnTo>
                  <a:lnTo>
                    <a:pt x="2139936" y="605908"/>
                  </a:lnTo>
                  <a:lnTo>
                    <a:pt x="2141870" y="868563"/>
                  </a:lnTo>
                  <a:lnTo>
                    <a:pt x="2142514" y="626899"/>
                  </a:lnTo>
                  <a:lnTo>
                    <a:pt x="2143158" y="758518"/>
                  </a:lnTo>
                  <a:lnTo>
                    <a:pt x="2143803" y="801487"/>
                  </a:lnTo>
                  <a:lnTo>
                    <a:pt x="2146380" y="369316"/>
                  </a:lnTo>
                  <a:lnTo>
                    <a:pt x="2147024" y="738651"/>
                  </a:lnTo>
                  <a:lnTo>
                    <a:pt x="2147669" y="495711"/>
                  </a:lnTo>
                  <a:lnTo>
                    <a:pt x="2148313" y="467951"/>
                  </a:lnTo>
                  <a:lnTo>
                    <a:pt x="2148958" y="909494"/>
                  </a:lnTo>
                  <a:lnTo>
                    <a:pt x="2149602" y="468536"/>
                  </a:lnTo>
                  <a:lnTo>
                    <a:pt x="2151535" y="766323"/>
                  </a:lnTo>
                  <a:lnTo>
                    <a:pt x="2152179" y="681028"/>
                  </a:lnTo>
                  <a:lnTo>
                    <a:pt x="2154112" y="1084179"/>
                  </a:lnTo>
                  <a:lnTo>
                    <a:pt x="2155401" y="721716"/>
                  </a:lnTo>
                  <a:lnTo>
                    <a:pt x="2156046" y="979173"/>
                  </a:lnTo>
                  <a:lnTo>
                    <a:pt x="2156690" y="791485"/>
                  </a:lnTo>
                  <a:lnTo>
                    <a:pt x="2157979" y="581730"/>
                  </a:lnTo>
                  <a:lnTo>
                    <a:pt x="2158623" y="665248"/>
                  </a:lnTo>
                  <a:lnTo>
                    <a:pt x="2159912" y="943411"/>
                  </a:lnTo>
                  <a:lnTo>
                    <a:pt x="2160556" y="784756"/>
                  </a:lnTo>
                  <a:lnTo>
                    <a:pt x="2161201" y="677904"/>
                  </a:lnTo>
                  <a:lnTo>
                    <a:pt x="2161845" y="830406"/>
                  </a:lnTo>
                  <a:lnTo>
                    <a:pt x="2162489" y="632333"/>
                  </a:lnTo>
                  <a:lnTo>
                    <a:pt x="2163134" y="640973"/>
                  </a:lnTo>
                  <a:lnTo>
                    <a:pt x="2163778" y="758630"/>
                  </a:lnTo>
                  <a:lnTo>
                    <a:pt x="2164422" y="476135"/>
                  </a:lnTo>
                  <a:lnTo>
                    <a:pt x="2165067" y="963079"/>
                  </a:lnTo>
                  <a:lnTo>
                    <a:pt x="2165711" y="622097"/>
                  </a:lnTo>
                  <a:lnTo>
                    <a:pt x="2167000" y="699137"/>
                  </a:lnTo>
                  <a:lnTo>
                    <a:pt x="2167644" y="927014"/>
                  </a:lnTo>
                  <a:lnTo>
                    <a:pt x="2168289" y="854121"/>
                  </a:lnTo>
                  <a:lnTo>
                    <a:pt x="2168933" y="658954"/>
                  </a:lnTo>
                  <a:lnTo>
                    <a:pt x="2170866" y="1161926"/>
                  </a:lnTo>
                  <a:lnTo>
                    <a:pt x="2173443" y="674281"/>
                  </a:lnTo>
                  <a:lnTo>
                    <a:pt x="2174732" y="870351"/>
                  </a:lnTo>
                  <a:lnTo>
                    <a:pt x="2176665" y="582062"/>
                  </a:lnTo>
                  <a:lnTo>
                    <a:pt x="2178598" y="873673"/>
                  </a:lnTo>
                  <a:lnTo>
                    <a:pt x="2181176" y="292480"/>
                  </a:lnTo>
                  <a:lnTo>
                    <a:pt x="2183109" y="660966"/>
                  </a:lnTo>
                  <a:lnTo>
                    <a:pt x="2183753" y="520150"/>
                  </a:lnTo>
                  <a:lnTo>
                    <a:pt x="2184398" y="657624"/>
                  </a:lnTo>
                  <a:lnTo>
                    <a:pt x="2185042" y="593948"/>
                  </a:lnTo>
                  <a:lnTo>
                    <a:pt x="2185686" y="979052"/>
                  </a:lnTo>
                  <a:lnTo>
                    <a:pt x="2186331" y="730316"/>
                  </a:lnTo>
                  <a:lnTo>
                    <a:pt x="2186975" y="743862"/>
                  </a:lnTo>
                  <a:lnTo>
                    <a:pt x="2188264" y="621515"/>
                  </a:lnTo>
                  <a:lnTo>
                    <a:pt x="2190197" y="874699"/>
                  </a:lnTo>
                  <a:lnTo>
                    <a:pt x="2190841" y="567109"/>
                  </a:lnTo>
                  <a:lnTo>
                    <a:pt x="2191486" y="797518"/>
                  </a:lnTo>
                  <a:lnTo>
                    <a:pt x="2192774" y="1074327"/>
                  </a:lnTo>
                  <a:lnTo>
                    <a:pt x="2194708" y="733264"/>
                  </a:lnTo>
                  <a:lnTo>
                    <a:pt x="2195352" y="678079"/>
                  </a:lnTo>
                  <a:lnTo>
                    <a:pt x="2197929" y="986783"/>
                  </a:lnTo>
                  <a:lnTo>
                    <a:pt x="2199862" y="535897"/>
                  </a:lnTo>
                  <a:lnTo>
                    <a:pt x="2201151" y="907384"/>
                  </a:lnTo>
                  <a:lnTo>
                    <a:pt x="2203084" y="446925"/>
                  </a:lnTo>
                  <a:lnTo>
                    <a:pt x="2204373" y="547724"/>
                  </a:lnTo>
                  <a:lnTo>
                    <a:pt x="2205017" y="419102"/>
                  </a:lnTo>
                  <a:lnTo>
                    <a:pt x="2206306" y="787814"/>
                  </a:lnTo>
                  <a:lnTo>
                    <a:pt x="2206950" y="564853"/>
                  </a:lnTo>
                  <a:lnTo>
                    <a:pt x="2207595" y="643425"/>
                  </a:lnTo>
                  <a:lnTo>
                    <a:pt x="2208239" y="1104301"/>
                  </a:lnTo>
                  <a:lnTo>
                    <a:pt x="2208884" y="670794"/>
                  </a:lnTo>
                  <a:lnTo>
                    <a:pt x="2209528" y="225589"/>
                  </a:lnTo>
                  <a:lnTo>
                    <a:pt x="2210817" y="1082907"/>
                  </a:lnTo>
                  <a:lnTo>
                    <a:pt x="2212105" y="537205"/>
                  </a:lnTo>
                  <a:lnTo>
                    <a:pt x="2212750" y="793268"/>
                  </a:lnTo>
                  <a:lnTo>
                    <a:pt x="2214038" y="785473"/>
                  </a:lnTo>
                  <a:lnTo>
                    <a:pt x="2216616" y="630872"/>
                  </a:lnTo>
                  <a:lnTo>
                    <a:pt x="2217260" y="632700"/>
                  </a:lnTo>
                  <a:lnTo>
                    <a:pt x="2219838" y="748648"/>
                  </a:lnTo>
                  <a:lnTo>
                    <a:pt x="2220482" y="656889"/>
                  </a:lnTo>
                  <a:lnTo>
                    <a:pt x="2221126" y="910349"/>
                  </a:lnTo>
                  <a:lnTo>
                    <a:pt x="2221771" y="676856"/>
                  </a:lnTo>
                  <a:lnTo>
                    <a:pt x="2222415" y="727990"/>
                  </a:lnTo>
                  <a:lnTo>
                    <a:pt x="2223060" y="400878"/>
                  </a:lnTo>
                  <a:lnTo>
                    <a:pt x="2223704" y="502586"/>
                  </a:lnTo>
                  <a:lnTo>
                    <a:pt x="2226926" y="865002"/>
                  </a:lnTo>
                  <a:lnTo>
                    <a:pt x="2229503" y="601744"/>
                  </a:lnTo>
                  <a:lnTo>
                    <a:pt x="2230148" y="819726"/>
                  </a:lnTo>
                  <a:lnTo>
                    <a:pt x="2230792" y="727011"/>
                  </a:lnTo>
                  <a:lnTo>
                    <a:pt x="2231436" y="690396"/>
                  </a:lnTo>
                  <a:lnTo>
                    <a:pt x="2233369" y="805350"/>
                  </a:lnTo>
                  <a:lnTo>
                    <a:pt x="2234014" y="782842"/>
                  </a:lnTo>
                  <a:lnTo>
                    <a:pt x="2234658" y="411824"/>
                  </a:lnTo>
                  <a:lnTo>
                    <a:pt x="2235303" y="444338"/>
                  </a:lnTo>
                  <a:lnTo>
                    <a:pt x="2236591" y="774339"/>
                  </a:lnTo>
                  <a:lnTo>
                    <a:pt x="2237236" y="389286"/>
                  </a:lnTo>
                  <a:lnTo>
                    <a:pt x="2237880" y="779708"/>
                  </a:lnTo>
                  <a:lnTo>
                    <a:pt x="2238524" y="699479"/>
                  </a:lnTo>
                  <a:lnTo>
                    <a:pt x="2239169" y="787547"/>
                  </a:lnTo>
                  <a:lnTo>
                    <a:pt x="2239813" y="788772"/>
                  </a:lnTo>
                  <a:lnTo>
                    <a:pt x="2241102" y="773946"/>
                  </a:lnTo>
                  <a:lnTo>
                    <a:pt x="2241746" y="954545"/>
                  </a:lnTo>
                  <a:lnTo>
                    <a:pt x="2244324" y="627392"/>
                  </a:lnTo>
                  <a:lnTo>
                    <a:pt x="2245612" y="994224"/>
                  </a:lnTo>
                  <a:lnTo>
                    <a:pt x="2246257" y="12517"/>
                  </a:lnTo>
                  <a:lnTo>
                    <a:pt x="2246901" y="893476"/>
                  </a:lnTo>
                  <a:lnTo>
                    <a:pt x="2248834" y="404400"/>
                  </a:lnTo>
                  <a:lnTo>
                    <a:pt x="2249479" y="808902"/>
                  </a:lnTo>
                  <a:lnTo>
                    <a:pt x="2250123" y="598331"/>
                  </a:lnTo>
                  <a:lnTo>
                    <a:pt x="2250767" y="720694"/>
                  </a:lnTo>
                  <a:lnTo>
                    <a:pt x="2251412" y="467169"/>
                  </a:lnTo>
                  <a:lnTo>
                    <a:pt x="2252056" y="885311"/>
                  </a:lnTo>
                  <a:lnTo>
                    <a:pt x="2252700" y="786823"/>
                  </a:lnTo>
                  <a:lnTo>
                    <a:pt x="2253345" y="750973"/>
                  </a:lnTo>
                  <a:lnTo>
                    <a:pt x="2253989" y="428658"/>
                  </a:lnTo>
                  <a:lnTo>
                    <a:pt x="2254633" y="806375"/>
                  </a:lnTo>
                  <a:lnTo>
                    <a:pt x="2255922" y="514792"/>
                  </a:lnTo>
                  <a:lnTo>
                    <a:pt x="2256567" y="842325"/>
                  </a:lnTo>
                  <a:lnTo>
                    <a:pt x="2257855" y="820633"/>
                  </a:lnTo>
                  <a:lnTo>
                    <a:pt x="2259788" y="664037"/>
                  </a:lnTo>
                  <a:lnTo>
                    <a:pt x="2261077" y="793633"/>
                  </a:lnTo>
                  <a:lnTo>
                    <a:pt x="2263010" y="422366"/>
                  </a:lnTo>
                  <a:lnTo>
                    <a:pt x="2264943" y="870295"/>
                  </a:lnTo>
                  <a:lnTo>
                    <a:pt x="2265588" y="708737"/>
                  </a:lnTo>
                  <a:lnTo>
                    <a:pt x="2266232" y="854179"/>
                  </a:lnTo>
                  <a:lnTo>
                    <a:pt x="2266876" y="871427"/>
                  </a:lnTo>
                  <a:lnTo>
                    <a:pt x="2267521" y="945641"/>
                  </a:lnTo>
                  <a:lnTo>
                    <a:pt x="2268165" y="661458"/>
                  </a:lnTo>
                  <a:lnTo>
                    <a:pt x="2268810" y="746962"/>
                  </a:lnTo>
                  <a:lnTo>
                    <a:pt x="2269454" y="1046232"/>
                  </a:lnTo>
                  <a:lnTo>
                    <a:pt x="2270098" y="895302"/>
                  </a:lnTo>
                  <a:lnTo>
                    <a:pt x="2271387" y="633493"/>
                  </a:lnTo>
                  <a:lnTo>
                    <a:pt x="2272031" y="1077864"/>
                  </a:lnTo>
                  <a:lnTo>
                    <a:pt x="2272676" y="868397"/>
                  </a:lnTo>
                  <a:lnTo>
                    <a:pt x="2274609" y="510519"/>
                  </a:lnTo>
                  <a:lnTo>
                    <a:pt x="2275898" y="881321"/>
                  </a:lnTo>
                  <a:lnTo>
                    <a:pt x="2276542" y="836159"/>
                  </a:lnTo>
                  <a:lnTo>
                    <a:pt x="2277831" y="718764"/>
                  </a:lnTo>
                  <a:lnTo>
                    <a:pt x="2279764" y="1064349"/>
                  </a:lnTo>
                  <a:lnTo>
                    <a:pt x="2281052" y="531302"/>
                  </a:lnTo>
                  <a:lnTo>
                    <a:pt x="2281697" y="705395"/>
                  </a:lnTo>
                  <a:lnTo>
                    <a:pt x="2282341" y="479111"/>
                  </a:lnTo>
                  <a:lnTo>
                    <a:pt x="2282986" y="634918"/>
                  </a:lnTo>
                  <a:lnTo>
                    <a:pt x="2283630" y="608780"/>
                  </a:lnTo>
                  <a:lnTo>
                    <a:pt x="2284919" y="801888"/>
                  </a:lnTo>
                  <a:lnTo>
                    <a:pt x="2285563" y="324888"/>
                  </a:lnTo>
                  <a:lnTo>
                    <a:pt x="2286207" y="652108"/>
                  </a:lnTo>
                  <a:lnTo>
                    <a:pt x="2286852" y="545807"/>
                  </a:lnTo>
                  <a:lnTo>
                    <a:pt x="2288140" y="550217"/>
                  </a:lnTo>
                  <a:lnTo>
                    <a:pt x="2288785" y="603911"/>
                  </a:lnTo>
                  <a:lnTo>
                    <a:pt x="2289429" y="406173"/>
                  </a:lnTo>
                  <a:lnTo>
                    <a:pt x="2290074" y="608048"/>
                  </a:lnTo>
                  <a:lnTo>
                    <a:pt x="2290718" y="648612"/>
                  </a:lnTo>
                  <a:lnTo>
                    <a:pt x="2291362" y="393539"/>
                  </a:lnTo>
                  <a:lnTo>
                    <a:pt x="2292007" y="534153"/>
                  </a:lnTo>
                  <a:lnTo>
                    <a:pt x="2292651" y="518252"/>
                  </a:lnTo>
                  <a:lnTo>
                    <a:pt x="2293940" y="781211"/>
                  </a:lnTo>
                  <a:lnTo>
                    <a:pt x="2294584" y="754999"/>
                  </a:lnTo>
                  <a:lnTo>
                    <a:pt x="2297162" y="587413"/>
                  </a:lnTo>
                  <a:lnTo>
                    <a:pt x="2299095" y="987526"/>
                  </a:lnTo>
                  <a:lnTo>
                    <a:pt x="2301028" y="107960"/>
                  </a:lnTo>
                  <a:lnTo>
                    <a:pt x="2302961" y="856379"/>
                  </a:lnTo>
                  <a:lnTo>
                    <a:pt x="2303605" y="709418"/>
                  </a:lnTo>
                  <a:lnTo>
                    <a:pt x="2304250" y="733372"/>
                  </a:lnTo>
                  <a:lnTo>
                    <a:pt x="2306183" y="591742"/>
                  </a:lnTo>
                  <a:lnTo>
                    <a:pt x="2306827" y="693006"/>
                  </a:lnTo>
                  <a:lnTo>
                    <a:pt x="2307471" y="552699"/>
                  </a:lnTo>
                  <a:lnTo>
                    <a:pt x="2308116" y="863138"/>
                  </a:lnTo>
                  <a:lnTo>
                    <a:pt x="2308760" y="597340"/>
                  </a:lnTo>
                  <a:lnTo>
                    <a:pt x="2309405" y="737552"/>
                  </a:lnTo>
                  <a:lnTo>
                    <a:pt x="2310049" y="632363"/>
                  </a:lnTo>
                  <a:lnTo>
                    <a:pt x="2311338" y="713271"/>
                  </a:lnTo>
                  <a:lnTo>
                    <a:pt x="2312626" y="567192"/>
                  </a:lnTo>
                  <a:lnTo>
                    <a:pt x="2313271" y="730402"/>
                  </a:lnTo>
                  <a:lnTo>
                    <a:pt x="2313915" y="417230"/>
                  </a:lnTo>
                  <a:lnTo>
                    <a:pt x="2314559" y="745775"/>
                  </a:lnTo>
                  <a:lnTo>
                    <a:pt x="2315204" y="742691"/>
                  </a:lnTo>
                  <a:lnTo>
                    <a:pt x="2315848" y="780965"/>
                  </a:lnTo>
                  <a:lnTo>
                    <a:pt x="2316493" y="780355"/>
                  </a:lnTo>
                  <a:lnTo>
                    <a:pt x="2317137" y="582469"/>
                  </a:lnTo>
                  <a:lnTo>
                    <a:pt x="2317781" y="622807"/>
                  </a:lnTo>
                  <a:lnTo>
                    <a:pt x="2320359" y="1002469"/>
                  </a:lnTo>
                  <a:lnTo>
                    <a:pt x="2321003" y="1121281"/>
                  </a:lnTo>
                  <a:lnTo>
                    <a:pt x="2322292" y="658870"/>
                  </a:lnTo>
                  <a:lnTo>
                    <a:pt x="2322936" y="868231"/>
                  </a:lnTo>
                  <a:lnTo>
                    <a:pt x="2323581" y="1008566"/>
                  </a:lnTo>
                  <a:lnTo>
                    <a:pt x="2324225" y="872623"/>
                  </a:lnTo>
                  <a:lnTo>
                    <a:pt x="2324869" y="607751"/>
                  </a:lnTo>
                  <a:lnTo>
                    <a:pt x="2325514" y="646279"/>
                  </a:lnTo>
                  <a:lnTo>
                    <a:pt x="2326802" y="973956"/>
                  </a:lnTo>
                  <a:lnTo>
                    <a:pt x="2327447" y="851084"/>
                  </a:lnTo>
                  <a:lnTo>
                    <a:pt x="2329380" y="498944"/>
                  </a:lnTo>
                  <a:lnTo>
                    <a:pt x="2330669" y="870574"/>
                  </a:lnTo>
                  <a:lnTo>
                    <a:pt x="2331313" y="755624"/>
                  </a:lnTo>
                  <a:lnTo>
                    <a:pt x="2331957" y="809083"/>
                  </a:lnTo>
                  <a:lnTo>
                    <a:pt x="2333246" y="816662"/>
                  </a:lnTo>
                  <a:lnTo>
                    <a:pt x="2333890" y="712017"/>
                  </a:lnTo>
                  <a:lnTo>
                    <a:pt x="2334535" y="767732"/>
                  </a:lnTo>
                  <a:lnTo>
                    <a:pt x="2335823" y="1107205"/>
                  </a:lnTo>
                  <a:lnTo>
                    <a:pt x="2336468" y="1072346"/>
                  </a:lnTo>
                  <a:lnTo>
                    <a:pt x="2337112" y="721495"/>
                  </a:lnTo>
                  <a:lnTo>
                    <a:pt x="2337757" y="995896"/>
                  </a:lnTo>
                  <a:lnTo>
                    <a:pt x="2339690" y="720324"/>
                  </a:lnTo>
                  <a:lnTo>
                    <a:pt x="2340978" y="1237702"/>
                  </a:lnTo>
                  <a:lnTo>
                    <a:pt x="2341623" y="562719"/>
                  </a:lnTo>
                  <a:lnTo>
                    <a:pt x="2342267" y="924526"/>
                  </a:lnTo>
                  <a:lnTo>
                    <a:pt x="2342912" y="904198"/>
                  </a:lnTo>
                  <a:lnTo>
                    <a:pt x="2344845" y="690260"/>
                  </a:lnTo>
                  <a:lnTo>
                    <a:pt x="2345489" y="603385"/>
                  </a:lnTo>
                  <a:lnTo>
                    <a:pt x="2346778" y="848199"/>
                  </a:lnTo>
                  <a:lnTo>
                    <a:pt x="2348711" y="692904"/>
                  </a:lnTo>
                  <a:lnTo>
                    <a:pt x="2349355" y="691286"/>
                  </a:lnTo>
                  <a:lnTo>
                    <a:pt x="2350000" y="805786"/>
                  </a:lnTo>
                  <a:lnTo>
                    <a:pt x="2350644" y="638481"/>
                  </a:lnTo>
                  <a:lnTo>
                    <a:pt x="2351933" y="628207"/>
                  </a:lnTo>
                  <a:lnTo>
                    <a:pt x="2352577" y="986027"/>
                  </a:lnTo>
                  <a:lnTo>
                    <a:pt x="2354510" y="493369"/>
                  </a:lnTo>
                  <a:lnTo>
                    <a:pt x="2355154" y="882822"/>
                  </a:lnTo>
                  <a:lnTo>
                    <a:pt x="2355799" y="779610"/>
                  </a:lnTo>
                  <a:lnTo>
                    <a:pt x="2357088" y="535138"/>
                  </a:lnTo>
                  <a:lnTo>
                    <a:pt x="2358376" y="848744"/>
                  </a:lnTo>
                  <a:lnTo>
                    <a:pt x="2359021" y="759857"/>
                  </a:lnTo>
                  <a:lnTo>
                    <a:pt x="2359665" y="718220"/>
                  </a:lnTo>
                  <a:lnTo>
                    <a:pt x="2360309" y="813238"/>
                  </a:lnTo>
                  <a:lnTo>
                    <a:pt x="2360954" y="641777"/>
                  </a:lnTo>
                  <a:lnTo>
                    <a:pt x="2361598" y="779952"/>
                  </a:lnTo>
                  <a:lnTo>
                    <a:pt x="2362242" y="848845"/>
                  </a:lnTo>
                  <a:lnTo>
                    <a:pt x="2362887" y="540028"/>
                  </a:lnTo>
                  <a:lnTo>
                    <a:pt x="2363531" y="818795"/>
                  </a:lnTo>
                  <a:lnTo>
                    <a:pt x="2364176" y="884442"/>
                  </a:lnTo>
                  <a:lnTo>
                    <a:pt x="2364820" y="637385"/>
                  </a:lnTo>
                  <a:lnTo>
                    <a:pt x="2365464" y="936269"/>
                  </a:lnTo>
                  <a:lnTo>
                    <a:pt x="2366109" y="797664"/>
                  </a:lnTo>
                  <a:lnTo>
                    <a:pt x="2367397" y="686860"/>
                  </a:lnTo>
                  <a:lnTo>
                    <a:pt x="2368042" y="719578"/>
                  </a:lnTo>
                  <a:lnTo>
                    <a:pt x="2368686" y="831790"/>
                  </a:lnTo>
                  <a:lnTo>
                    <a:pt x="2369330" y="793813"/>
                  </a:lnTo>
                  <a:lnTo>
                    <a:pt x="2369975" y="675310"/>
                  </a:lnTo>
                  <a:lnTo>
                    <a:pt x="2371264" y="1021645"/>
                  </a:lnTo>
                  <a:lnTo>
                    <a:pt x="2371908" y="612466"/>
                  </a:lnTo>
                  <a:lnTo>
                    <a:pt x="2372552" y="803490"/>
                  </a:lnTo>
                  <a:lnTo>
                    <a:pt x="2373197" y="750554"/>
                  </a:lnTo>
                  <a:lnTo>
                    <a:pt x="2373841" y="802021"/>
                  </a:lnTo>
                  <a:lnTo>
                    <a:pt x="2374485" y="840088"/>
                  </a:lnTo>
                  <a:lnTo>
                    <a:pt x="2375130" y="602001"/>
                  </a:lnTo>
                  <a:lnTo>
                    <a:pt x="2375774" y="974701"/>
                  </a:lnTo>
                  <a:lnTo>
                    <a:pt x="2376418" y="944995"/>
                  </a:lnTo>
                  <a:lnTo>
                    <a:pt x="2377063" y="619742"/>
                  </a:lnTo>
                  <a:lnTo>
                    <a:pt x="2377707" y="723642"/>
                  </a:lnTo>
                  <a:lnTo>
                    <a:pt x="2378352" y="798401"/>
                  </a:lnTo>
                  <a:lnTo>
                    <a:pt x="2379640" y="815095"/>
                  </a:lnTo>
                  <a:lnTo>
                    <a:pt x="2380285" y="595264"/>
                  </a:lnTo>
                  <a:lnTo>
                    <a:pt x="2382218" y="505303"/>
                  </a:lnTo>
                  <a:lnTo>
                    <a:pt x="2384795" y="950723"/>
                  </a:lnTo>
                  <a:lnTo>
                    <a:pt x="2385440" y="626949"/>
                  </a:lnTo>
                  <a:lnTo>
                    <a:pt x="2386084" y="757712"/>
                  </a:lnTo>
                  <a:lnTo>
                    <a:pt x="2387373" y="886711"/>
                  </a:lnTo>
                  <a:lnTo>
                    <a:pt x="2390595" y="389193"/>
                  </a:lnTo>
                  <a:lnTo>
                    <a:pt x="2391239" y="811491"/>
                  </a:lnTo>
                  <a:lnTo>
                    <a:pt x="2391883" y="591529"/>
                  </a:lnTo>
                  <a:lnTo>
                    <a:pt x="2392528" y="602100"/>
                  </a:lnTo>
                  <a:lnTo>
                    <a:pt x="2393172" y="597075"/>
                  </a:lnTo>
                  <a:lnTo>
                    <a:pt x="2395105" y="921366"/>
                  </a:lnTo>
                  <a:lnTo>
                    <a:pt x="2395749" y="970367"/>
                  </a:lnTo>
                  <a:lnTo>
                    <a:pt x="2397038" y="772463"/>
                  </a:lnTo>
                  <a:lnTo>
                    <a:pt x="2397683" y="838593"/>
                  </a:lnTo>
                  <a:lnTo>
                    <a:pt x="2398971" y="886254"/>
                  </a:lnTo>
                  <a:lnTo>
                    <a:pt x="2399616" y="645566"/>
                  </a:lnTo>
                  <a:lnTo>
                    <a:pt x="2400260" y="851034"/>
                  </a:lnTo>
                  <a:lnTo>
                    <a:pt x="2400904" y="780088"/>
                  </a:lnTo>
                  <a:lnTo>
                    <a:pt x="2401549" y="895181"/>
                  </a:lnTo>
                  <a:lnTo>
                    <a:pt x="2402837" y="483136"/>
                  </a:lnTo>
                  <a:lnTo>
                    <a:pt x="2403482" y="769912"/>
                  </a:lnTo>
                  <a:lnTo>
                    <a:pt x="2404126" y="750430"/>
                  </a:lnTo>
                  <a:lnTo>
                    <a:pt x="2405415" y="690626"/>
                  </a:lnTo>
                  <a:lnTo>
                    <a:pt x="2406059" y="461119"/>
                  </a:lnTo>
                  <a:lnTo>
                    <a:pt x="2406704" y="554292"/>
                  </a:lnTo>
                  <a:lnTo>
                    <a:pt x="2407348" y="885048"/>
                  </a:lnTo>
                  <a:lnTo>
                    <a:pt x="2407992" y="630543"/>
                  </a:lnTo>
                  <a:lnTo>
                    <a:pt x="2408637" y="545205"/>
                  </a:lnTo>
                  <a:lnTo>
                    <a:pt x="2409281" y="737616"/>
                  </a:lnTo>
                  <a:lnTo>
                    <a:pt x="2409925" y="500636"/>
                  </a:lnTo>
                  <a:lnTo>
                    <a:pt x="2411214" y="1069942"/>
                  </a:lnTo>
                  <a:lnTo>
                    <a:pt x="2411859" y="896821"/>
                  </a:lnTo>
                  <a:lnTo>
                    <a:pt x="2413147" y="597498"/>
                  </a:lnTo>
                  <a:lnTo>
                    <a:pt x="2413792" y="681564"/>
                  </a:lnTo>
                  <a:lnTo>
                    <a:pt x="2414436" y="515934"/>
                  </a:lnTo>
                  <a:lnTo>
                    <a:pt x="2415080" y="700699"/>
                  </a:lnTo>
                  <a:lnTo>
                    <a:pt x="2415725" y="545978"/>
                  </a:lnTo>
                  <a:lnTo>
                    <a:pt x="2416369" y="903824"/>
                  </a:lnTo>
                  <a:lnTo>
                    <a:pt x="2417014" y="763053"/>
                  </a:lnTo>
                  <a:lnTo>
                    <a:pt x="2418302" y="620970"/>
                  </a:lnTo>
                  <a:lnTo>
                    <a:pt x="2418947" y="690300"/>
                  </a:lnTo>
                  <a:lnTo>
                    <a:pt x="2419591" y="523431"/>
                  </a:lnTo>
                  <a:lnTo>
                    <a:pt x="2420235" y="594835"/>
                  </a:lnTo>
                  <a:lnTo>
                    <a:pt x="2420880" y="885160"/>
                  </a:lnTo>
                  <a:lnTo>
                    <a:pt x="2421524" y="488375"/>
                  </a:lnTo>
                  <a:lnTo>
                    <a:pt x="2422168" y="793853"/>
                  </a:lnTo>
                  <a:lnTo>
                    <a:pt x="2422813" y="716085"/>
                  </a:lnTo>
                  <a:lnTo>
                    <a:pt x="2423457" y="796699"/>
                  </a:lnTo>
                  <a:lnTo>
                    <a:pt x="2424102" y="937031"/>
                  </a:lnTo>
                  <a:lnTo>
                    <a:pt x="2425390" y="578571"/>
                  </a:lnTo>
                  <a:lnTo>
                    <a:pt x="2426035" y="616291"/>
                  </a:lnTo>
                  <a:lnTo>
                    <a:pt x="2427323" y="861396"/>
                  </a:lnTo>
                  <a:lnTo>
                    <a:pt x="2427968" y="818748"/>
                  </a:lnTo>
                  <a:lnTo>
                    <a:pt x="2428612" y="722300"/>
                  </a:lnTo>
                  <a:lnTo>
                    <a:pt x="2429256" y="866766"/>
                  </a:lnTo>
                  <a:lnTo>
                    <a:pt x="2429901" y="753332"/>
                  </a:lnTo>
                  <a:lnTo>
                    <a:pt x="2430545" y="612235"/>
                  </a:lnTo>
                  <a:lnTo>
                    <a:pt x="2431834" y="974654"/>
                  </a:lnTo>
                  <a:lnTo>
                    <a:pt x="2433767" y="638297"/>
                  </a:lnTo>
                  <a:lnTo>
                    <a:pt x="2436989" y="1149468"/>
                  </a:lnTo>
                  <a:lnTo>
                    <a:pt x="2437633" y="425572"/>
                  </a:lnTo>
                  <a:lnTo>
                    <a:pt x="2438278" y="561504"/>
                  </a:lnTo>
                  <a:lnTo>
                    <a:pt x="2438922" y="605705"/>
                  </a:lnTo>
                  <a:lnTo>
                    <a:pt x="2439566" y="1062963"/>
                  </a:lnTo>
                  <a:lnTo>
                    <a:pt x="2440211" y="942279"/>
                  </a:lnTo>
                  <a:lnTo>
                    <a:pt x="2442144" y="601362"/>
                  </a:lnTo>
                  <a:lnTo>
                    <a:pt x="2443432" y="819631"/>
                  </a:lnTo>
                  <a:lnTo>
                    <a:pt x="2444077" y="641017"/>
                  </a:lnTo>
                  <a:lnTo>
                    <a:pt x="2444721" y="1047772"/>
                  </a:lnTo>
                  <a:lnTo>
                    <a:pt x="2445366" y="497058"/>
                  </a:lnTo>
                  <a:lnTo>
                    <a:pt x="2446654" y="545563"/>
                  </a:lnTo>
                  <a:lnTo>
                    <a:pt x="2447943" y="678610"/>
                  </a:lnTo>
                  <a:lnTo>
                    <a:pt x="2449232" y="497131"/>
                  </a:lnTo>
                  <a:lnTo>
                    <a:pt x="2451165" y="1013599"/>
                  </a:lnTo>
                  <a:lnTo>
                    <a:pt x="2452454" y="841584"/>
                  </a:lnTo>
                  <a:lnTo>
                    <a:pt x="2453098" y="907091"/>
                  </a:lnTo>
                  <a:lnTo>
                    <a:pt x="2455675" y="602278"/>
                  </a:lnTo>
                  <a:lnTo>
                    <a:pt x="2456320" y="1722231"/>
                  </a:lnTo>
                  <a:lnTo>
                    <a:pt x="2456964" y="519769"/>
                  </a:lnTo>
                  <a:lnTo>
                    <a:pt x="2457609" y="524599"/>
                  </a:lnTo>
                  <a:lnTo>
                    <a:pt x="2458253" y="762842"/>
                  </a:lnTo>
                  <a:lnTo>
                    <a:pt x="2458897" y="586063"/>
                  </a:lnTo>
                  <a:lnTo>
                    <a:pt x="2459542" y="505914"/>
                  </a:lnTo>
                  <a:lnTo>
                    <a:pt x="2460186" y="831836"/>
                  </a:lnTo>
                  <a:lnTo>
                    <a:pt x="2460830" y="431161"/>
                  </a:lnTo>
                  <a:lnTo>
                    <a:pt x="2461475" y="715425"/>
                  </a:lnTo>
                  <a:lnTo>
                    <a:pt x="2462119" y="539501"/>
                  </a:lnTo>
                  <a:lnTo>
                    <a:pt x="2462763" y="697871"/>
                  </a:lnTo>
                  <a:lnTo>
                    <a:pt x="2463408" y="657759"/>
                  </a:lnTo>
                  <a:lnTo>
                    <a:pt x="2464052" y="707983"/>
                  </a:lnTo>
                  <a:lnTo>
                    <a:pt x="2464697" y="599209"/>
                  </a:lnTo>
                  <a:lnTo>
                    <a:pt x="2465341" y="986746"/>
                  </a:lnTo>
                  <a:lnTo>
                    <a:pt x="2465985" y="964060"/>
                  </a:lnTo>
                  <a:lnTo>
                    <a:pt x="2466630" y="499557"/>
                  </a:lnTo>
                  <a:lnTo>
                    <a:pt x="2467274" y="574774"/>
                  </a:lnTo>
                  <a:lnTo>
                    <a:pt x="2468563" y="941475"/>
                  </a:lnTo>
                  <a:lnTo>
                    <a:pt x="2469207" y="822973"/>
                  </a:lnTo>
                  <a:lnTo>
                    <a:pt x="2469851" y="847514"/>
                  </a:lnTo>
                  <a:lnTo>
                    <a:pt x="2470496" y="648284"/>
                  </a:lnTo>
                  <a:lnTo>
                    <a:pt x="2471140" y="1011697"/>
                  </a:lnTo>
                  <a:lnTo>
                    <a:pt x="2471785" y="626606"/>
                  </a:lnTo>
                  <a:lnTo>
                    <a:pt x="2473718" y="886761"/>
                  </a:lnTo>
                  <a:lnTo>
                    <a:pt x="2474362" y="789830"/>
                  </a:lnTo>
                  <a:lnTo>
                    <a:pt x="2475006" y="786891"/>
                  </a:lnTo>
                  <a:lnTo>
                    <a:pt x="2475651" y="848523"/>
                  </a:lnTo>
                  <a:lnTo>
                    <a:pt x="2476295" y="789440"/>
                  </a:lnTo>
                  <a:lnTo>
                    <a:pt x="2476939" y="801323"/>
                  </a:lnTo>
                  <a:lnTo>
                    <a:pt x="2477584" y="1035445"/>
                  </a:lnTo>
                  <a:lnTo>
                    <a:pt x="2478228" y="703640"/>
                  </a:lnTo>
                  <a:lnTo>
                    <a:pt x="2478873" y="915799"/>
                  </a:lnTo>
                  <a:lnTo>
                    <a:pt x="2480161" y="734898"/>
                  </a:lnTo>
                  <a:lnTo>
                    <a:pt x="2480806" y="942887"/>
                  </a:lnTo>
                  <a:lnTo>
                    <a:pt x="2481450" y="746426"/>
                  </a:lnTo>
                  <a:lnTo>
                    <a:pt x="2482094" y="878581"/>
                  </a:lnTo>
                  <a:lnTo>
                    <a:pt x="2482739" y="732208"/>
                  </a:lnTo>
                  <a:lnTo>
                    <a:pt x="2483383" y="814531"/>
                  </a:lnTo>
                  <a:lnTo>
                    <a:pt x="2484027" y="759056"/>
                  </a:lnTo>
                  <a:lnTo>
                    <a:pt x="2484672" y="742817"/>
                  </a:lnTo>
                  <a:lnTo>
                    <a:pt x="2485961" y="470252"/>
                  </a:lnTo>
                  <a:lnTo>
                    <a:pt x="2486605" y="553473"/>
                  </a:lnTo>
                  <a:lnTo>
                    <a:pt x="2487249" y="737259"/>
                  </a:lnTo>
                  <a:lnTo>
                    <a:pt x="2487894" y="422051"/>
                  </a:lnTo>
                  <a:lnTo>
                    <a:pt x="2488538" y="525173"/>
                  </a:lnTo>
                  <a:lnTo>
                    <a:pt x="2489827" y="627906"/>
                  </a:lnTo>
                  <a:lnTo>
                    <a:pt x="2491116" y="1216366"/>
                  </a:lnTo>
                  <a:lnTo>
                    <a:pt x="2491760" y="570934"/>
                  </a:lnTo>
                  <a:lnTo>
                    <a:pt x="2493049" y="691242"/>
                  </a:lnTo>
                  <a:lnTo>
                    <a:pt x="2494337" y="936454"/>
                  </a:lnTo>
                  <a:lnTo>
                    <a:pt x="2494982" y="902232"/>
                  </a:lnTo>
                  <a:lnTo>
                    <a:pt x="2495626" y="516511"/>
                  </a:lnTo>
                  <a:lnTo>
                    <a:pt x="2496270" y="747187"/>
                  </a:lnTo>
                  <a:lnTo>
                    <a:pt x="2497559" y="642646"/>
                  </a:lnTo>
                  <a:lnTo>
                    <a:pt x="2498204" y="1116487"/>
                  </a:lnTo>
                  <a:lnTo>
                    <a:pt x="2500137" y="525533"/>
                  </a:lnTo>
                  <a:lnTo>
                    <a:pt x="2501425" y="853056"/>
                  </a:lnTo>
                  <a:lnTo>
                    <a:pt x="2502070" y="603343"/>
                  </a:lnTo>
                  <a:lnTo>
                    <a:pt x="2503358" y="1061130"/>
                  </a:lnTo>
                  <a:lnTo>
                    <a:pt x="2504003" y="624250"/>
                  </a:lnTo>
                  <a:lnTo>
                    <a:pt x="2504647" y="653732"/>
                  </a:lnTo>
                  <a:lnTo>
                    <a:pt x="2505292" y="902826"/>
                  </a:lnTo>
                  <a:lnTo>
                    <a:pt x="2505936" y="768755"/>
                  </a:lnTo>
                  <a:lnTo>
                    <a:pt x="2506580" y="622945"/>
                  </a:lnTo>
                  <a:lnTo>
                    <a:pt x="2507225" y="680121"/>
                  </a:lnTo>
                  <a:lnTo>
                    <a:pt x="2507869" y="701905"/>
                  </a:lnTo>
                  <a:lnTo>
                    <a:pt x="2508513" y="891906"/>
                  </a:lnTo>
                  <a:lnTo>
                    <a:pt x="2509802" y="426961"/>
                  </a:lnTo>
                  <a:lnTo>
                    <a:pt x="2510446" y="558160"/>
                  </a:lnTo>
                  <a:lnTo>
                    <a:pt x="2511091" y="536572"/>
                  </a:lnTo>
                  <a:lnTo>
                    <a:pt x="2513024" y="765740"/>
                  </a:lnTo>
                  <a:lnTo>
                    <a:pt x="2513668" y="855279"/>
                  </a:lnTo>
                  <a:lnTo>
                    <a:pt x="2515601" y="733300"/>
                  </a:lnTo>
                  <a:lnTo>
                    <a:pt x="2516246" y="750474"/>
                  </a:lnTo>
                  <a:lnTo>
                    <a:pt x="2516890" y="973335"/>
                  </a:lnTo>
                  <a:lnTo>
                    <a:pt x="2517534" y="730974"/>
                  </a:lnTo>
                  <a:lnTo>
                    <a:pt x="2518179" y="873566"/>
                  </a:lnTo>
                  <a:lnTo>
                    <a:pt x="2519468" y="862701"/>
                  </a:lnTo>
                  <a:lnTo>
                    <a:pt x="2520756" y="529666"/>
                  </a:lnTo>
                  <a:lnTo>
                    <a:pt x="2521401" y="830248"/>
                  </a:lnTo>
                  <a:lnTo>
                    <a:pt x="2522045" y="436074"/>
                  </a:lnTo>
                  <a:lnTo>
                    <a:pt x="2522689" y="656735"/>
                  </a:lnTo>
                  <a:lnTo>
                    <a:pt x="2523334" y="805271"/>
                  </a:lnTo>
                  <a:lnTo>
                    <a:pt x="2523978" y="434477"/>
                  </a:lnTo>
                  <a:lnTo>
                    <a:pt x="2524623" y="604330"/>
                  </a:lnTo>
                  <a:lnTo>
                    <a:pt x="2525911" y="803161"/>
                  </a:lnTo>
                  <a:lnTo>
                    <a:pt x="2526556" y="544754"/>
                  </a:lnTo>
                  <a:lnTo>
                    <a:pt x="2527200" y="838812"/>
                  </a:lnTo>
                  <a:lnTo>
                    <a:pt x="2527844" y="719370"/>
                  </a:lnTo>
                  <a:lnTo>
                    <a:pt x="2528489" y="829231"/>
                  </a:lnTo>
                  <a:lnTo>
                    <a:pt x="2531711" y="332252"/>
                  </a:lnTo>
                  <a:lnTo>
                    <a:pt x="2532355" y="860228"/>
                  </a:lnTo>
                  <a:lnTo>
                    <a:pt x="2532999" y="570729"/>
                  </a:lnTo>
                  <a:lnTo>
                    <a:pt x="2533644" y="525291"/>
                  </a:lnTo>
                  <a:lnTo>
                    <a:pt x="2535577" y="1074120"/>
                  </a:lnTo>
                  <a:lnTo>
                    <a:pt x="2536221" y="450999"/>
                  </a:lnTo>
                  <a:lnTo>
                    <a:pt x="2536865" y="1070270"/>
                  </a:lnTo>
                  <a:lnTo>
                    <a:pt x="2538154" y="539607"/>
                  </a:lnTo>
                  <a:lnTo>
                    <a:pt x="2538799" y="823083"/>
                  </a:lnTo>
                  <a:lnTo>
                    <a:pt x="2539443" y="581157"/>
                  </a:lnTo>
                  <a:lnTo>
                    <a:pt x="2540087" y="370180"/>
                  </a:lnTo>
                  <a:lnTo>
                    <a:pt x="2540732" y="843316"/>
                  </a:lnTo>
                  <a:lnTo>
                    <a:pt x="2541376" y="528745"/>
                  </a:lnTo>
                  <a:lnTo>
                    <a:pt x="2542020" y="540781"/>
                  </a:lnTo>
                  <a:lnTo>
                    <a:pt x="2543309" y="785252"/>
                  </a:lnTo>
                  <a:lnTo>
                    <a:pt x="2543953" y="716544"/>
                  </a:lnTo>
                  <a:lnTo>
                    <a:pt x="2544598" y="574447"/>
                  </a:lnTo>
                  <a:lnTo>
                    <a:pt x="2545242" y="850435"/>
                  </a:lnTo>
                  <a:lnTo>
                    <a:pt x="2545887" y="668115"/>
                  </a:lnTo>
                  <a:lnTo>
                    <a:pt x="2546531" y="644701"/>
                  </a:lnTo>
                  <a:lnTo>
                    <a:pt x="2548464" y="909041"/>
                  </a:lnTo>
                  <a:lnTo>
                    <a:pt x="2549108" y="879701"/>
                  </a:lnTo>
                  <a:lnTo>
                    <a:pt x="2550397" y="815352"/>
                  </a:lnTo>
                  <a:lnTo>
                    <a:pt x="2551041" y="746587"/>
                  </a:lnTo>
                  <a:lnTo>
                    <a:pt x="2551686" y="945420"/>
                  </a:lnTo>
                  <a:lnTo>
                    <a:pt x="2552330" y="763545"/>
                  </a:lnTo>
                  <a:lnTo>
                    <a:pt x="2552975" y="840884"/>
                  </a:lnTo>
                  <a:lnTo>
                    <a:pt x="2554263" y="557651"/>
                  </a:lnTo>
                  <a:lnTo>
                    <a:pt x="2556196" y="875863"/>
                  </a:lnTo>
                  <a:lnTo>
                    <a:pt x="2557485" y="710083"/>
                  </a:lnTo>
                  <a:lnTo>
                    <a:pt x="2558129" y="770415"/>
                  </a:lnTo>
                  <a:lnTo>
                    <a:pt x="2560063" y="1023256"/>
                  </a:lnTo>
                  <a:lnTo>
                    <a:pt x="2560707" y="739819"/>
                  </a:lnTo>
                  <a:lnTo>
                    <a:pt x="2561351" y="857614"/>
                  </a:lnTo>
                  <a:lnTo>
                    <a:pt x="2562640" y="1046564"/>
                  </a:lnTo>
                  <a:lnTo>
                    <a:pt x="2564573" y="622542"/>
                  </a:lnTo>
                  <a:lnTo>
                    <a:pt x="2566506" y="865224"/>
                  </a:lnTo>
                  <a:lnTo>
                    <a:pt x="2567151" y="639158"/>
                  </a:lnTo>
                  <a:lnTo>
                    <a:pt x="2567795" y="792492"/>
                  </a:lnTo>
                  <a:lnTo>
                    <a:pt x="2569084" y="908752"/>
                  </a:lnTo>
                  <a:lnTo>
                    <a:pt x="2569728" y="570716"/>
                  </a:lnTo>
                  <a:lnTo>
                    <a:pt x="2570372" y="757446"/>
                  </a:lnTo>
                  <a:lnTo>
                    <a:pt x="2571017" y="765892"/>
                  </a:lnTo>
                  <a:lnTo>
                    <a:pt x="2571661" y="873349"/>
                  </a:lnTo>
                  <a:lnTo>
                    <a:pt x="2572306" y="739467"/>
                  </a:lnTo>
                  <a:lnTo>
                    <a:pt x="2572950" y="1066947"/>
                  </a:lnTo>
                  <a:lnTo>
                    <a:pt x="2573594" y="895042"/>
                  </a:lnTo>
                  <a:lnTo>
                    <a:pt x="2574239" y="854369"/>
                  </a:lnTo>
                  <a:lnTo>
                    <a:pt x="2574883" y="676264"/>
                  </a:lnTo>
                  <a:lnTo>
                    <a:pt x="2575527" y="856427"/>
                  </a:lnTo>
                  <a:lnTo>
                    <a:pt x="2576172" y="954621"/>
                  </a:lnTo>
                  <a:lnTo>
                    <a:pt x="2579394" y="507763"/>
                  </a:lnTo>
                  <a:lnTo>
                    <a:pt x="2580038" y="839338"/>
                  </a:lnTo>
                  <a:lnTo>
                    <a:pt x="2580682" y="540224"/>
                  </a:lnTo>
                  <a:lnTo>
                    <a:pt x="2582615" y="740980"/>
                  </a:lnTo>
                  <a:lnTo>
                    <a:pt x="2583260" y="492775"/>
                  </a:lnTo>
                  <a:lnTo>
                    <a:pt x="2585193" y="889000"/>
                  </a:lnTo>
                  <a:lnTo>
                    <a:pt x="2585837" y="745034"/>
                  </a:lnTo>
                  <a:lnTo>
                    <a:pt x="2586482" y="830202"/>
                  </a:lnTo>
                  <a:lnTo>
                    <a:pt x="2587126" y="803840"/>
                  </a:lnTo>
                  <a:lnTo>
                    <a:pt x="2588415" y="532217"/>
                  </a:lnTo>
                  <a:lnTo>
                    <a:pt x="2589059" y="703353"/>
                  </a:lnTo>
                  <a:lnTo>
                    <a:pt x="2589703" y="701041"/>
                  </a:lnTo>
                  <a:lnTo>
                    <a:pt x="2590348" y="496641"/>
                  </a:lnTo>
                  <a:lnTo>
                    <a:pt x="2590992" y="573095"/>
                  </a:lnTo>
                  <a:lnTo>
                    <a:pt x="2592281" y="568368"/>
                  </a:lnTo>
                  <a:lnTo>
                    <a:pt x="2592925" y="775174"/>
                  </a:lnTo>
                  <a:lnTo>
                    <a:pt x="2593570" y="600209"/>
                  </a:lnTo>
                  <a:lnTo>
                    <a:pt x="2594214" y="674857"/>
                  </a:lnTo>
                  <a:lnTo>
                    <a:pt x="2594858" y="883325"/>
                  </a:lnTo>
                  <a:lnTo>
                    <a:pt x="2596791" y="392070"/>
                  </a:lnTo>
                  <a:lnTo>
                    <a:pt x="2598725" y="658076"/>
                  </a:lnTo>
                  <a:lnTo>
                    <a:pt x="2599369" y="742980"/>
                  </a:lnTo>
                  <a:lnTo>
                    <a:pt x="2600013" y="576839"/>
                  </a:lnTo>
                  <a:lnTo>
                    <a:pt x="2601946" y="784579"/>
                  </a:lnTo>
                  <a:lnTo>
                    <a:pt x="2602591" y="435024"/>
                  </a:lnTo>
                  <a:lnTo>
                    <a:pt x="2603235" y="1062453"/>
                  </a:lnTo>
                  <a:lnTo>
                    <a:pt x="2603879" y="717792"/>
                  </a:lnTo>
                  <a:lnTo>
                    <a:pt x="2604524" y="583401"/>
                  </a:lnTo>
                  <a:lnTo>
                    <a:pt x="2605168" y="882447"/>
                  </a:lnTo>
                  <a:lnTo>
                    <a:pt x="2605813" y="777426"/>
                  </a:lnTo>
                  <a:lnTo>
                    <a:pt x="2606457" y="701418"/>
                  </a:lnTo>
                  <a:lnTo>
                    <a:pt x="2607101" y="873369"/>
                  </a:lnTo>
                  <a:lnTo>
                    <a:pt x="2607746" y="520838"/>
                  </a:lnTo>
                  <a:lnTo>
                    <a:pt x="2608390" y="983190"/>
                  </a:lnTo>
                  <a:lnTo>
                    <a:pt x="2609034" y="795084"/>
                  </a:lnTo>
                  <a:lnTo>
                    <a:pt x="2609679" y="868282"/>
                  </a:lnTo>
                  <a:lnTo>
                    <a:pt x="2610323" y="742834"/>
                  </a:lnTo>
                  <a:lnTo>
                    <a:pt x="2610967" y="810918"/>
                  </a:lnTo>
                  <a:lnTo>
                    <a:pt x="2611612" y="1071480"/>
                  </a:lnTo>
                  <a:lnTo>
                    <a:pt x="2612256" y="804214"/>
                  </a:lnTo>
                  <a:lnTo>
                    <a:pt x="2612901" y="917861"/>
                  </a:lnTo>
                  <a:lnTo>
                    <a:pt x="2613545" y="585458"/>
                  </a:lnTo>
                  <a:lnTo>
                    <a:pt x="2614189" y="823398"/>
                  </a:lnTo>
                  <a:lnTo>
                    <a:pt x="2614834" y="869880"/>
                  </a:lnTo>
                  <a:lnTo>
                    <a:pt x="2615478" y="863691"/>
                  </a:lnTo>
                  <a:lnTo>
                    <a:pt x="2616122" y="694814"/>
                  </a:lnTo>
                  <a:lnTo>
                    <a:pt x="2616767" y="949526"/>
                  </a:lnTo>
                  <a:lnTo>
                    <a:pt x="2617411" y="750572"/>
                  </a:lnTo>
                  <a:lnTo>
                    <a:pt x="2618055" y="742700"/>
                  </a:lnTo>
                  <a:lnTo>
                    <a:pt x="2618700" y="941702"/>
                  </a:lnTo>
                  <a:lnTo>
                    <a:pt x="2619344" y="920822"/>
                  </a:lnTo>
                  <a:lnTo>
                    <a:pt x="2619989" y="526912"/>
                  </a:lnTo>
                  <a:lnTo>
                    <a:pt x="2620633" y="616011"/>
                  </a:lnTo>
                  <a:lnTo>
                    <a:pt x="2621277" y="656211"/>
                  </a:lnTo>
                  <a:lnTo>
                    <a:pt x="2621922" y="558077"/>
                  </a:lnTo>
                  <a:lnTo>
                    <a:pt x="2622566" y="825724"/>
                  </a:lnTo>
                  <a:lnTo>
                    <a:pt x="2623210" y="756740"/>
                  </a:lnTo>
                  <a:lnTo>
                    <a:pt x="2623855" y="773907"/>
                  </a:lnTo>
                  <a:lnTo>
                    <a:pt x="2624499" y="764509"/>
                  </a:lnTo>
                  <a:lnTo>
                    <a:pt x="2626432" y="741448"/>
                  </a:lnTo>
                  <a:lnTo>
                    <a:pt x="2627077" y="594272"/>
                  </a:lnTo>
                  <a:lnTo>
                    <a:pt x="2628365" y="901531"/>
                  </a:lnTo>
                  <a:lnTo>
                    <a:pt x="2629010" y="640382"/>
                  </a:lnTo>
                  <a:lnTo>
                    <a:pt x="2629654" y="827261"/>
                  </a:lnTo>
                  <a:lnTo>
                    <a:pt x="2630298" y="917293"/>
                  </a:lnTo>
                  <a:lnTo>
                    <a:pt x="2630943" y="840418"/>
                  </a:lnTo>
                  <a:lnTo>
                    <a:pt x="2631587" y="773609"/>
                  </a:lnTo>
                  <a:lnTo>
                    <a:pt x="2632231" y="916538"/>
                  </a:lnTo>
                  <a:lnTo>
                    <a:pt x="2633520" y="903574"/>
                  </a:lnTo>
                  <a:lnTo>
                    <a:pt x="2634165" y="698473"/>
                  </a:lnTo>
                  <a:lnTo>
                    <a:pt x="2635453" y="736978"/>
                  </a:lnTo>
                  <a:lnTo>
                    <a:pt x="2636098" y="679086"/>
                  </a:lnTo>
                  <a:lnTo>
                    <a:pt x="2636742" y="1042241"/>
                  </a:lnTo>
                  <a:lnTo>
                    <a:pt x="2637386" y="721412"/>
                  </a:lnTo>
                  <a:lnTo>
                    <a:pt x="2638031" y="805606"/>
                  </a:lnTo>
                  <a:lnTo>
                    <a:pt x="2638675" y="703002"/>
                  </a:lnTo>
                  <a:lnTo>
                    <a:pt x="2639320" y="761545"/>
                  </a:lnTo>
                  <a:lnTo>
                    <a:pt x="2640608" y="719056"/>
                  </a:lnTo>
                  <a:lnTo>
                    <a:pt x="2641253" y="494969"/>
                  </a:lnTo>
                  <a:lnTo>
                    <a:pt x="2641897" y="657942"/>
                  </a:lnTo>
                  <a:lnTo>
                    <a:pt x="2642541" y="650995"/>
                  </a:lnTo>
                  <a:lnTo>
                    <a:pt x="2643186" y="652490"/>
                  </a:lnTo>
                  <a:lnTo>
                    <a:pt x="2645119" y="979060"/>
                  </a:lnTo>
                  <a:lnTo>
                    <a:pt x="2645763" y="917177"/>
                  </a:lnTo>
                  <a:lnTo>
                    <a:pt x="2647696" y="533393"/>
                  </a:lnTo>
                  <a:lnTo>
                    <a:pt x="2648341" y="799794"/>
                  </a:lnTo>
                  <a:lnTo>
                    <a:pt x="2649629" y="749809"/>
                  </a:lnTo>
                  <a:lnTo>
                    <a:pt x="2651562" y="688951"/>
                  </a:lnTo>
                  <a:lnTo>
                    <a:pt x="2652207" y="545889"/>
                  </a:lnTo>
                  <a:lnTo>
                    <a:pt x="2652851" y="869081"/>
                  </a:lnTo>
                  <a:lnTo>
                    <a:pt x="2653496" y="460291"/>
                  </a:lnTo>
                  <a:lnTo>
                    <a:pt x="2654140" y="877304"/>
                  </a:lnTo>
                  <a:lnTo>
                    <a:pt x="2654784" y="641637"/>
                  </a:lnTo>
                  <a:lnTo>
                    <a:pt x="2655429" y="855612"/>
                  </a:lnTo>
                  <a:lnTo>
                    <a:pt x="2656073" y="728718"/>
                  </a:lnTo>
                  <a:lnTo>
                    <a:pt x="2656717" y="776360"/>
                  </a:lnTo>
                  <a:lnTo>
                    <a:pt x="2657362" y="801013"/>
                  </a:lnTo>
                  <a:lnTo>
                    <a:pt x="2658006" y="1167845"/>
                  </a:lnTo>
                  <a:lnTo>
                    <a:pt x="2658650" y="939445"/>
                  </a:lnTo>
                  <a:lnTo>
                    <a:pt x="2659939" y="588436"/>
                  </a:lnTo>
                  <a:lnTo>
                    <a:pt x="2661872" y="941332"/>
                  </a:lnTo>
                  <a:lnTo>
                    <a:pt x="2662517" y="867747"/>
                  </a:lnTo>
                  <a:lnTo>
                    <a:pt x="2664450" y="746505"/>
                  </a:lnTo>
                  <a:lnTo>
                    <a:pt x="2665094" y="795743"/>
                  </a:lnTo>
                  <a:lnTo>
                    <a:pt x="2665738" y="1031800"/>
                  </a:lnTo>
                  <a:lnTo>
                    <a:pt x="2666383" y="803468"/>
                  </a:lnTo>
                  <a:lnTo>
                    <a:pt x="2667027" y="755123"/>
                  </a:lnTo>
                  <a:lnTo>
                    <a:pt x="2667672" y="805878"/>
                  </a:lnTo>
                  <a:lnTo>
                    <a:pt x="2668316" y="926760"/>
                  </a:lnTo>
                  <a:lnTo>
                    <a:pt x="2668960" y="832751"/>
                  </a:lnTo>
                  <a:lnTo>
                    <a:pt x="2669605" y="533585"/>
                  </a:lnTo>
                  <a:lnTo>
                    <a:pt x="2670249" y="839571"/>
                  </a:lnTo>
                  <a:lnTo>
                    <a:pt x="2670893" y="647138"/>
                  </a:lnTo>
                  <a:lnTo>
                    <a:pt x="2671538" y="931242"/>
                  </a:lnTo>
                  <a:lnTo>
                    <a:pt x="2672182" y="712375"/>
                  </a:lnTo>
                  <a:lnTo>
                    <a:pt x="2672827" y="489407"/>
                  </a:lnTo>
                  <a:lnTo>
                    <a:pt x="2673471" y="734106"/>
                  </a:lnTo>
                  <a:lnTo>
                    <a:pt x="2674115" y="545776"/>
                  </a:lnTo>
                  <a:lnTo>
                    <a:pt x="2674760" y="756670"/>
                  </a:lnTo>
                  <a:lnTo>
                    <a:pt x="2676693" y="323740"/>
                  </a:lnTo>
                  <a:lnTo>
                    <a:pt x="2677337" y="913112"/>
                  </a:lnTo>
                  <a:lnTo>
                    <a:pt x="2677981" y="729395"/>
                  </a:lnTo>
                  <a:lnTo>
                    <a:pt x="2678626" y="507993"/>
                  </a:lnTo>
                  <a:lnTo>
                    <a:pt x="2679915" y="542481"/>
                  </a:lnTo>
                  <a:lnTo>
                    <a:pt x="2680559" y="484193"/>
                  </a:lnTo>
                  <a:lnTo>
                    <a:pt x="2681203" y="821429"/>
                  </a:lnTo>
                  <a:lnTo>
                    <a:pt x="2681848" y="594186"/>
                  </a:lnTo>
                  <a:lnTo>
                    <a:pt x="2682492" y="237828"/>
                  </a:lnTo>
                  <a:lnTo>
                    <a:pt x="2683781" y="840682"/>
                  </a:lnTo>
                  <a:lnTo>
                    <a:pt x="2684425" y="691619"/>
                  </a:lnTo>
                  <a:lnTo>
                    <a:pt x="2685069" y="717152"/>
                  </a:lnTo>
                  <a:lnTo>
                    <a:pt x="2685714" y="901737"/>
                  </a:lnTo>
                  <a:lnTo>
                    <a:pt x="2687647" y="581729"/>
                  </a:lnTo>
                  <a:lnTo>
                    <a:pt x="2688291" y="725292"/>
                  </a:lnTo>
                  <a:lnTo>
                    <a:pt x="2688936" y="400766"/>
                  </a:lnTo>
                  <a:lnTo>
                    <a:pt x="2689580" y="546941"/>
                  </a:lnTo>
                  <a:lnTo>
                    <a:pt x="2692157" y="1112869"/>
                  </a:lnTo>
                  <a:lnTo>
                    <a:pt x="2693446" y="398426"/>
                  </a:lnTo>
                  <a:lnTo>
                    <a:pt x="2694091" y="577799"/>
                  </a:lnTo>
                  <a:lnTo>
                    <a:pt x="2694735" y="527987"/>
                  </a:lnTo>
                  <a:lnTo>
                    <a:pt x="2695379" y="752018"/>
                  </a:lnTo>
                  <a:lnTo>
                    <a:pt x="2696024" y="500823"/>
                  </a:lnTo>
                  <a:lnTo>
                    <a:pt x="2696668" y="454994"/>
                  </a:lnTo>
                  <a:lnTo>
                    <a:pt x="2697957" y="778116"/>
                  </a:lnTo>
                  <a:lnTo>
                    <a:pt x="2698601" y="359782"/>
                  </a:lnTo>
                  <a:lnTo>
                    <a:pt x="2699245" y="797392"/>
                  </a:lnTo>
                  <a:lnTo>
                    <a:pt x="2699890" y="683885"/>
                  </a:lnTo>
                  <a:lnTo>
                    <a:pt x="2700534" y="973484"/>
                  </a:lnTo>
                  <a:lnTo>
                    <a:pt x="2701179" y="820816"/>
                  </a:lnTo>
                  <a:lnTo>
                    <a:pt x="2701823" y="696764"/>
                  </a:lnTo>
                  <a:lnTo>
                    <a:pt x="2702467" y="752827"/>
                  </a:lnTo>
                  <a:lnTo>
                    <a:pt x="2703756" y="863991"/>
                  </a:lnTo>
                  <a:lnTo>
                    <a:pt x="2704400" y="638290"/>
                  </a:lnTo>
                  <a:lnTo>
                    <a:pt x="2705045" y="774877"/>
                  </a:lnTo>
                  <a:lnTo>
                    <a:pt x="2706333" y="550697"/>
                  </a:lnTo>
                  <a:lnTo>
                    <a:pt x="2708267" y="942061"/>
                  </a:lnTo>
                  <a:lnTo>
                    <a:pt x="2708911" y="921501"/>
                  </a:lnTo>
                  <a:lnTo>
                    <a:pt x="2709555" y="726682"/>
                  </a:lnTo>
                  <a:lnTo>
                    <a:pt x="2710200" y="883926"/>
                  </a:lnTo>
                  <a:lnTo>
                    <a:pt x="2711488" y="892759"/>
                  </a:lnTo>
                  <a:lnTo>
                    <a:pt x="2712777" y="686357"/>
                  </a:lnTo>
                  <a:lnTo>
                    <a:pt x="2713422" y="792725"/>
                  </a:lnTo>
                  <a:lnTo>
                    <a:pt x="2714066" y="661761"/>
                  </a:lnTo>
                  <a:lnTo>
                    <a:pt x="2714710" y="961810"/>
                  </a:lnTo>
                  <a:lnTo>
                    <a:pt x="2716643" y="13690"/>
                  </a:lnTo>
                  <a:lnTo>
                    <a:pt x="2717288" y="789290"/>
                  </a:lnTo>
                  <a:lnTo>
                    <a:pt x="2718576" y="657809"/>
                  </a:lnTo>
                  <a:lnTo>
                    <a:pt x="2719221" y="631082"/>
                  </a:lnTo>
                  <a:lnTo>
                    <a:pt x="2720510" y="921080"/>
                  </a:lnTo>
                  <a:lnTo>
                    <a:pt x="2721154" y="882149"/>
                  </a:lnTo>
                  <a:lnTo>
                    <a:pt x="2721798" y="816294"/>
                  </a:lnTo>
                  <a:lnTo>
                    <a:pt x="2722443" y="938503"/>
                  </a:lnTo>
                  <a:lnTo>
                    <a:pt x="2723731" y="597419"/>
                  </a:lnTo>
                  <a:lnTo>
                    <a:pt x="2724376" y="804177"/>
                  </a:lnTo>
                  <a:lnTo>
                    <a:pt x="2725664" y="775982"/>
                  </a:lnTo>
                  <a:lnTo>
                    <a:pt x="2726309" y="831473"/>
                  </a:lnTo>
                  <a:lnTo>
                    <a:pt x="2726953" y="1010642"/>
                  </a:lnTo>
                  <a:lnTo>
                    <a:pt x="2727598" y="694848"/>
                  </a:lnTo>
                  <a:lnTo>
                    <a:pt x="2728242" y="763710"/>
                  </a:lnTo>
                  <a:lnTo>
                    <a:pt x="2728886" y="844275"/>
                  </a:lnTo>
                  <a:lnTo>
                    <a:pt x="2729531" y="797967"/>
                  </a:lnTo>
                  <a:lnTo>
                    <a:pt x="2730175" y="728570"/>
                  </a:lnTo>
                  <a:lnTo>
                    <a:pt x="2730819" y="954484"/>
                  </a:lnTo>
                  <a:lnTo>
                    <a:pt x="2731464" y="909783"/>
                  </a:lnTo>
                  <a:lnTo>
                    <a:pt x="2732108" y="696802"/>
                  </a:lnTo>
                  <a:lnTo>
                    <a:pt x="2732752" y="903128"/>
                  </a:lnTo>
                  <a:lnTo>
                    <a:pt x="2734041" y="611347"/>
                  </a:lnTo>
                  <a:lnTo>
                    <a:pt x="2735330" y="1024015"/>
                  </a:lnTo>
                  <a:lnTo>
                    <a:pt x="2737907" y="453406"/>
                  </a:lnTo>
                  <a:lnTo>
                    <a:pt x="2739196" y="936062"/>
                  </a:lnTo>
                  <a:lnTo>
                    <a:pt x="2739840" y="389060"/>
                  </a:lnTo>
                  <a:lnTo>
                    <a:pt x="2741129" y="1214289"/>
                  </a:lnTo>
                  <a:lnTo>
                    <a:pt x="2742418" y="395653"/>
                  </a:lnTo>
                  <a:lnTo>
                    <a:pt x="2743062" y="917750"/>
                  </a:lnTo>
                  <a:lnTo>
                    <a:pt x="2743707" y="795189"/>
                  </a:lnTo>
                  <a:lnTo>
                    <a:pt x="2744351" y="699929"/>
                  </a:lnTo>
                  <a:lnTo>
                    <a:pt x="2744995" y="741216"/>
                  </a:lnTo>
                  <a:lnTo>
                    <a:pt x="2746929" y="979236"/>
                  </a:lnTo>
                  <a:lnTo>
                    <a:pt x="2747573" y="601889"/>
                  </a:lnTo>
                  <a:lnTo>
                    <a:pt x="2748217" y="980507"/>
                  </a:lnTo>
                  <a:lnTo>
                    <a:pt x="2750150" y="673318"/>
                  </a:lnTo>
                  <a:lnTo>
                    <a:pt x="2751439" y="820813"/>
                  </a:lnTo>
                  <a:lnTo>
                    <a:pt x="2752083" y="765548"/>
                  </a:lnTo>
                  <a:lnTo>
                    <a:pt x="2752728" y="807549"/>
                  </a:lnTo>
                  <a:lnTo>
                    <a:pt x="2753372" y="794432"/>
                  </a:lnTo>
                  <a:lnTo>
                    <a:pt x="2755305" y="658404"/>
                  </a:lnTo>
                  <a:lnTo>
                    <a:pt x="2758527" y="907902"/>
                  </a:lnTo>
                  <a:lnTo>
                    <a:pt x="2759171" y="560164"/>
                  </a:lnTo>
                  <a:lnTo>
                    <a:pt x="2759816" y="759829"/>
                  </a:lnTo>
                  <a:lnTo>
                    <a:pt x="2761749" y="1041161"/>
                  </a:lnTo>
                  <a:lnTo>
                    <a:pt x="2763682" y="623691"/>
                  </a:lnTo>
                  <a:lnTo>
                    <a:pt x="2765615" y="884126"/>
                  </a:lnTo>
                  <a:lnTo>
                    <a:pt x="2766259" y="773188"/>
                  </a:lnTo>
                  <a:lnTo>
                    <a:pt x="2766904" y="768122"/>
                  </a:lnTo>
                  <a:lnTo>
                    <a:pt x="2769481" y="979369"/>
                  </a:lnTo>
                  <a:lnTo>
                    <a:pt x="2771414" y="674618"/>
                  </a:lnTo>
                  <a:lnTo>
                    <a:pt x="2772059" y="720829"/>
                  </a:lnTo>
                  <a:lnTo>
                    <a:pt x="2773992" y="1218326"/>
                  </a:lnTo>
                  <a:lnTo>
                    <a:pt x="2775281" y="741539"/>
                  </a:lnTo>
                  <a:lnTo>
                    <a:pt x="2775925" y="858122"/>
                  </a:lnTo>
                  <a:lnTo>
                    <a:pt x="2776569" y="1214977"/>
                  </a:lnTo>
                  <a:lnTo>
                    <a:pt x="2777214" y="441795"/>
                  </a:lnTo>
                  <a:lnTo>
                    <a:pt x="2777858" y="973116"/>
                  </a:lnTo>
                  <a:lnTo>
                    <a:pt x="2779147" y="577041"/>
                  </a:lnTo>
                  <a:lnTo>
                    <a:pt x="2780436" y="619901"/>
                  </a:lnTo>
                  <a:lnTo>
                    <a:pt x="2781724" y="988441"/>
                  </a:lnTo>
                  <a:lnTo>
                    <a:pt x="2783013" y="670035"/>
                  </a:lnTo>
                  <a:lnTo>
                    <a:pt x="2783657" y="901659"/>
                  </a:lnTo>
                  <a:lnTo>
                    <a:pt x="2784302" y="777462"/>
                  </a:lnTo>
                  <a:lnTo>
                    <a:pt x="2784946" y="775228"/>
                  </a:lnTo>
                  <a:lnTo>
                    <a:pt x="2785590" y="800535"/>
                  </a:lnTo>
                  <a:lnTo>
                    <a:pt x="2786235" y="672660"/>
                  </a:lnTo>
                  <a:lnTo>
                    <a:pt x="2787524" y="993307"/>
                  </a:lnTo>
                  <a:lnTo>
                    <a:pt x="2788812" y="453394"/>
                  </a:lnTo>
                  <a:lnTo>
                    <a:pt x="2789457" y="1008478"/>
                  </a:lnTo>
                  <a:lnTo>
                    <a:pt x="2790745" y="976550"/>
                  </a:lnTo>
                  <a:lnTo>
                    <a:pt x="2791390" y="983472"/>
                  </a:lnTo>
                  <a:lnTo>
                    <a:pt x="2792034" y="831693"/>
                  </a:lnTo>
                  <a:lnTo>
                    <a:pt x="2792678" y="943906"/>
                  </a:lnTo>
                  <a:lnTo>
                    <a:pt x="2793967" y="710280"/>
                  </a:lnTo>
                  <a:lnTo>
                    <a:pt x="2794612" y="1093563"/>
                  </a:lnTo>
                  <a:lnTo>
                    <a:pt x="2795256" y="695841"/>
                  </a:lnTo>
                  <a:lnTo>
                    <a:pt x="2795900" y="759822"/>
                  </a:lnTo>
                  <a:lnTo>
                    <a:pt x="2796545" y="739316"/>
                  </a:lnTo>
                  <a:lnTo>
                    <a:pt x="2797189" y="523785"/>
                  </a:lnTo>
                  <a:lnTo>
                    <a:pt x="2797833" y="865193"/>
                  </a:lnTo>
                  <a:lnTo>
                    <a:pt x="2798478" y="727377"/>
                  </a:lnTo>
                  <a:lnTo>
                    <a:pt x="2799766" y="688753"/>
                  </a:lnTo>
                  <a:lnTo>
                    <a:pt x="2800411" y="1309790"/>
                  </a:lnTo>
                  <a:lnTo>
                    <a:pt x="2801055" y="675829"/>
                  </a:lnTo>
                  <a:lnTo>
                    <a:pt x="2802344" y="915987"/>
                  </a:lnTo>
                  <a:lnTo>
                    <a:pt x="2804277" y="580118"/>
                  </a:lnTo>
                  <a:lnTo>
                    <a:pt x="2804921" y="926862"/>
                  </a:lnTo>
                  <a:lnTo>
                    <a:pt x="2805566" y="809857"/>
                  </a:lnTo>
                  <a:lnTo>
                    <a:pt x="2807499" y="640789"/>
                  </a:lnTo>
                  <a:lnTo>
                    <a:pt x="2808143" y="887333"/>
                  </a:lnTo>
                  <a:lnTo>
                    <a:pt x="2808788" y="654630"/>
                  </a:lnTo>
                  <a:lnTo>
                    <a:pt x="2810076" y="706224"/>
                  </a:lnTo>
                  <a:lnTo>
                    <a:pt x="2810721" y="506329"/>
                  </a:lnTo>
                  <a:lnTo>
                    <a:pt x="2811365" y="726879"/>
                  </a:lnTo>
                  <a:lnTo>
                    <a:pt x="2812009" y="800623"/>
                  </a:lnTo>
                  <a:lnTo>
                    <a:pt x="2812654" y="712337"/>
                  </a:lnTo>
                  <a:lnTo>
                    <a:pt x="2813298" y="833067"/>
                  </a:lnTo>
                  <a:lnTo>
                    <a:pt x="2813942" y="798978"/>
                  </a:lnTo>
                  <a:lnTo>
                    <a:pt x="2814587" y="685538"/>
                  </a:lnTo>
                  <a:lnTo>
                    <a:pt x="2815231" y="1060674"/>
                  </a:lnTo>
                  <a:lnTo>
                    <a:pt x="2815876" y="709924"/>
                  </a:lnTo>
                  <a:lnTo>
                    <a:pt x="2817164" y="614175"/>
                  </a:lnTo>
                  <a:lnTo>
                    <a:pt x="2818453" y="997403"/>
                  </a:lnTo>
                  <a:lnTo>
                    <a:pt x="2819097" y="810440"/>
                  </a:lnTo>
                  <a:lnTo>
                    <a:pt x="2819742" y="829539"/>
                  </a:lnTo>
                  <a:lnTo>
                    <a:pt x="2820386" y="1037534"/>
                  </a:lnTo>
                  <a:lnTo>
                    <a:pt x="2821031" y="908221"/>
                  </a:lnTo>
                  <a:lnTo>
                    <a:pt x="2821675" y="790895"/>
                  </a:lnTo>
                  <a:lnTo>
                    <a:pt x="2822319" y="1004142"/>
                  </a:lnTo>
                  <a:lnTo>
                    <a:pt x="2822964" y="973192"/>
                  </a:lnTo>
                  <a:lnTo>
                    <a:pt x="2823608" y="754276"/>
                  </a:lnTo>
                  <a:lnTo>
                    <a:pt x="2824897" y="787645"/>
                  </a:lnTo>
                  <a:lnTo>
                    <a:pt x="2826830" y="675404"/>
                  </a:lnTo>
                  <a:lnTo>
                    <a:pt x="2827474" y="665541"/>
                  </a:lnTo>
                  <a:lnTo>
                    <a:pt x="2828119" y="797902"/>
                  </a:lnTo>
                  <a:lnTo>
                    <a:pt x="2828763" y="594223"/>
                  </a:lnTo>
                  <a:lnTo>
                    <a:pt x="2829407" y="737993"/>
                  </a:lnTo>
                  <a:lnTo>
                    <a:pt x="2830052" y="996681"/>
                  </a:lnTo>
                  <a:lnTo>
                    <a:pt x="2830696" y="762250"/>
                  </a:lnTo>
                  <a:lnTo>
                    <a:pt x="2831340" y="767174"/>
                  </a:lnTo>
                  <a:lnTo>
                    <a:pt x="2831985" y="962223"/>
                  </a:lnTo>
                  <a:lnTo>
                    <a:pt x="2832629" y="791589"/>
                  </a:lnTo>
                  <a:lnTo>
                    <a:pt x="2833918" y="743140"/>
                  </a:lnTo>
                  <a:lnTo>
                    <a:pt x="2834562" y="657453"/>
                  </a:lnTo>
                  <a:lnTo>
                    <a:pt x="2835851" y="663197"/>
                  </a:lnTo>
                  <a:lnTo>
                    <a:pt x="2836495" y="735248"/>
                  </a:lnTo>
                  <a:lnTo>
                    <a:pt x="2837140" y="723799"/>
                  </a:lnTo>
                  <a:lnTo>
                    <a:pt x="2837784" y="702249"/>
                  </a:lnTo>
                  <a:lnTo>
                    <a:pt x="2839073" y="807740"/>
                  </a:lnTo>
                  <a:lnTo>
                    <a:pt x="2840361" y="517377"/>
                  </a:lnTo>
                  <a:lnTo>
                    <a:pt x="2841006" y="816224"/>
                  </a:lnTo>
                  <a:lnTo>
                    <a:pt x="2841650" y="721213"/>
                  </a:lnTo>
                  <a:lnTo>
                    <a:pt x="2842295" y="656784"/>
                  </a:lnTo>
                  <a:lnTo>
                    <a:pt x="2842939" y="960010"/>
                  </a:lnTo>
                  <a:lnTo>
                    <a:pt x="2843583" y="542756"/>
                  </a:lnTo>
                  <a:lnTo>
                    <a:pt x="2844228" y="837349"/>
                  </a:lnTo>
                  <a:lnTo>
                    <a:pt x="2844872" y="798400"/>
                  </a:lnTo>
                  <a:lnTo>
                    <a:pt x="2845516" y="413680"/>
                  </a:lnTo>
                  <a:lnTo>
                    <a:pt x="2846161" y="457477"/>
                  </a:lnTo>
                  <a:lnTo>
                    <a:pt x="2848094" y="701017"/>
                  </a:lnTo>
                  <a:lnTo>
                    <a:pt x="2848738" y="551962"/>
                  </a:lnTo>
                  <a:lnTo>
                    <a:pt x="2850671" y="803501"/>
                  </a:lnTo>
                  <a:lnTo>
                    <a:pt x="2851316" y="649922"/>
                  </a:lnTo>
                  <a:lnTo>
                    <a:pt x="2851960" y="718760"/>
                  </a:lnTo>
                  <a:lnTo>
                    <a:pt x="2852604" y="734362"/>
                  </a:lnTo>
                  <a:lnTo>
                    <a:pt x="2853249" y="674880"/>
                  </a:lnTo>
                  <a:lnTo>
                    <a:pt x="2853893" y="865682"/>
                  </a:lnTo>
                  <a:lnTo>
                    <a:pt x="2854538" y="542438"/>
                  </a:lnTo>
                  <a:lnTo>
                    <a:pt x="2855182" y="901245"/>
                  </a:lnTo>
                  <a:lnTo>
                    <a:pt x="2857115" y="705044"/>
                  </a:lnTo>
                  <a:lnTo>
                    <a:pt x="2857759" y="873480"/>
                  </a:lnTo>
                  <a:lnTo>
                    <a:pt x="2858404" y="539646"/>
                  </a:lnTo>
                  <a:lnTo>
                    <a:pt x="2859048" y="691719"/>
                  </a:lnTo>
                  <a:lnTo>
                    <a:pt x="2859692" y="869860"/>
                  </a:lnTo>
                  <a:lnTo>
                    <a:pt x="2860337" y="664025"/>
                  </a:lnTo>
                  <a:lnTo>
                    <a:pt x="2860981" y="670103"/>
                  </a:lnTo>
                  <a:lnTo>
                    <a:pt x="2862270" y="1069523"/>
                  </a:lnTo>
                  <a:lnTo>
                    <a:pt x="2862914" y="562464"/>
                  </a:lnTo>
                  <a:lnTo>
                    <a:pt x="2863559" y="723604"/>
                  </a:lnTo>
                  <a:lnTo>
                    <a:pt x="2864847" y="708634"/>
                  </a:lnTo>
                  <a:lnTo>
                    <a:pt x="2865492" y="637197"/>
                  </a:lnTo>
                  <a:lnTo>
                    <a:pt x="2866780" y="1080717"/>
                  </a:lnTo>
                  <a:lnTo>
                    <a:pt x="2869358" y="654169"/>
                  </a:lnTo>
                  <a:lnTo>
                    <a:pt x="2870002" y="665293"/>
                  </a:lnTo>
                  <a:lnTo>
                    <a:pt x="2870647" y="616096"/>
                  </a:lnTo>
                  <a:lnTo>
                    <a:pt x="2871291" y="857023"/>
                  </a:lnTo>
                  <a:lnTo>
                    <a:pt x="2872580" y="831059"/>
                  </a:lnTo>
                  <a:lnTo>
                    <a:pt x="2873224" y="839009"/>
                  </a:lnTo>
                  <a:lnTo>
                    <a:pt x="2875802" y="705884"/>
                  </a:lnTo>
                  <a:lnTo>
                    <a:pt x="2877090" y="617643"/>
                  </a:lnTo>
                  <a:lnTo>
                    <a:pt x="2877735" y="655598"/>
                  </a:lnTo>
                  <a:lnTo>
                    <a:pt x="2878379" y="860823"/>
                  </a:lnTo>
                  <a:lnTo>
                    <a:pt x="2879023" y="471267"/>
                  </a:lnTo>
                  <a:lnTo>
                    <a:pt x="2879668" y="738717"/>
                  </a:lnTo>
                  <a:lnTo>
                    <a:pt x="2880956" y="882433"/>
                  </a:lnTo>
                  <a:lnTo>
                    <a:pt x="2881601" y="687285"/>
                  </a:lnTo>
                  <a:lnTo>
                    <a:pt x="2882890" y="702123"/>
                  </a:lnTo>
                  <a:lnTo>
                    <a:pt x="2883534" y="843472"/>
                  </a:lnTo>
                  <a:lnTo>
                    <a:pt x="2884178" y="699941"/>
                  </a:lnTo>
                  <a:lnTo>
                    <a:pt x="2884823" y="838171"/>
                  </a:lnTo>
                  <a:lnTo>
                    <a:pt x="2885467" y="833895"/>
                  </a:lnTo>
                  <a:lnTo>
                    <a:pt x="2886111" y="528921"/>
                  </a:lnTo>
                  <a:lnTo>
                    <a:pt x="2886756" y="766784"/>
                  </a:lnTo>
                  <a:lnTo>
                    <a:pt x="2887400" y="782705"/>
                  </a:lnTo>
                  <a:lnTo>
                    <a:pt x="2888689" y="975692"/>
                  </a:lnTo>
                  <a:lnTo>
                    <a:pt x="2889333" y="713472"/>
                  </a:lnTo>
                  <a:lnTo>
                    <a:pt x="2889978" y="801747"/>
                  </a:lnTo>
                  <a:lnTo>
                    <a:pt x="2890622" y="965935"/>
                  </a:lnTo>
                  <a:lnTo>
                    <a:pt x="2891266" y="824143"/>
                  </a:lnTo>
                  <a:lnTo>
                    <a:pt x="2891911" y="626969"/>
                  </a:lnTo>
                  <a:lnTo>
                    <a:pt x="2892555" y="831719"/>
                  </a:lnTo>
                  <a:lnTo>
                    <a:pt x="2893844" y="542106"/>
                  </a:lnTo>
                  <a:lnTo>
                    <a:pt x="2894488" y="664481"/>
                  </a:lnTo>
                  <a:lnTo>
                    <a:pt x="2895777" y="826733"/>
                  </a:lnTo>
                  <a:lnTo>
                    <a:pt x="2896421" y="796171"/>
                  </a:lnTo>
                  <a:lnTo>
                    <a:pt x="2897066" y="743202"/>
                  </a:lnTo>
                  <a:lnTo>
                    <a:pt x="2897710" y="411070"/>
                  </a:lnTo>
                  <a:lnTo>
                    <a:pt x="2899643" y="1064338"/>
                  </a:lnTo>
                  <a:lnTo>
                    <a:pt x="2900932" y="742821"/>
                  </a:lnTo>
                  <a:lnTo>
                    <a:pt x="2901576" y="825847"/>
                  </a:lnTo>
                  <a:lnTo>
                    <a:pt x="2902221" y="688282"/>
                  </a:lnTo>
                  <a:lnTo>
                    <a:pt x="2902865" y="1012734"/>
                  </a:lnTo>
                  <a:lnTo>
                    <a:pt x="2904154" y="471659"/>
                  </a:lnTo>
                  <a:lnTo>
                    <a:pt x="2906087" y="971810"/>
                  </a:lnTo>
                  <a:lnTo>
                    <a:pt x="2908020" y="659218"/>
                  </a:lnTo>
                  <a:lnTo>
                    <a:pt x="2909309" y="869593"/>
                  </a:lnTo>
                  <a:lnTo>
                    <a:pt x="2909953" y="869023"/>
                  </a:lnTo>
                  <a:lnTo>
                    <a:pt x="2910597" y="726288"/>
                  </a:lnTo>
                  <a:lnTo>
                    <a:pt x="2911242" y="873751"/>
                  </a:lnTo>
                  <a:lnTo>
                    <a:pt x="2912530" y="774606"/>
                  </a:lnTo>
                  <a:lnTo>
                    <a:pt x="2913819" y="970143"/>
                  </a:lnTo>
                  <a:lnTo>
                    <a:pt x="2914463" y="763695"/>
                  </a:lnTo>
                  <a:lnTo>
                    <a:pt x="2915108" y="825708"/>
                  </a:lnTo>
                  <a:lnTo>
                    <a:pt x="2915752" y="828791"/>
                  </a:lnTo>
                  <a:lnTo>
                    <a:pt x="2916397" y="774414"/>
                  </a:lnTo>
                  <a:lnTo>
                    <a:pt x="2917041" y="880346"/>
                  </a:lnTo>
                  <a:lnTo>
                    <a:pt x="2917685" y="587093"/>
                  </a:lnTo>
                  <a:lnTo>
                    <a:pt x="2918330" y="841219"/>
                  </a:lnTo>
                  <a:lnTo>
                    <a:pt x="2918974" y="827530"/>
                  </a:lnTo>
                  <a:lnTo>
                    <a:pt x="2920907" y="634812"/>
                  </a:lnTo>
                  <a:lnTo>
                    <a:pt x="2922840" y="974195"/>
                  </a:lnTo>
                  <a:lnTo>
                    <a:pt x="2923485" y="886036"/>
                  </a:lnTo>
                  <a:lnTo>
                    <a:pt x="2924773" y="1097233"/>
                  </a:lnTo>
                  <a:lnTo>
                    <a:pt x="2925418" y="665677"/>
                  </a:lnTo>
                  <a:lnTo>
                    <a:pt x="2926062" y="798635"/>
                  </a:lnTo>
                  <a:lnTo>
                    <a:pt x="2926706" y="833459"/>
                  </a:lnTo>
                  <a:lnTo>
                    <a:pt x="2927351" y="694304"/>
                  </a:lnTo>
                  <a:lnTo>
                    <a:pt x="2927995" y="714244"/>
                  </a:lnTo>
                  <a:lnTo>
                    <a:pt x="2928640" y="844749"/>
                  </a:lnTo>
                  <a:lnTo>
                    <a:pt x="2929284" y="720851"/>
                  </a:lnTo>
                  <a:lnTo>
                    <a:pt x="2929928" y="789378"/>
                  </a:lnTo>
                  <a:lnTo>
                    <a:pt x="2930573" y="783919"/>
                  </a:lnTo>
                  <a:lnTo>
                    <a:pt x="2931217" y="620672"/>
                  </a:lnTo>
                  <a:lnTo>
                    <a:pt x="2931861" y="688827"/>
                  </a:lnTo>
                  <a:lnTo>
                    <a:pt x="2932506" y="738487"/>
                  </a:lnTo>
                  <a:lnTo>
                    <a:pt x="2933794" y="591380"/>
                  </a:lnTo>
                  <a:lnTo>
                    <a:pt x="2934439" y="828649"/>
                  </a:lnTo>
                  <a:lnTo>
                    <a:pt x="2935083" y="760772"/>
                  </a:lnTo>
                  <a:lnTo>
                    <a:pt x="2936372" y="698943"/>
                  </a:lnTo>
                  <a:lnTo>
                    <a:pt x="2938305" y="956360"/>
                  </a:lnTo>
                  <a:lnTo>
                    <a:pt x="2940238" y="420352"/>
                  </a:lnTo>
                  <a:lnTo>
                    <a:pt x="2940882" y="661075"/>
                  </a:lnTo>
                  <a:lnTo>
                    <a:pt x="2941527" y="535817"/>
                  </a:lnTo>
                  <a:lnTo>
                    <a:pt x="2942171" y="451769"/>
                  </a:lnTo>
                  <a:lnTo>
                    <a:pt x="2943460" y="1027708"/>
                  </a:lnTo>
                  <a:lnTo>
                    <a:pt x="2944104" y="956960"/>
                  </a:lnTo>
                  <a:lnTo>
                    <a:pt x="2945393" y="751806"/>
                  </a:lnTo>
                  <a:lnTo>
                    <a:pt x="2946037" y="776010"/>
                  </a:lnTo>
                  <a:lnTo>
                    <a:pt x="2946682" y="858438"/>
                  </a:lnTo>
                  <a:lnTo>
                    <a:pt x="2947326" y="826053"/>
                  </a:lnTo>
                  <a:lnTo>
                    <a:pt x="2949904" y="602450"/>
                  </a:lnTo>
                  <a:lnTo>
                    <a:pt x="2950548" y="852929"/>
                  </a:lnTo>
                  <a:lnTo>
                    <a:pt x="2951192" y="767241"/>
                  </a:lnTo>
                  <a:lnTo>
                    <a:pt x="2953125" y="472257"/>
                  </a:lnTo>
                  <a:lnTo>
                    <a:pt x="2953770" y="624031"/>
                  </a:lnTo>
                  <a:lnTo>
                    <a:pt x="2954414" y="617199"/>
                  </a:lnTo>
                  <a:lnTo>
                    <a:pt x="2955058" y="478404"/>
                  </a:lnTo>
                  <a:lnTo>
                    <a:pt x="2955703" y="675074"/>
                  </a:lnTo>
                  <a:lnTo>
                    <a:pt x="2956347" y="476911"/>
                  </a:lnTo>
                  <a:lnTo>
                    <a:pt x="2956992" y="518419"/>
                  </a:lnTo>
                  <a:lnTo>
                    <a:pt x="2957636" y="841077"/>
                  </a:lnTo>
                  <a:lnTo>
                    <a:pt x="2958280" y="543527"/>
                  </a:lnTo>
                  <a:lnTo>
                    <a:pt x="2959569" y="825784"/>
                  </a:lnTo>
                  <a:lnTo>
                    <a:pt x="2960858" y="468739"/>
                  </a:lnTo>
                  <a:lnTo>
                    <a:pt x="2963435" y="736757"/>
                  </a:lnTo>
                  <a:lnTo>
                    <a:pt x="2964080" y="746573"/>
                  </a:lnTo>
                  <a:lnTo>
                    <a:pt x="2964724" y="955196"/>
                  </a:lnTo>
                  <a:lnTo>
                    <a:pt x="2965368" y="618160"/>
                  </a:lnTo>
                  <a:lnTo>
                    <a:pt x="2966013" y="651359"/>
                  </a:lnTo>
                  <a:lnTo>
                    <a:pt x="2966657" y="956426"/>
                  </a:lnTo>
                  <a:lnTo>
                    <a:pt x="2967301" y="515340"/>
                  </a:lnTo>
                  <a:lnTo>
                    <a:pt x="2968590" y="590494"/>
                  </a:lnTo>
                  <a:lnTo>
                    <a:pt x="2969235" y="481403"/>
                  </a:lnTo>
                  <a:lnTo>
                    <a:pt x="2970523" y="830166"/>
                  </a:lnTo>
                  <a:lnTo>
                    <a:pt x="2971168" y="684184"/>
                  </a:lnTo>
                  <a:lnTo>
                    <a:pt x="2972456" y="801816"/>
                  </a:lnTo>
                  <a:lnTo>
                    <a:pt x="2973101" y="598789"/>
                  </a:lnTo>
                  <a:lnTo>
                    <a:pt x="2973745" y="712522"/>
                  </a:lnTo>
                  <a:lnTo>
                    <a:pt x="2975034" y="792449"/>
                  </a:lnTo>
                  <a:lnTo>
                    <a:pt x="2975678" y="753651"/>
                  </a:lnTo>
                  <a:lnTo>
                    <a:pt x="2976967" y="417687"/>
                  </a:lnTo>
                  <a:lnTo>
                    <a:pt x="2978256" y="840344"/>
                  </a:lnTo>
                  <a:lnTo>
                    <a:pt x="2978900" y="615332"/>
                  </a:lnTo>
                  <a:lnTo>
                    <a:pt x="2979544" y="717223"/>
                  </a:lnTo>
                  <a:lnTo>
                    <a:pt x="2980189" y="980475"/>
                  </a:lnTo>
                  <a:lnTo>
                    <a:pt x="2980833" y="884014"/>
                  </a:lnTo>
                  <a:lnTo>
                    <a:pt x="2981477" y="624391"/>
                  </a:lnTo>
                  <a:lnTo>
                    <a:pt x="2982122" y="741143"/>
                  </a:lnTo>
                  <a:lnTo>
                    <a:pt x="2982766" y="832787"/>
                  </a:lnTo>
                  <a:lnTo>
                    <a:pt x="2983411" y="822189"/>
                  </a:lnTo>
                  <a:lnTo>
                    <a:pt x="2984055" y="1355057"/>
                  </a:lnTo>
                  <a:lnTo>
                    <a:pt x="2984699" y="282052"/>
                  </a:lnTo>
                  <a:lnTo>
                    <a:pt x="2985344" y="852465"/>
                  </a:lnTo>
                  <a:lnTo>
                    <a:pt x="2985988" y="665044"/>
                  </a:lnTo>
                  <a:lnTo>
                    <a:pt x="2986632" y="731874"/>
                  </a:lnTo>
                  <a:lnTo>
                    <a:pt x="2987277" y="807847"/>
                  </a:lnTo>
                  <a:lnTo>
                    <a:pt x="2988565" y="1292688"/>
                  </a:lnTo>
                  <a:lnTo>
                    <a:pt x="2989854" y="74727"/>
                  </a:lnTo>
                  <a:lnTo>
                    <a:pt x="2990499" y="603181"/>
                  </a:lnTo>
                  <a:lnTo>
                    <a:pt x="2991143" y="953580"/>
                  </a:lnTo>
                  <a:lnTo>
                    <a:pt x="2991787" y="863867"/>
                  </a:lnTo>
                  <a:lnTo>
                    <a:pt x="2993076" y="681985"/>
                  </a:lnTo>
                  <a:lnTo>
                    <a:pt x="2993720" y="843368"/>
                  </a:lnTo>
                  <a:lnTo>
                    <a:pt x="2994365" y="786424"/>
                  </a:lnTo>
                  <a:lnTo>
                    <a:pt x="2995009" y="363824"/>
                  </a:lnTo>
                  <a:lnTo>
                    <a:pt x="2995653" y="959292"/>
                  </a:lnTo>
                  <a:lnTo>
                    <a:pt x="2996298" y="709854"/>
                  </a:lnTo>
                  <a:lnTo>
                    <a:pt x="2996942" y="653282"/>
                  </a:lnTo>
                  <a:lnTo>
                    <a:pt x="2997587" y="448416"/>
                  </a:lnTo>
                  <a:lnTo>
                    <a:pt x="2998875" y="891408"/>
                  </a:lnTo>
                  <a:lnTo>
                    <a:pt x="2999520" y="744533"/>
                  </a:lnTo>
                  <a:lnTo>
                    <a:pt x="3000164" y="459395"/>
                  </a:lnTo>
                  <a:lnTo>
                    <a:pt x="3000808" y="579286"/>
                  </a:lnTo>
                  <a:lnTo>
                    <a:pt x="3001453" y="926071"/>
                  </a:lnTo>
                  <a:lnTo>
                    <a:pt x="3002097" y="796427"/>
                  </a:lnTo>
                  <a:lnTo>
                    <a:pt x="3003386" y="617923"/>
                  </a:lnTo>
                  <a:lnTo>
                    <a:pt x="3004675" y="982952"/>
                  </a:lnTo>
                  <a:lnTo>
                    <a:pt x="3005319" y="760583"/>
                  </a:lnTo>
                  <a:lnTo>
                    <a:pt x="3005963" y="674788"/>
                  </a:lnTo>
                  <a:lnTo>
                    <a:pt x="3006608" y="771114"/>
                  </a:lnTo>
                  <a:lnTo>
                    <a:pt x="3007252" y="949140"/>
                  </a:lnTo>
                  <a:lnTo>
                    <a:pt x="3008541" y="422296"/>
                  </a:lnTo>
                  <a:lnTo>
                    <a:pt x="3009185" y="632021"/>
                  </a:lnTo>
                  <a:lnTo>
                    <a:pt x="3009830" y="741807"/>
                  </a:lnTo>
                  <a:lnTo>
                    <a:pt x="3010474" y="583384"/>
                  </a:lnTo>
                  <a:lnTo>
                    <a:pt x="3011118" y="750228"/>
                  </a:lnTo>
                  <a:lnTo>
                    <a:pt x="3011763" y="879508"/>
                  </a:lnTo>
                  <a:lnTo>
                    <a:pt x="3012407" y="460873"/>
                  </a:lnTo>
                  <a:lnTo>
                    <a:pt x="3013051" y="1004236"/>
                  </a:lnTo>
                  <a:lnTo>
                    <a:pt x="3014340" y="989576"/>
                  </a:lnTo>
                  <a:lnTo>
                    <a:pt x="3014984" y="697479"/>
                  </a:lnTo>
                  <a:lnTo>
                    <a:pt x="3016273" y="729348"/>
                  </a:lnTo>
                  <a:lnTo>
                    <a:pt x="3016918" y="528447"/>
                  </a:lnTo>
                  <a:lnTo>
                    <a:pt x="3017562" y="697571"/>
                  </a:lnTo>
                  <a:lnTo>
                    <a:pt x="3018206" y="662402"/>
                  </a:lnTo>
                  <a:lnTo>
                    <a:pt x="3020139" y="994120"/>
                  </a:lnTo>
                  <a:lnTo>
                    <a:pt x="3021428" y="519264"/>
                  </a:lnTo>
                  <a:lnTo>
                    <a:pt x="3022072" y="904764"/>
                  </a:lnTo>
                  <a:lnTo>
                    <a:pt x="3022717" y="786750"/>
                  </a:lnTo>
                  <a:lnTo>
                    <a:pt x="3024650" y="490612"/>
                  </a:lnTo>
                  <a:lnTo>
                    <a:pt x="3025939" y="1010394"/>
                  </a:lnTo>
                  <a:lnTo>
                    <a:pt x="3026583" y="877454"/>
                  </a:lnTo>
                  <a:lnTo>
                    <a:pt x="3027227" y="748108"/>
                  </a:lnTo>
                  <a:lnTo>
                    <a:pt x="3027872" y="771059"/>
                  </a:lnTo>
                  <a:lnTo>
                    <a:pt x="3028516" y="777455"/>
                  </a:lnTo>
                  <a:lnTo>
                    <a:pt x="3029805" y="987199"/>
                  </a:lnTo>
                  <a:lnTo>
                    <a:pt x="3031738" y="593436"/>
                  </a:lnTo>
                  <a:lnTo>
                    <a:pt x="3032382" y="634203"/>
                  </a:lnTo>
                  <a:lnTo>
                    <a:pt x="3033027" y="784046"/>
                  </a:lnTo>
                  <a:lnTo>
                    <a:pt x="3033671" y="615528"/>
                  </a:lnTo>
                  <a:lnTo>
                    <a:pt x="3034315" y="735965"/>
                  </a:lnTo>
                  <a:lnTo>
                    <a:pt x="3034960" y="470142"/>
                  </a:lnTo>
                  <a:lnTo>
                    <a:pt x="3035604" y="752101"/>
                  </a:lnTo>
                  <a:lnTo>
                    <a:pt x="3036248" y="760666"/>
                  </a:lnTo>
                  <a:lnTo>
                    <a:pt x="3038182" y="242817"/>
                  </a:lnTo>
                  <a:lnTo>
                    <a:pt x="3038826" y="634572"/>
                  </a:lnTo>
                  <a:lnTo>
                    <a:pt x="3040115" y="591238"/>
                  </a:lnTo>
                  <a:lnTo>
                    <a:pt x="3040759" y="639046"/>
                  </a:lnTo>
                  <a:lnTo>
                    <a:pt x="3041403" y="863610"/>
                  </a:lnTo>
                  <a:lnTo>
                    <a:pt x="3042048" y="691443"/>
                  </a:lnTo>
                  <a:lnTo>
                    <a:pt x="3043981" y="927078"/>
                  </a:lnTo>
                  <a:lnTo>
                    <a:pt x="3044625" y="455027"/>
                  </a:lnTo>
                  <a:lnTo>
                    <a:pt x="3045270" y="788032"/>
                  </a:lnTo>
                  <a:lnTo>
                    <a:pt x="3045914" y="1091222"/>
                  </a:lnTo>
                  <a:lnTo>
                    <a:pt x="3046558" y="901526"/>
                  </a:lnTo>
                  <a:lnTo>
                    <a:pt x="3048491" y="489829"/>
                  </a:lnTo>
                  <a:lnTo>
                    <a:pt x="3049136" y="945326"/>
                  </a:lnTo>
                  <a:lnTo>
                    <a:pt x="3049780" y="715122"/>
                  </a:lnTo>
                  <a:lnTo>
                    <a:pt x="3050425" y="728503"/>
                  </a:lnTo>
                  <a:lnTo>
                    <a:pt x="3051069" y="1054864"/>
                  </a:lnTo>
                  <a:lnTo>
                    <a:pt x="3051713" y="621146"/>
                  </a:lnTo>
                  <a:lnTo>
                    <a:pt x="3052358" y="898784"/>
                  </a:lnTo>
                  <a:lnTo>
                    <a:pt x="3053002" y="1017463"/>
                  </a:lnTo>
                  <a:lnTo>
                    <a:pt x="3053646" y="810962"/>
                  </a:lnTo>
                  <a:lnTo>
                    <a:pt x="3054291" y="895527"/>
                  </a:lnTo>
                  <a:lnTo>
                    <a:pt x="3054935" y="927076"/>
                  </a:lnTo>
                  <a:lnTo>
                    <a:pt x="3055579" y="853860"/>
                  </a:lnTo>
                  <a:lnTo>
                    <a:pt x="3056224" y="577419"/>
                  </a:lnTo>
                  <a:lnTo>
                    <a:pt x="3056868" y="957324"/>
                  </a:lnTo>
                  <a:lnTo>
                    <a:pt x="3057513" y="626362"/>
                  </a:lnTo>
                  <a:lnTo>
                    <a:pt x="3058157" y="672110"/>
                  </a:lnTo>
                  <a:lnTo>
                    <a:pt x="3058801" y="611309"/>
                  </a:lnTo>
                  <a:lnTo>
                    <a:pt x="3060090" y="833919"/>
                  </a:lnTo>
                  <a:lnTo>
                    <a:pt x="3060734" y="800863"/>
                  </a:lnTo>
                  <a:lnTo>
                    <a:pt x="3061379" y="714293"/>
                  </a:lnTo>
                  <a:lnTo>
                    <a:pt x="3062023" y="840015"/>
                  </a:lnTo>
                  <a:lnTo>
                    <a:pt x="3062667" y="804750"/>
                  </a:lnTo>
                  <a:lnTo>
                    <a:pt x="3063312" y="576912"/>
                  </a:lnTo>
                  <a:lnTo>
                    <a:pt x="3063956" y="642489"/>
                  </a:lnTo>
                  <a:lnTo>
                    <a:pt x="3064601" y="783314"/>
                  </a:lnTo>
                  <a:lnTo>
                    <a:pt x="3065245" y="730096"/>
                  </a:lnTo>
                  <a:lnTo>
                    <a:pt x="3068467" y="820439"/>
                  </a:lnTo>
                  <a:lnTo>
                    <a:pt x="3069755" y="708644"/>
                  </a:lnTo>
                  <a:lnTo>
                    <a:pt x="3070400" y="867203"/>
                  </a:lnTo>
                  <a:lnTo>
                    <a:pt x="3071044" y="832684"/>
                  </a:lnTo>
                  <a:lnTo>
                    <a:pt x="3071689" y="717759"/>
                  </a:lnTo>
                  <a:lnTo>
                    <a:pt x="3072333" y="766826"/>
                  </a:lnTo>
                  <a:lnTo>
                    <a:pt x="3072977" y="740898"/>
                  </a:lnTo>
                  <a:lnTo>
                    <a:pt x="3073622" y="1036647"/>
                  </a:lnTo>
                  <a:lnTo>
                    <a:pt x="3074266" y="680671"/>
                  </a:lnTo>
                  <a:lnTo>
                    <a:pt x="3074910" y="711876"/>
                  </a:lnTo>
                  <a:lnTo>
                    <a:pt x="3076844" y="914584"/>
                  </a:lnTo>
                  <a:lnTo>
                    <a:pt x="3078132" y="723612"/>
                  </a:lnTo>
                  <a:lnTo>
                    <a:pt x="3078777" y="769032"/>
                  </a:lnTo>
                  <a:lnTo>
                    <a:pt x="3079421" y="743827"/>
                  </a:lnTo>
                  <a:lnTo>
                    <a:pt x="3080710" y="713467"/>
                  </a:lnTo>
                  <a:lnTo>
                    <a:pt x="3081354" y="957820"/>
                  </a:lnTo>
                  <a:lnTo>
                    <a:pt x="3082643" y="675177"/>
                  </a:lnTo>
                  <a:lnTo>
                    <a:pt x="3083287" y="724345"/>
                  </a:lnTo>
                  <a:lnTo>
                    <a:pt x="3085220" y="1026357"/>
                  </a:lnTo>
                  <a:lnTo>
                    <a:pt x="3085865" y="585447"/>
                  </a:lnTo>
                  <a:lnTo>
                    <a:pt x="3087153" y="613298"/>
                  </a:lnTo>
                  <a:lnTo>
                    <a:pt x="3087798" y="880686"/>
                  </a:lnTo>
                  <a:lnTo>
                    <a:pt x="3088442" y="805480"/>
                  </a:lnTo>
                  <a:lnTo>
                    <a:pt x="3089086" y="821044"/>
                  </a:lnTo>
                  <a:lnTo>
                    <a:pt x="3089731" y="1001617"/>
                  </a:lnTo>
                  <a:lnTo>
                    <a:pt x="3091020" y="652670"/>
                  </a:lnTo>
                  <a:lnTo>
                    <a:pt x="3091664" y="810313"/>
                  </a:lnTo>
                  <a:lnTo>
                    <a:pt x="3092308" y="651767"/>
                  </a:lnTo>
                  <a:lnTo>
                    <a:pt x="3094241" y="767679"/>
                  </a:lnTo>
                  <a:lnTo>
                    <a:pt x="3094886" y="713681"/>
                  </a:lnTo>
                  <a:lnTo>
                    <a:pt x="3095530" y="853898"/>
                  </a:lnTo>
                  <a:lnTo>
                    <a:pt x="3096174" y="835828"/>
                  </a:lnTo>
                  <a:lnTo>
                    <a:pt x="3096819" y="802496"/>
                  </a:lnTo>
                  <a:lnTo>
                    <a:pt x="3097463" y="692173"/>
                  </a:lnTo>
                  <a:lnTo>
                    <a:pt x="3098108" y="714215"/>
                  </a:lnTo>
                  <a:lnTo>
                    <a:pt x="3098752" y="854616"/>
                  </a:lnTo>
                  <a:lnTo>
                    <a:pt x="3099396" y="590161"/>
                  </a:lnTo>
                  <a:lnTo>
                    <a:pt x="3100041" y="619224"/>
                  </a:lnTo>
                  <a:lnTo>
                    <a:pt x="3101329" y="1014277"/>
                  </a:lnTo>
                  <a:lnTo>
                    <a:pt x="3101974" y="991323"/>
                  </a:lnTo>
                  <a:lnTo>
                    <a:pt x="3103262" y="686215"/>
                  </a:lnTo>
                  <a:lnTo>
                    <a:pt x="3103907" y="941399"/>
                  </a:lnTo>
                  <a:lnTo>
                    <a:pt x="3104551" y="796892"/>
                  </a:lnTo>
                  <a:lnTo>
                    <a:pt x="3105196" y="694460"/>
                  </a:lnTo>
                  <a:lnTo>
                    <a:pt x="3106484" y="932110"/>
                  </a:lnTo>
                  <a:lnTo>
                    <a:pt x="3107129" y="912466"/>
                  </a:lnTo>
                  <a:lnTo>
                    <a:pt x="3109062" y="690440"/>
                  </a:lnTo>
                  <a:lnTo>
                    <a:pt x="3109706" y="854472"/>
                  </a:lnTo>
                  <a:lnTo>
                    <a:pt x="3110351" y="628882"/>
                  </a:lnTo>
                  <a:lnTo>
                    <a:pt x="3110995" y="771243"/>
                  </a:lnTo>
                  <a:lnTo>
                    <a:pt x="3112284" y="662527"/>
                  </a:lnTo>
                  <a:lnTo>
                    <a:pt x="3112928" y="664680"/>
                  </a:lnTo>
                  <a:lnTo>
                    <a:pt x="3114861" y="1107176"/>
                  </a:lnTo>
                  <a:lnTo>
                    <a:pt x="3116150" y="760776"/>
                  </a:lnTo>
                  <a:lnTo>
                    <a:pt x="3116794" y="903590"/>
                  </a:lnTo>
                  <a:lnTo>
                    <a:pt x="3117439" y="771511"/>
                  </a:lnTo>
                  <a:lnTo>
                    <a:pt x="3118083" y="843521"/>
                  </a:lnTo>
                  <a:lnTo>
                    <a:pt x="3120016" y="1035201"/>
                  </a:lnTo>
                  <a:lnTo>
                    <a:pt x="3120660" y="1026910"/>
                  </a:lnTo>
                  <a:lnTo>
                    <a:pt x="3121305" y="809973"/>
                  </a:lnTo>
                  <a:lnTo>
                    <a:pt x="3121949" y="849135"/>
                  </a:lnTo>
                  <a:lnTo>
                    <a:pt x="3123238" y="1121063"/>
                  </a:lnTo>
                  <a:lnTo>
                    <a:pt x="3123882" y="636056"/>
                  </a:lnTo>
                  <a:lnTo>
                    <a:pt x="3124527" y="770322"/>
                  </a:lnTo>
                  <a:lnTo>
                    <a:pt x="3125815" y="901166"/>
                  </a:lnTo>
                  <a:lnTo>
                    <a:pt x="3127104" y="695574"/>
                  </a:lnTo>
                  <a:lnTo>
                    <a:pt x="3128393" y="986556"/>
                  </a:lnTo>
                  <a:lnTo>
                    <a:pt x="3129037" y="799837"/>
                  </a:lnTo>
                  <a:lnTo>
                    <a:pt x="3129681" y="1226797"/>
                  </a:lnTo>
                  <a:lnTo>
                    <a:pt x="3130326" y="652453"/>
                  </a:lnTo>
                  <a:lnTo>
                    <a:pt x="3130970" y="1078990"/>
                  </a:lnTo>
                  <a:lnTo>
                    <a:pt x="3132259" y="817595"/>
                  </a:lnTo>
                  <a:lnTo>
                    <a:pt x="3132903" y="461658"/>
                  </a:lnTo>
                  <a:lnTo>
                    <a:pt x="3134192" y="1096765"/>
                  </a:lnTo>
                  <a:lnTo>
                    <a:pt x="3135481" y="725707"/>
                  </a:lnTo>
                  <a:lnTo>
                    <a:pt x="3136125" y="789547"/>
                  </a:lnTo>
                  <a:lnTo>
                    <a:pt x="3136769" y="850829"/>
                  </a:lnTo>
                  <a:lnTo>
                    <a:pt x="3137414" y="653326"/>
                  </a:lnTo>
                  <a:lnTo>
                    <a:pt x="3138058" y="813700"/>
                  </a:lnTo>
                  <a:lnTo>
                    <a:pt x="3138703" y="1044288"/>
                  </a:lnTo>
                  <a:lnTo>
                    <a:pt x="3139347" y="929627"/>
                  </a:lnTo>
                  <a:lnTo>
                    <a:pt x="3139991" y="759393"/>
                  </a:lnTo>
                  <a:lnTo>
                    <a:pt x="3140636" y="800519"/>
                  </a:lnTo>
                  <a:lnTo>
                    <a:pt x="3141924" y="876036"/>
                  </a:lnTo>
                  <a:lnTo>
                    <a:pt x="3142569" y="839409"/>
                  </a:lnTo>
                  <a:lnTo>
                    <a:pt x="3143857" y="830197"/>
                  </a:lnTo>
                  <a:lnTo>
                    <a:pt x="3144502" y="960128"/>
                  </a:lnTo>
                  <a:lnTo>
                    <a:pt x="3145146" y="635278"/>
                  </a:lnTo>
                  <a:lnTo>
                    <a:pt x="3147079" y="1089372"/>
                  </a:lnTo>
                  <a:lnTo>
                    <a:pt x="3149657" y="755131"/>
                  </a:lnTo>
                  <a:lnTo>
                    <a:pt x="3150301" y="667455"/>
                  </a:lnTo>
                  <a:lnTo>
                    <a:pt x="3152234" y="840160"/>
                  </a:lnTo>
                  <a:lnTo>
                    <a:pt x="3152879" y="859032"/>
                  </a:lnTo>
                  <a:lnTo>
                    <a:pt x="3153523" y="807675"/>
                  </a:lnTo>
                  <a:lnTo>
                    <a:pt x="3154167" y="909973"/>
                  </a:lnTo>
                  <a:lnTo>
                    <a:pt x="3154812" y="703486"/>
                  </a:lnTo>
                  <a:lnTo>
                    <a:pt x="3155456" y="1178579"/>
                  </a:lnTo>
                  <a:lnTo>
                    <a:pt x="3156100" y="1069220"/>
                  </a:lnTo>
                  <a:lnTo>
                    <a:pt x="3157389" y="672439"/>
                  </a:lnTo>
                  <a:lnTo>
                    <a:pt x="3158034" y="762047"/>
                  </a:lnTo>
                  <a:lnTo>
                    <a:pt x="3159322" y="589315"/>
                  </a:lnTo>
                  <a:lnTo>
                    <a:pt x="3159967" y="709261"/>
                  </a:lnTo>
                  <a:lnTo>
                    <a:pt x="3160611" y="615086"/>
                  </a:lnTo>
                  <a:lnTo>
                    <a:pt x="3161255" y="404288"/>
                  </a:lnTo>
                  <a:lnTo>
                    <a:pt x="3163833" y="1030025"/>
                  </a:lnTo>
                  <a:lnTo>
                    <a:pt x="3165766" y="617471"/>
                  </a:lnTo>
                  <a:lnTo>
                    <a:pt x="3165122" y="1030051"/>
                  </a:lnTo>
                  <a:lnTo>
                    <a:pt x="3166410" y="771748"/>
                  </a:lnTo>
                  <a:lnTo>
                    <a:pt x="3168343" y="902692"/>
                  </a:lnTo>
                  <a:lnTo>
                    <a:pt x="3168988" y="650990"/>
                  </a:lnTo>
                  <a:lnTo>
                    <a:pt x="3169632" y="884833"/>
                  </a:lnTo>
                  <a:lnTo>
                    <a:pt x="3171565" y="590762"/>
                  </a:lnTo>
                  <a:lnTo>
                    <a:pt x="3173498" y="844390"/>
                  </a:lnTo>
                  <a:lnTo>
                    <a:pt x="3174143" y="919413"/>
                  </a:lnTo>
                  <a:lnTo>
                    <a:pt x="3174787" y="609508"/>
                  </a:lnTo>
                  <a:lnTo>
                    <a:pt x="3175431" y="673597"/>
                  </a:lnTo>
                  <a:lnTo>
                    <a:pt x="3177364" y="1073304"/>
                  </a:lnTo>
                  <a:lnTo>
                    <a:pt x="3179298" y="521803"/>
                  </a:lnTo>
                  <a:lnTo>
                    <a:pt x="3179942" y="828580"/>
                  </a:lnTo>
                  <a:lnTo>
                    <a:pt x="3180586" y="822873"/>
                  </a:lnTo>
                  <a:lnTo>
                    <a:pt x="3181231" y="674983"/>
                  </a:lnTo>
                  <a:lnTo>
                    <a:pt x="3181875" y="886756"/>
                  </a:lnTo>
                  <a:lnTo>
                    <a:pt x="3182519" y="789436"/>
                  </a:lnTo>
                  <a:lnTo>
                    <a:pt x="3183164" y="779842"/>
                  </a:lnTo>
                  <a:lnTo>
                    <a:pt x="3183808" y="817228"/>
                  </a:lnTo>
                  <a:lnTo>
                    <a:pt x="3184453" y="601190"/>
                  </a:lnTo>
                  <a:lnTo>
                    <a:pt x="3185097" y="822677"/>
                  </a:lnTo>
                  <a:lnTo>
                    <a:pt x="3187030" y="923637"/>
                  </a:lnTo>
                  <a:lnTo>
                    <a:pt x="3187674" y="1127477"/>
                  </a:lnTo>
                  <a:lnTo>
                    <a:pt x="3188963" y="724956"/>
                  </a:lnTo>
                  <a:lnTo>
                    <a:pt x="3189607" y="892476"/>
                  </a:lnTo>
                  <a:lnTo>
                    <a:pt x="3190252" y="744395"/>
                  </a:lnTo>
                  <a:lnTo>
                    <a:pt x="3190896" y="789430"/>
                  </a:lnTo>
                  <a:lnTo>
                    <a:pt x="3191541" y="947765"/>
                  </a:lnTo>
                  <a:lnTo>
                    <a:pt x="3192185" y="700574"/>
                  </a:lnTo>
                  <a:lnTo>
                    <a:pt x="3193474" y="733786"/>
                  </a:lnTo>
                  <a:lnTo>
                    <a:pt x="3194762" y="599341"/>
                  </a:lnTo>
                  <a:lnTo>
                    <a:pt x="3196051" y="651219"/>
                  </a:lnTo>
                  <a:lnTo>
                    <a:pt x="3196695" y="977443"/>
                  </a:lnTo>
                  <a:lnTo>
                    <a:pt x="3197340" y="867512"/>
                  </a:lnTo>
                  <a:lnTo>
                    <a:pt x="3197984" y="796136"/>
                  </a:lnTo>
                  <a:lnTo>
                    <a:pt x="3198629" y="911197"/>
                  </a:lnTo>
                  <a:lnTo>
                    <a:pt x="3199273" y="656390"/>
                  </a:lnTo>
                  <a:lnTo>
                    <a:pt x="3199917" y="834929"/>
                  </a:lnTo>
                  <a:lnTo>
                    <a:pt x="3200562" y="799867"/>
                  </a:lnTo>
                  <a:lnTo>
                    <a:pt x="3201206" y="902079"/>
                  </a:lnTo>
                  <a:lnTo>
                    <a:pt x="3201850" y="801798"/>
                  </a:lnTo>
                  <a:lnTo>
                    <a:pt x="3203139" y="654503"/>
                  </a:lnTo>
                  <a:lnTo>
                    <a:pt x="3203783" y="721025"/>
                  </a:lnTo>
                  <a:lnTo>
                    <a:pt x="3204428" y="967758"/>
                  </a:lnTo>
                  <a:lnTo>
                    <a:pt x="3205072" y="747313"/>
                  </a:lnTo>
                  <a:lnTo>
                    <a:pt x="3205717" y="906881"/>
                  </a:lnTo>
                  <a:lnTo>
                    <a:pt x="3206361" y="834544"/>
                  </a:lnTo>
                  <a:lnTo>
                    <a:pt x="3207005" y="781116"/>
                  </a:lnTo>
                  <a:lnTo>
                    <a:pt x="3207650" y="864772"/>
                  </a:lnTo>
                  <a:lnTo>
                    <a:pt x="3209583" y="624615"/>
                  </a:lnTo>
                  <a:lnTo>
                    <a:pt x="3210871" y="955594"/>
                  </a:lnTo>
                  <a:lnTo>
                    <a:pt x="3211516" y="822159"/>
                  </a:lnTo>
                  <a:lnTo>
                    <a:pt x="3212160" y="907948"/>
                  </a:lnTo>
                  <a:lnTo>
                    <a:pt x="3212805" y="902799"/>
                  </a:lnTo>
                  <a:lnTo>
                    <a:pt x="3213449" y="746298"/>
                  </a:lnTo>
                  <a:lnTo>
                    <a:pt x="3214093" y="1000518"/>
                  </a:lnTo>
                  <a:lnTo>
                    <a:pt x="3214738" y="854406"/>
                  </a:lnTo>
                  <a:lnTo>
                    <a:pt x="3215382" y="868147"/>
                  </a:lnTo>
                  <a:lnTo>
                    <a:pt x="3216026" y="963121"/>
                  </a:lnTo>
                  <a:lnTo>
                    <a:pt x="3216671" y="858999"/>
                  </a:lnTo>
                  <a:lnTo>
                    <a:pt x="3217315" y="960705"/>
                  </a:lnTo>
                  <a:lnTo>
                    <a:pt x="3217959" y="963456"/>
                  </a:lnTo>
                  <a:lnTo>
                    <a:pt x="3219893" y="677470"/>
                  </a:lnTo>
                  <a:lnTo>
                    <a:pt x="3220537" y="780289"/>
                  </a:lnTo>
                  <a:lnTo>
                    <a:pt x="3221181" y="771166"/>
                  </a:lnTo>
                </a:path>
              </a:pathLst>
            </a:custGeom>
            <a:ln w="13607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MG-object 78"/>
            <p:cNvSpPr/>
            <p:nvPr>
              <p:custDataLst>
                <p:tags r:id="rId79"/>
              </p:custDataLst>
            </p:nvPr>
          </p:nvSpPr>
          <p:spPr>
            <a:xfrm>
              <a:off x="4963968" y="4378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MG-object 79"/>
            <p:cNvSpPr/>
            <p:nvPr>
              <p:custDataLst>
                <p:tags r:id="rId80"/>
              </p:custDataLst>
            </p:nvPr>
          </p:nvSpPr>
          <p:spPr>
            <a:xfrm>
              <a:off x="4963968" y="4378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MG-object 80"/>
            <p:cNvSpPr/>
            <p:nvPr>
              <p:custDataLst>
                <p:tags r:id="rId81"/>
              </p:custDataLst>
            </p:nvPr>
          </p:nvSpPr>
          <p:spPr>
            <a:xfrm>
              <a:off x="5008418" y="425196"/>
              <a:ext cx="3221355" cy="1706880"/>
            </a:xfrm>
            <a:custGeom>
              <a:avLst/>
              <a:gdLst/>
              <a:ahLst/>
              <a:cxnLst/>
              <a:rect l="l" t="t" r="r" b="b"/>
              <a:pathLst>
                <a:path w="3221354" h="1706880">
                  <a:moveTo>
                    <a:pt x="0" y="1118040"/>
                  </a:moveTo>
                  <a:lnTo>
                    <a:pt x="644" y="836427"/>
                  </a:lnTo>
                  <a:lnTo>
                    <a:pt x="1288" y="990027"/>
                  </a:lnTo>
                  <a:lnTo>
                    <a:pt x="1933" y="1128234"/>
                  </a:lnTo>
                  <a:lnTo>
                    <a:pt x="2577" y="596979"/>
                  </a:lnTo>
                  <a:lnTo>
                    <a:pt x="3221" y="730501"/>
                  </a:lnTo>
                  <a:lnTo>
                    <a:pt x="5154" y="1054954"/>
                  </a:lnTo>
                  <a:lnTo>
                    <a:pt x="5799" y="1282657"/>
                  </a:lnTo>
                  <a:lnTo>
                    <a:pt x="6443" y="1012932"/>
                  </a:lnTo>
                  <a:lnTo>
                    <a:pt x="7088" y="1015031"/>
                  </a:lnTo>
                  <a:lnTo>
                    <a:pt x="7732" y="1252384"/>
                  </a:lnTo>
                  <a:lnTo>
                    <a:pt x="8376" y="950083"/>
                  </a:lnTo>
                  <a:lnTo>
                    <a:pt x="9665" y="974854"/>
                  </a:lnTo>
                  <a:lnTo>
                    <a:pt x="10309" y="1336525"/>
                  </a:lnTo>
                  <a:lnTo>
                    <a:pt x="10954" y="541902"/>
                  </a:lnTo>
                  <a:lnTo>
                    <a:pt x="11598" y="1059991"/>
                  </a:lnTo>
                  <a:lnTo>
                    <a:pt x="12242" y="810095"/>
                  </a:lnTo>
                  <a:lnTo>
                    <a:pt x="12887" y="1107293"/>
                  </a:lnTo>
                  <a:lnTo>
                    <a:pt x="13531" y="851871"/>
                  </a:lnTo>
                  <a:lnTo>
                    <a:pt x="14176" y="999928"/>
                  </a:lnTo>
                  <a:lnTo>
                    <a:pt x="14820" y="681291"/>
                  </a:lnTo>
                  <a:lnTo>
                    <a:pt x="15464" y="1124547"/>
                  </a:lnTo>
                  <a:lnTo>
                    <a:pt x="16109" y="696815"/>
                  </a:lnTo>
                  <a:lnTo>
                    <a:pt x="16753" y="713042"/>
                  </a:lnTo>
                  <a:lnTo>
                    <a:pt x="18686" y="1211206"/>
                  </a:lnTo>
                  <a:lnTo>
                    <a:pt x="19330" y="941387"/>
                  </a:lnTo>
                  <a:lnTo>
                    <a:pt x="19975" y="800415"/>
                  </a:lnTo>
                  <a:lnTo>
                    <a:pt x="20619" y="1119673"/>
                  </a:lnTo>
                  <a:lnTo>
                    <a:pt x="21264" y="707315"/>
                  </a:lnTo>
                  <a:lnTo>
                    <a:pt x="21908" y="1059824"/>
                  </a:lnTo>
                  <a:lnTo>
                    <a:pt x="22552" y="973089"/>
                  </a:lnTo>
                  <a:lnTo>
                    <a:pt x="23197" y="988328"/>
                  </a:lnTo>
                  <a:lnTo>
                    <a:pt x="23841" y="1118223"/>
                  </a:lnTo>
                  <a:lnTo>
                    <a:pt x="24485" y="989571"/>
                  </a:lnTo>
                  <a:lnTo>
                    <a:pt x="25130" y="777487"/>
                  </a:lnTo>
                  <a:lnTo>
                    <a:pt x="25774" y="914719"/>
                  </a:lnTo>
                  <a:lnTo>
                    <a:pt x="26418" y="880558"/>
                  </a:lnTo>
                  <a:lnTo>
                    <a:pt x="27707" y="1178440"/>
                  </a:lnTo>
                  <a:lnTo>
                    <a:pt x="28352" y="1101541"/>
                  </a:lnTo>
                  <a:lnTo>
                    <a:pt x="28996" y="1102867"/>
                  </a:lnTo>
                  <a:lnTo>
                    <a:pt x="30285" y="993863"/>
                  </a:lnTo>
                  <a:lnTo>
                    <a:pt x="30929" y="779640"/>
                  </a:lnTo>
                  <a:lnTo>
                    <a:pt x="31573" y="999768"/>
                  </a:lnTo>
                  <a:lnTo>
                    <a:pt x="33506" y="559509"/>
                  </a:lnTo>
                  <a:lnTo>
                    <a:pt x="32862" y="1005171"/>
                  </a:lnTo>
                  <a:lnTo>
                    <a:pt x="34151" y="745765"/>
                  </a:lnTo>
                  <a:lnTo>
                    <a:pt x="34795" y="845616"/>
                  </a:lnTo>
                  <a:lnTo>
                    <a:pt x="36084" y="387435"/>
                  </a:lnTo>
                  <a:lnTo>
                    <a:pt x="36728" y="442101"/>
                  </a:lnTo>
                  <a:lnTo>
                    <a:pt x="39306" y="1002826"/>
                  </a:lnTo>
                  <a:lnTo>
                    <a:pt x="40595" y="1021032"/>
                  </a:lnTo>
                  <a:lnTo>
                    <a:pt x="41239" y="872758"/>
                  </a:lnTo>
                  <a:lnTo>
                    <a:pt x="41883" y="1028034"/>
                  </a:lnTo>
                  <a:lnTo>
                    <a:pt x="42528" y="811275"/>
                  </a:lnTo>
                  <a:lnTo>
                    <a:pt x="43172" y="1185279"/>
                  </a:lnTo>
                  <a:lnTo>
                    <a:pt x="43816" y="736863"/>
                  </a:lnTo>
                  <a:lnTo>
                    <a:pt x="44461" y="1296789"/>
                  </a:lnTo>
                  <a:lnTo>
                    <a:pt x="45105" y="1038754"/>
                  </a:lnTo>
                  <a:lnTo>
                    <a:pt x="46394" y="1118087"/>
                  </a:lnTo>
                  <a:lnTo>
                    <a:pt x="47683" y="1127510"/>
                  </a:lnTo>
                  <a:lnTo>
                    <a:pt x="48327" y="926362"/>
                  </a:lnTo>
                  <a:lnTo>
                    <a:pt x="48971" y="1049276"/>
                  </a:lnTo>
                  <a:lnTo>
                    <a:pt x="50904" y="679559"/>
                  </a:lnTo>
                  <a:lnTo>
                    <a:pt x="51549" y="1019936"/>
                  </a:lnTo>
                  <a:lnTo>
                    <a:pt x="52193" y="952935"/>
                  </a:lnTo>
                  <a:lnTo>
                    <a:pt x="52837" y="861584"/>
                  </a:lnTo>
                  <a:lnTo>
                    <a:pt x="54771" y="1155547"/>
                  </a:lnTo>
                  <a:lnTo>
                    <a:pt x="55415" y="965737"/>
                  </a:lnTo>
                  <a:lnTo>
                    <a:pt x="56059" y="1086445"/>
                  </a:lnTo>
                  <a:lnTo>
                    <a:pt x="56704" y="1021537"/>
                  </a:lnTo>
                  <a:lnTo>
                    <a:pt x="57348" y="1242038"/>
                  </a:lnTo>
                  <a:lnTo>
                    <a:pt x="59281" y="561160"/>
                  </a:lnTo>
                  <a:lnTo>
                    <a:pt x="59925" y="975607"/>
                  </a:lnTo>
                  <a:lnTo>
                    <a:pt x="61214" y="910453"/>
                  </a:lnTo>
                  <a:lnTo>
                    <a:pt x="63147" y="1134107"/>
                  </a:lnTo>
                  <a:lnTo>
                    <a:pt x="63792" y="669932"/>
                  </a:lnTo>
                  <a:lnTo>
                    <a:pt x="64436" y="1135915"/>
                  </a:lnTo>
                  <a:lnTo>
                    <a:pt x="66369" y="894034"/>
                  </a:lnTo>
                  <a:lnTo>
                    <a:pt x="67013" y="1205661"/>
                  </a:lnTo>
                  <a:lnTo>
                    <a:pt x="67658" y="679612"/>
                  </a:lnTo>
                  <a:lnTo>
                    <a:pt x="68302" y="693707"/>
                  </a:lnTo>
                  <a:lnTo>
                    <a:pt x="68947" y="1019256"/>
                  </a:lnTo>
                  <a:lnTo>
                    <a:pt x="69591" y="1011787"/>
                  </a:lnTo>
                  <a:lnTo>
                    <a:pt x="70235" y="868057"/>
                  </a:lnTo>
                  <a:lnTo>
                    <a:pt x="71524" y="1108554"/>
                  </a:lnTo>
                  <a:lnTo>
                    <a:pt x="72168" y="1076044"/>
                  </a:lnTo>
                  <a:lnTo>
                    <a:pt x="74102" y="955554"/>
                  </a:lnTo>
                  <a:lnTo>
                    <a:pt x="74746" y="1052286"/>
                  </a:lnTo>
                  <a:lnTo>
                    <a:pt x="75390" y="780455"/>
                  </a:lnTo>
                  <a:lnTo>
                    <a:pt x="76035" y="1171430"/>
                  </a:lnTo>
                  <a:lnTo>
                    <a:pt x="77323" y="1119564"/>
                  </a:lnTo>
                  <a:lnTo>
                    <a:pt x="77968" y="1076755"/>
                  </a:lnTo>
                  <a:lnTo>
                    <a:pt x="78612" y="928314"/>
                  </a:lnTo>
                  <a:lnTo>
                    <a:pt x="79256" y="1121397"/>
                  </a:lnTo>
                  <a:lnTo>
                    <a:pt x="79901" y="916177"/>
                  </a:lnTo>
                  <a:lnTo>
                    <a:pt x="80545" y="1047913"/>
                  </a:lnTo>
                  <a:lnTo>
                    <a:pt x="81190" y="1013461"/>
                  </a:lnTo>
                  <a:lnTo>
                    <a:pt x="83123" y="713340"/>
                  </a:lnTo>
                  <a:lnTo>
                    <a:pt x="83767" y="956233"/>
                  </a:lnTo>
                  <a:lnTo>
                    <a:pt x="84411" y="768616"/>
                  </a:lnTo>
                  <a:lnTo>
                    <a:pt x="85056" y="644691"/>
                  </a:lnTo>
                  <a:lnTo>
                    <a:pt x="86344" y="883167"/>
                  </a:lnTo>
                  <a:lnTo>
                    <a:pt x="86989" y="789416"/>
                  </a:lnTo>
                  <a:lnTo>
                    <a:pt x="88278" y="903468"/>
                  </a:lnTo>
                  <a:lnTo>
                    <a:pt x="89566" y="514302"/>
                  </a:lnTo>
                  <a:lnTo>
                    <a:pt x="90211" y="1288732"/>
                  </a:lnTo>
                  <a:lnTo>
                    <a:pt x="90855" y="775128"/>
                  </a:lnTo>
                  <a:lnTo>
                    <a:pt x="91499" y="825057"/>
                  </a:lnTo>
                  <a:lnTo>
                    <a:pt x="92144" y="1016015"/>
                  </a:lnTo>
                  <a:lnTo>
                    <a:pt x="92788" y="974028"/>
                  </a:lnTo>
                  <a:lnTo>
                    <a:pt x="94077" y="661597"/>
                  </a:lnTo>
                  <a:lnTo>
                    <a:pt x="94721" y="939106"/>
                  </a:lnTo>
                  <a:lnTo>
                    <a:pt x="95366" y="923655"/>
                  </a:lnTo>
                  <a:lnTo>
                    <a:pt x="96010" y="801910"/>
                  </a:lnTo>
                  <a:lnTo>
                    <a:pt x="96654" y="802490"/>
                  </a:lnTo>
                  <a:lnTo>
                    <a:pt x="97299" y="1263340"/>
                  </a:lnTo>
                  <a:lnTo>
                    <a:pt x="97943" y="817295"/>
                  </a:lnTo>
                  <a:lnTo>
                    <a:pt x="98587" y="870085"/>
                  </a:lnTo>
                  <a:lnTo>
                    <a:pt x="99232" y="1194072"/>
                  </a:lnTo>
                  <a:lnTo>
                    <a:pt x="99876" y="913563"/>
                  </a:lnTo>
                  <a:lnTo>
                    <a:pt x="101165" y="707319"/>
                  </a:lnTo>
                  <a:lnTo>
                    <a:pt x="102454" y="1003363"/>
                  </a:lnTo>
                  <a:lnTo>
                    <a:pt x="103098" y="820324"/>
                  </a:lnTo>
                  <a:lnTo>
                    <a:pt x="103742" y="856489"/>
                  </a:lnTo>
                  <a:lnTo>
                    <a:pt x="104387" y="964524"/>
                  </a:lnTo>
                  <a:lnTo>
                    <a:pt x="105031" y="649094"/>
                  </a:lnTo>
                  <a:lnTo>
                    <a:pt x="105675" y="985438"/>
                  </a:lnTo>
                  <a:lnTo>
                    <a:pt x="106320" y="1166022"/>
                  </a:lnTo>
                  <a:lnTo>
                    <a:pt x="108253" y="779716"/>
                  </a:lnTo>
                  <a:lnTo>
                    <a:pt x="108897" y="735016"/>
                  </a:lnTo>
                  <a:lnTo>
                    <a:pt x="111475" y="1096928"/>
                  </a:lnTo>
                  <a:lnTo>
                    <a:pt x="113408" y="836675"/>
                  </a:lnTo>
                  <a:lnTo>
                    <a:pt x="116630" y="1222371"/>
                  </a:lnTo>
                  <a:lnTo>
                    <a:pt x="117274" y="846783"/>
                  </a:lnTo>
                  <a:lnTo>
                    <a:pt x="117918" y="883428"/>
                  </a:lnTo>
                  <a:lnTo>
                    <a:pt x="118563" y="953331"/>
                  </a:lnTo>
                  <a:lnTo>
                    <a:pt x="119207" y="1239735"/>
                  </a:lnTo>
                  <a:lnTo>
                    <a:pt x="119851" y="917633"/>
                  </a:lnTo>
                  <a:lnTo>
                    <a:pt x="121140" y="815249"/>
                  </a:lnTo>
                  <a:lnTo>
                    <a:pt x="121785" y="910395"/>
                  </a:lnTo>
                  <a:lnTo>
                    <a:pt x="122429" y="629686"/>
                  </a:lnTo>
                  <a:lnTo>
                    <a:pt x="123073" y="851556"/>
                  </a:lnTo>
                  <a:lnTo>
                    <a:pt x="123718" y="1228653"/>
                  </a:lnTo>
                  <a:lnTo>
                    <a:pt x="124362" y="985269"/>
                  </a:lnTo>
                  <a:lnTo>
                    <a:pt x="125006" y="833328"/>
                  </a:lnTo>
                  <a:lnTo>
                    <a:pt x="125651" y="1007078"/>
                  </a:lnTo>
                  <a:lnTo>
                    <a:pt x="126295" y="969021"/>
                  </a:lnTo>
                  <a:lnTo>
                    <a:pt x="127584" y="1126792"/>
                  </a:lnTo>
                  <a:lnTo>
                    <a:pt x="128228" y="1082621"/>
                  </a:lnTo>
                  <a:lnTo>
                    <a:pt x="130161" y="777986"/>
                  </a:lnTo>
                  <a:lnTo>
                    <a:pt x="132094" y="1041748"/>
                  </a:lnTo>
                  <a:lnTo>
                    <a:pt x="132739" y="721677"/>
                  </a:lnTo>
                  <a:lnTo>
                    <a:pt x="133383" y="935926"/>
                  </a:lnTo>
                  <a:lnTo>
                    <a:pt x="134027" y="961742"/>
                  </a:lnTo>
                  <a:lnTo>
                    <a:pt x="136605" y="856902"/>
                  </a:lnTo>
                  <a:lnTo>
                    <a:pt x="137249" y="1032440"/>
                  </a:lnTo>
                  <a:lnTo>
                    <a:pt x="137894" y="1021048"/>
                  </a:lnTo>
                  <a:lnTo>
                    <a:pt x="138538" y="831118"/>
                  </a:lnTo>
                  <a:lnTo>
                    <a:pt x="139182" y="937736"/>
                  </a:lnTo>
                  <a:lnTo>
                    <a:pt x="140471" y="916148"/>
                  </a:lnTo>
                  <a:lnTo>
                    <a:pt x="141115" y="865358"/>
                  </a:lnTo>
                  <a:lnTo>
                    <a:pt x="141760" y="920366"/>
                  </a:lnTo>
                  <a:lnTo>
                    <a:pt x="142404" y="1061306"/>
                  </a:lnTo>
                  <a:lnTo>
                    <a:pt x="143049" y="1018576"/>
                  </a:lnTo>
                  <a:lnTo>
                    <a:pt x="144337" y="880186"/>
                  </a:lnTo>
                  <a:lnTo>
                    <a:pt x="145626" y="1060297"/>
                  </a:lnTo>
                  <a:lnTo>
                    <a:pt x="146270" y="1044627"/>
                  </a:lnTo>
                  <a:lnTo>
                    <a:pt x="146915" y="1043438"/>
                  </a:lnTo>
                  <a:lnTo>
                    <a:pt x="147559" y="1115075"/>
                  </a:lnTo>
                  <a:lnTo>
                    <a:pt x="148204" y="1061918"/>
                  </a:lnTo>
                  <a:lnTo>
                    <a:pt x="148848" y="1066341"/>
                  </a:lnTo>
                  <a:lnTo>
                    <a:pt x="150781" y="793056"/>
                  </a:lnTo>
                  <a:lnTo>
                    <a:pt x="151425" y="1030998"/>
                  </a:lnTo>
                  <a:lnTo>
                    <a:pt x="152070" y="840058"/>
                  </a:lnTo>
                  <a:lnTo>
                    <a:pt x="152714" y="836054"/>
                  </a:lnTo>
                  <a:lnTo>
                    <a:pt x="154003" y="985624"/>
                  </a:lnTo>
                  <a:lnTo>
                    <a:pt x="154647" y="734728"/>
                  </a:lnTo>
                  <a:lnTo>
                    <a:pt x="155292" y="901438"/>
                  </a:lnTo>
                  <a:lnTo>
                    <a:pt x="155936" y="803890"/>
                  </a:lnTo>
                  <a:lnTo>
                    <a:pt x="156580" y="1035479"/>
                  </a:lnTo>
                  <a:lnTo>
                    <a:pt x="157225" y="847553"/>
                  </a:lnTo>
                  <a:lnTo>
                    <a:pt x="157869" y="657627"/>
                  </a:lnTo>
                  <a:lnTo>
                    <a:pt x="158513" y="820395"/>
                  </a:lnTo>
                  <a:lnTo>
                    <a:pt x="159158" y="987140"/>
                  </a:lnTo>
                  <a:lnTo>
                    <a:pt x="159802" y="486916"/>
                  </a:lnTo>
                  <a:lnTo>
                    <a:pt x="160446" y="955268"/>
                  </a:lnTo>
                  <a:lnTo>
                    <a:pt x="161735" y="1173218"/>
                  </a:lnTo>
                  <a:lnTo>
                    <a:pt x="163668" y="660724"/>
                  </a:lnTo>
                  <a:lnTo>
                    <a:pt x="164957" y="839006"/>
                  </a:lnTo>
                  <a:lnTo>
                    <a:pt x="165601" y="480336"/>
                  </a:lnTo>
                  <a:lnTo>
                    <a:pt x="166246" y="794831"/>
                  </a:lnTo>
                  <a:lnTo>
                    <a:pt x="166890" y="821981"/>
                  </a:lnTo>
                  <a:lnTo>
                    <a:pt x="167534" y="1056346"/>
                  </a:lnTo>
                  <a:lnTo>
                    <a:pt x="168179" y="781394"/>
                  </a:lnTo>
                  <a:lnTo>
                    <a:pt x="168823" y="859046"/>
                  </a:lnTo>
                  <a:lnTo>
                    <a:pt x="170112" y="573814"/>
                  </a:lnTo>
                  <a:lnTo>
                    <a:pt x="170756" y="1216427"/>
                  </a:lnTo>
                  <a:lnTo>
                    <a:pt x="171401" y="501687"/>
                  </a:lnTo>
                  <a:lnTo>
                    <a:pt x="172045" y="1013578"/>
                  </a:lnTo>
                  <a:lnTo>
                    <a:pt x="173334" y="995112"/>
                  </a:lnTo>
                  <a:lnTo>
                    <a:pt x="173978" y="803261"/>
                  </a:lnTo>
                  <a:lnTo>
                    <a:pt x="174622" y="1125382"/>
                  </a:lnTo>
                  <a:lnTo>
                    <a:pt x="175267" y="1000570"/>
                  </a:lnTo>
                  <a:lnTo>
                    <a:pt x="175911" y="609461"/>
                  </a:lnTo>
                  <a:lnTo>
                    <a:pt x="176556" y="913708"/>
                  </a:lnTo>
                  <a:lnTo>
                    <a:pt x="179133" y="529543"/>
                  </a:lnTo>
                  <a:lnTo>
                    <a:pt x="181711" y="1120404"/>
                  </a:lnTo>
                  <a:lnTo>
                    <a:pt x="182355" y="822597"/>
                  </a:lnTo>
                  <a:lnTo>
                    <a:pt x="183644" y="842743"/>
                  </a:lnTo>
                  <a:lnTo>
                    <a:pt x="184932" y="841000"/>
                  </a:lnTo>
                  <a:lnTo>
                    <a:pt x="186221" y="947088"/>
                  </a:lnTo>
                  <a:lnTo>
                    <a:pt x="186865" y="846439"/>
                  </a:lnTo>
                  <a:lnTo>
                    <a:pt x="187510" y="1000614"/>
                  </a:lnTo>
                  <a:lnTo>
                    <a:pt x="188154" y="992740"/>
                  </a:lnTo>
                  <a:lnTo>
                    <a:pt x="189443" y="718366"/>
                  </a:lnTo>
                  <a:lnTo>
                    <a:pt x="190087" y="1092006"/>
                  </a:lnTo>
                  <a:lnTo>
                    <a:pt x="190732" y="1034897"/>
                  </a:lnTo>
                  <a:lnTo>
                    <a:pt x="191376" y="893610"/>
                  </a:lnTo>
                  <a:lnTo>
                    <a:pt x="192020" y="1055396"/>
                  </a:lnTo>
                  <a:lnTo>
                    <a:pt x="193309" y="1027892"/>
                  </a:lnTo>
                  <a:lnTo>
                    <a:pt x="193953" y="1063797"/>
                  </a:lnTo>
                  <a:lnTo>
                    <a:pt x="195887" y="495617"/>
                  </a:lnTo>
                  <a:lnTo>
                    <a:pt x="197175" y="1377281"/>
                  </a:lnTo>
                  <a:lnTo>
                    <a:pt x="197820" y="806094"/>
                  </a:lnTo>
                  <a:lnTo>
                    <a:pt x="198464" y="1056676"/>
                  </a:lnTo>
                  <a:lnTo>
                    <a:pt x="200397" y="881909"/>
                  </a:lnTo>
                  <a:lnTo>
                    <a:pt x="202330" y="1089941"/>
                  </a:lnTo>
                  <a:lnTo>
                    <a:pt x="202975" y="732622"/>
                  </a:lnTo>
                  <a:lnTo>
                    <a:pt x="203619" y="831967"/>
                  </a:lnTo>
                  <a:lnTo>
                    <a:pt x="204263" y="1202953"/>
                  </a:lnTo>
                  <a:lnTo>
                    <a:pt x="204908" y="859891"/>
                  </a:lnTo>
                  <a:lnTo>
                    <a:pt x="205552" y="946084"/>
                  </a:lnTo>
                  <a:lnTo>
                    <a:pt x="206841" y="591999"/>
                  </a:lnTo>
                  <a:lnTo>
                    <a:pt x="207485" y="779044"/>
                  </a:lnTo>
                  <a:lnTo>
                    <a:pt x="208774" y="857042"/>
                  </a:lnTo>
                  <a:lnTo>
                    <a:pt x="209418" y="672727"/>
                  </a:lnTo>
                  <a:lnTo>
                    <a:pt x="210063" y="1027040"/>
                  </a:lnTo>
                  <a:lnTo>
                    <a:pt x="211351" y="981874"/>
                  </a:lnTo>
                  <a:lnTo>
                    <a:pt x="213929" y="799233"/>
                  </a:lnTo>
                  <a:lnTo>
                    <a:pt x="214573" y="821831"/>
                  </a:lnTo>
                  <a:lnTo>
                    <a:pt x="216506" y="1174804"/>
                  </a:lnTo>
                  <a:lnTo>
                    <a:pt x="217151" y="848441"/>
                  </a:lnTo>
                  <a:lnTo>
                    <a:pt x="218439" y="900324"/>
                  </a:lnTo>
                  <a:lnTo>
                    <a:pt x="219084" y="965299"/>
                  </a:lnTo>
                  <a:lnTo>
                    <a:pt x="219728" y="792463"/>
                  </a:lnTo>
                  <a:lnTo>
                    <a:pt x="220372" y="1039874"/>
                  </a:lnTo>
                  <a:lnTo>
                    <a:pt x="221017" y="907730"/>
                  </a:lnTo>
                  <a:lnTo>
                    <a:pt x="221661" y="959657"/>
                  </a:lnTo>
                  <a:lnTo>
                    <a:pt x="222306" y="922914"/>
                  </a:lnTo>
                  <a:lnTo>
                    <a:pt x="222950" y="1258909"/>
                  </a:lnTo>
                  <a:lnTo>
                    <a:pt x="223594" y="1016180"/>
                  </a:lnTo>
                  <a:lnTo>
                    <a:pt x="224239" y="956163"/>
                  </a:lnTo>
                  <a:lnTo>
                    <a:pt x="224883" y="600540"/>
                  </a:lnTo>
                  <a:lnTo>
                    <a:pt x="225527" y="1018539"/>
                  </a:lnTo>
                  <a:lnTo>
                    <a:pt x="226816" y="895546"/>
                  </a:lnTo>
                  <a:lnTo>
                    <a:pt x="227460" y="1084809"/>
                  </a:lnTo>
                  <a:lnTo>
                    <a:pt x="228749" y="684310"/>
                  </a:lnTo>
                  <a:lnTo>
                    <a:pt x="230038" y="1025151"/>
                  </a:lnTo>
                  <a:lnTo>
                    <a:pt x="230682" y="953897"/>
                  </a:lnTo>
                  <a:lnTo>
                    <a:pt x="231327" y="1000412"/>
                  </a:lnTo>
                  <a:lnTo>
                    <a:pt x="231971" y="779611"/>
                  </a:lnTo>
                  <a:lnTo>
                    <a:pt x="232615" y="895357"/>
                  </a:lnTo>
                  <a:lnTo>
                    <a:pt x="234548" y="996898"/>
                  </a:lnTo>
                  <a:lnTo>
                    <a:pt x="235193" y="791342"/>
                  </a:lnTo>
                  <a:lnTo>
                    <a:pt x="235837" y="1001358"/>
                  </a:lnTo>
                  <a:lnTo>
                    <a:pt x="236482" y="852645"/>
                  </a:lnTo>
                  <a:lnTo>
                    <a:pt x="237126" y="1172313"/>
                  </a:lnTo>
                  <a:lnTo>
                    <a:pt x="237770" y="1087339"/>
                  </a:lnTo>
                  <a:lnTo>
                    <a:pt x="238415" y="891526"/>
                  </a:lnTo>
                  <a:lnTo>
                    <a:pt x="239059" y="1117202"/>
                  </a:lnTo>
                  <a:lnTo>
                    <a:pt x="239703" y="1139679"/>
                  </a:lnTo>
                  <a:lnTo>
                    <a:pt x="241636" y="699230"/>
                  </a:lnTo>
                  <a:lnTo>
                    <a:pt x="242281" y="866064"/>
                  </a:lnTo>
                  <a:lnTo>
                    <a:pt x="242925" y="1104714"/>
                  </a:lnTo>
                  <a:lnTo>
                    <a:pt x="243570" y="1033733"/>
                  </a:lnTo>
                  <a:lnTo>
                    <a:pt x="245503" y="797963"/>
                  </a:lnTo>
                  <a:lnTo>
                    <a:pt x="246147" y="643325"/>
                  </a:lnTo>
                  <a:lnTo>
                    <a:pt x="246791" y="1117115"/>
                  </a:lnTo>
                  <a:lnTo>
                    <a:pt x="247436" y="864796"/>
                  </a:lnTo>
                  <a:lnTo>
                    <a:pt x="248080" y="715493"/>
                  </a:lnTo>
                  <a:lnTo>
                    <a:pt x="250013" y="1113010"/>
                  </a:lnTo>
                  <a:lnTo>
                    <a:pt x="250658" y="475397"/>
                  </a:lnTo>
                  <a:lnTo>
                    <a:pt x="251302" y="772307"/>
                  </a:lnTo>
                  <a:lnTo>
                    <a:pt x="252591" y="943968"/>
                  </a:lnTo>
                  <a:lnTo>
                    <a:pt x="253235" y="865317"/>
                  </a:lnTo>
                  <a:lnTo>
                    <a:pt x="253879" y="937705"/>
                  </a:lnTo>
                  <a:lnTo>
                    <a:pt x="254524" y="1043731"/>
                  </a:lnTo>
                  <a:lnTo>
                    <a:pt x="255168" y="1018322"/>
                  </a:lnTo>
                  <a:lnTo>
                    <a:pt x="255813" y="987259"/>
                  </a:lnTo>
                  <a:lnTo>
                    <a:pt x="256457" y="883275"/>
                  </a:lnTo>
                  <a:lnTo>
                    <a:pt x="257101" y="918552"/>
                  </a:lnTo>
                  <a:lnTo>
                    <a:pt x="257746" y="915790"/>
                  </a:lnTo>
                  <a:lnTo>
                    <a:pt x="258390" y="703564"/>
                  </a:lnTo>
                  <a:lnTo>
                    <a:pt x="259034" y="830888"/>
                  </a:lnTo>
                  <a:lnTo>
                    <a:pt x="259679" y="971314"/>
                  </a:lnTo>
                  <a:lnTo>
                    <a:pt x="260323" y="899069"/>
                  </a:lnTo>
                  <a:lnTo>
                    <a:pt x="260967" y="889867"/>
                  </a:lnTo>
                  <a:lnTo>
                    <a:pt x="262901" y="1180349"/>
                  </a:lnTo>
                  <a:lnTo>
                    <a:pt x="263545" y="862028"/>
                  </a:lnTo>
                  <a:lnTo>
                    <a:pt x="264189" y="895845"/>
                  </a:lnTo>
                  <a:lnTo>
                    <a:pt x="264834" y="1122606"/>
                  </a:lnTo>
                  <a:lnTo>
                    <a:pt x="265478" y="873002"/>
                  </a:lnTo>
                  <a:lnTo>
                    <a:pt x="266122" y="935021"/>
                  </a:lnTo>
                  <a:lnTo>
                    <a:pt x="266767" y="874591"/>
                  </a:lnTo>
                  <a:lnTo>
                    <a:pt x="267411" y="687812"/>
                  </a:lnTo>
                  <a:lnTo>
                    <a:pt x="268055" y="1106817"/>
                  </a:lnTo>
                  <a:lnTo>
                    <a:pt x="268700" y="943268"/>
                  </a:lnTo>
                  <a:lnTo>
                    <a:pt x="269344" y="797055"/>
                  </a:lnTo>
                  <a:lnTo>
                    <a:pt x="269989" y="803984"/>
                  </a:lnTo>
                  <a:lnTo>
                    <a:pt x="271922" y="1110475"/>
                  </a:lnTo>
                  <a:lnTo>
                    <a:pt x="272566" y="1011782"/>
                  </a:lnTo>
                  <a:lnTo>
                    <a:pt x="273210" y="766880"/>
                  </a:lnTo>
                  <a:lnTo>
                    <a:pt x="273855" y="916021"/>
                  </a:lnTo>
                  <a:lnTo>
                    <a:pt x="275143" y="946690"/>
                  </a:lnTo>
                  <a:lnTo>
                    <a:pt x="275788" y="1003974"/>
                  </a:lnTo>
                  <a:lnTo>
                    <a:pt x="276432" y="1003429"/>
                  </a:lnTo>
                  <a:lnTo>
                    <a:pt x="277077" y="991488"/>
                  </a:lnTo>
                  <a:lnTo>
                    <a:pt x="279010" y="713210"/>
                  </a:lnTo>
                  <a:lnTo>
                    <a:pt x="280298" y="1136373"/>
                  </a:lnTo>
                  <a:lnTo>
                    <a:pt x="280943" y="1059538"/>
                  </a:lnTo>
                  <a:lnTo>
                    <a:pt x="281587" y="747432"/>
                  </a:lnTo>
                  <a:lnTo>
                    <a:pt x="282231" y="1020863"/>
                  </a:lnTo>
                  <a:lnTo>
                    <a:pt x="282876" y="970711"/>
                  </a:lnTo>
                  <a:lnTo>
                    <a:pt x="283520" y="994501"/>
                  </a:lnTo>
                  <a:lnTo>
                    <a:pt x="284165" y="718718"/>
                  </a:lnTo>
                  <a:lnTo>
                    <a:pt x="284809" y="1078895"/>
                  </a:lnTo>
                  <a:lnTo>
                    <a:pt x="285453" y="682369"/>
                  </a:lnTo>
                  <a:lnTo>
                    <a:pt x="287386" y="1024584"/>
                  </a:lnTo>
                  <a:lnTo>
                    <a:pt x="288675" y="876471"/>
                  </a:lnTo>
                  <a:lnTo>
                    <a:pt x="289319" y="583754"/>
                  </a:lnTo>
                  <a:lnTo>
                    <a:pt x="291253" y="1062501"/>
                  </a:lnTo>
                  <a:lnTo>
                    <a:pt x="292541" y="618754"/>
                  </a:lnTo>
                  <a:lnTo>
                    <a:pt x="294474" y="1070340"/>
                  </a:lnTo>
                  <a:lnTo>
                    <a:pt x="295763" y="743750"/>
                  </a:lnTo>
                  <a:lnTo>
                    <a:pt x="297696" y="1123078"/>
                  </a:lnTo>
                  <a:lnTo>
                    <a:pt x="298985" y="749312"/>
                  </a:lnTo>
                  <a:lnTo>
                    <a:pt x="299629" y="889237"/>
                  </a:lnTo>
                  <a:lnTo>
                    <a:pt x="300274" y="1007618"/>
                  </a:lnTo>
                  <a:lnTo>
                    <a:pt x="300918" y="921419"/>
                  </a:lnTo>
                  <a:lnTo>
                    <a:pt x="301562" y="749270"/>
                  </a:lnTo>
                  <a:lnTo>
                    <a:pt x="302207" y="827029"/>
                  </a:lnTo>
                  <a:lnTo>
                    <a:pt x="302851" y="866023"/>
                  </a:lnTo>
                  <a:lnTo>
                    <a:pt x="304140" y="710901"/>
                  </a:lnTo>
                  <a:lnTo>
                    <a:pt x="304784" y="1107111"/>
                  </a:lnTo>
                  <a:lnTo>
                    <a:pt x="305429" y="771897"/>
                  </a:lnTo>
                  <a:lnTo>
                    <a:pt x="306073" y="489398"/>
                  </a:lnTo>
                  <a:lnTo>
                    <a:pt x="306717" y="895933"/>
                  </a:lnTo>
                  <a:lnTo>
                    <a:pt x="307362" y="605906"/>
                  </a:lnTo>
                  <a:lnTo>
                    <a:pt x="309295" y="948478"/>
                  </a:lnTo>
                  <a:lnTo>
                    <a:pt x="311228" y="690844"/>
                  </a:lnTo>
                  <a:lnTo>
                    <a:pt x="313161" y="1116351"/>
                  </a:lnTo>
                  <a:lnTo>
                    <a:pt x="313805" y="1040519"/>
                  </a:lnTo>
                  <a:lnTo>
                    <a:pt x="314450" y="905047"/>
                  </a:lnTo>
                  <a:lnTo>
                    <a:pt x="315094" y="1066024"/>
                  </a:lnTo>
                  <a:lnTo>
                    <a:pt x="315738" y="1063796"/>
                  </a:lnTo>
                  <a:lnTo>
                    <a:pt x="317027" y="835418"/>
                  </a:lnTo>
                  <a:lnTo>
                    <a:pt x="317672" y="856818"/>
                  </a:lnTo>
                  <a:lnTo>
                    <a:pt x="319605" y="1027580"/>
                  </a:lnTo>
                  <a:lnTo>
                    <a:pt x="320893" y="416159"/>
                  </a:lnTo>
                  <a:lnTo>
                    <a:pt x="322826" y="930587"/>
                  </a:lnTo>
                  <a:lnTo>
                    <a:pt x="324115" y="627607"/>
                  </a:lnTo>
                  <a:lnTo>
                    <a:pt x="325404" y="1026421"/>
                  </a:lnTo>
                  <a:lnTo>
                    <a:pt x="326048" y="777424"/>
                  </a:lnTo>
                  <a:lnTo>
                    <a:pt x="327337" y="788171"/>
                  </a:lnTo>
                  <a:lnTo>
                    <a:pt x="327981" y="847081"/>
                  </a:lnTo>
                  <a:lnTo>
                    <a:pt x="328626" y="772098"/>
                  </a:lnTo>
                  <a:lnTo>
                    <a:pt x="329270" y="785165"/>
                  </a:lnTo>
                  <a:lnTo>
                    <a:pt x="330559" y="1126392"/>
                  </a:lnTo>
                  <a:lnTo>
                    <a:pt x="332492" y="664537"/>
                  </a:lnTo>
                  <a:lnTo>
                    <a:pt x="333136" y="1201121"/>
                  </a:lnTo>
                  <a:lnTo>
                    <a:pt x="333781" y="858738"/>
                  </a:lnTo>
                  <a:lnTo>
                    <a:pt x="335069" y="881448"/>
                  </a:lnTo>
                  <a:lnTo>
                    <a:pt x="335714" y="629621"/>
                  </a:lnTo>
                  <a:lnTo>
                    <a:pt x="336358" y="512693"/>
                  </a:lnTo>
                  <a:lnTo>
                    <a:pt x="337003" y="970765"/>
                  </a:lnTo>
                  <a:lnTo>
                    <a:pt x="337647" y="898464"/>
                  </a:lnTo>
                  <a:lnTo>
                    <a:pt x="338291" y="567262"/>
                  </a:lnTo>
                  <a:lnTo>
                    <a:pt x="338936" y="943331"/>
                  </a:lnTo>
                  <a:lnTo>
                    <a:pt x="340224" y="782281"/>
                  </a:lnTo>
                  <a:lnTo>
                    <a:pt x="340869" y="606238"/>
                  </a:lnTo>
                  <a:lnTo>
                    <a:pt x="341513" y="781142"/>
                  </a:lnTo>
                  <a:lnTo>
                    <a:pt x="342157" y="1035633"/>
                  </a:lnTo>
                  <a:lnTo>
                    <a:pt x="342802" y="735331"/>
                  </a:lnTo>
                  <a:lnTo>
                    <a:pt x="343446" y="862327"/>
                  </a:lnTo>
                  <a:lnTo>
                    <a:pt x="344091" y="666060"/>
                  </a:lnTo>
                  <a:lnTo>
                    <a:pt x="344735" y="885276"/>
                  </a:lnTo>
                  <a:lnTo>
                    <a:pt x="345379" y="910489"/>
                  </a:lnTo>
                  <a:lnTo>
                    <a:pt x="346024" y="1137531"/>
                  </a:lnTo>
                  <a:lnTo>
                    <a:pt x="346668" y="1027086"/>
                  </a:lnTo>
                  <a:lnTo>
                    <a:pt x="347957" y="899198"/>
                  </a:lnTo>
                  <a:lnTo>
                    <a:pt x="349890" y="636485"/>
                  </a:lnTo>
                  <a:lnTo>
                    <a:pt x="351179" y="627189"/>
                  </a:lnTo>
                  <a:lnTo>
                    <a:pt x="351823" y="780201"/>
                  </a:lnTo>
                  <a:lnTo>
                    <a:pt x="352467" y="807368"/>
                  </a:lnTo>
                  <a:lnTo>
                    <a:pt x="353112" y="945948"/>
                  </a:lnTo>
                  <a:lnTo>
                    <a:pt x="354400" y="697995"/>
                  </a:lnTo>
                  <a:lnTo>
                    <a:pt x="355045" y="1047624"/>
                  </a:lnTo>
                  <a:lnTo>
                    <a:pt x="355689" y="862629"/>
                  </a:lnTo>
                  <a:lnTo>
                    <a:pt x="356333" y="887448"/>
                  </a:lnTo>
                  <a:lnTo>
                    <a:pt x="356978" y="770166"/>
                  </a:lnTo>
                  <a:lnTo>
                    <a:pt x="357622" y="835134"/>
                  </a:lnTo>
                  <a:lnTo>
                    <a:pt x="358911" y="1100219"/>
                  </a:lnTo>
                  <a:lnTo>
                    <a:pt x="359555" y="1057892"/>
                  </a:lnTo>
                  <a:lnTo>
                    <a:pt x="360844" y="984256"/>
                  </a:lnTo>
                  <a:lnTo>
                    <a:pt x="361488" y="1052155"/>
                  </a:lnTo>
                  <a:lnTo>
                    <a:pt x="362133" y="808781"/>
                  </a:lnTo>
                  <a:lnTo>
                    <a:pt x="362777" y="1013426"/>
                  </a:lnTo>
                  <a:lnTo>
                    <a:pt x="363421" y="1007671"/>
                  </a:lnTo>
                  <a:lnTo>
                    <a:pt x="365355" y="785564"/>
                  </a:lnTo>
                  <a:lnTo>
                    <a:pt x="365999" y="1012732"/>
                  </a:lnTo>
                  <a:lnTo>
                    <a:pt x="366643" y="834888"/>
                  </a:lnTo>
                  <a:lnTo>
                    <a:pt x="367288" y="873044"/>
                  </a:lnTo>
                  <a:lnTo>
                    <a:pt x="369221" y="1199484"/>
                  </a:lnTo>
                  <a:lnTo>
                    <a:pt x="371154" y="740103"/>
                  </a:lnTo>
                  <a:lnTo>
                    <a:pt x="371798" y="1167263"/>
                  </a:lnTo>
                  <a:lnTo>
                    <a:pt x="372443" y="945013"/>
                  </a:lnTo>
                  <a:lnTo>
                    <a:pt x="373087" y="1079865"/>
                  </a:lnTo>
                  <a:lnTo>
                    <a:pt x="373731" y="855953"/>
                  </a:lnTo>
                  <a:lnTo>
                    <a:pt x="374376" y="917678"/>
                  </a:lnTo>
                  <a:lnTo>
                    <a:pt x="375664" y="902769"/>
                  </a:lnTo>
                  <a:lnTo>
                    <a:pt x="376309" y="918113"/>
                  </a:lnTo>
                  <a:lnTo>
                    <a:pt x="377598" y="1295235"/>
                  </a:lnTo>
                  <a:lnTo>
                    <a:pt x="378242" y="774756"/>
                  </a:lnTo>
                  <a:lnTo>
                    <a:pt x="379531" y="802289"/>
                  </a:lnTo>
                  <a:lnTo>
                    <a:pt x="380819" y="938846"/>
                  </a:lnTo>
                  <a:lnTo>
                    <a:pt x="381464" y="775670"/>
                  </a:lnTo>
                  <a:lnTo>
                    <a:pt x="382108" y="820029"/>
                  </a:lnTo>
                  <a:lnTo>
                    <a:pt x="382752" y="1071058"/>
                  </a:lnTo>
                  <a:lnTo>
                    <a:pt x="383397" y="845336"/>
                  </a:lnTo>
                  <a:lnTo>
                    <a:pt x="384041" y="843361"/>
                  </a:lnTo>
                  <a:lnTo>
                    <a:pt x="384686" y="700143"/>
                  </a:lnTo>
                  <a:lnTo>
                    <a:pt x="385330" y="772511"/>
                  </a:lnTo>
                  <a:lnTo>
                    <a:pt x="385974" y="1029044"/>
                  </a:lnTo>
                  <a:lnTo>
                    <a:pt x="387263" y="1014697"/>
                  </a:lnTo>
                  <a:lnTo>
                    <a:pt x="387907" y="892821"/>
                  </a:lnTo>
                  <a:lnTo>
                    <a:pt x="388552" y="1106504"/>
                  </a:lnTo>
                  <a:lnTo>
                    <a:pt x="389196" y="747836"/>
                  </a:lnTo>
                  <a:lnTo>
                    <a:pt x="390485" y="796930"/>
                  </a:lnTo>
                  <a:lnTo>
                    <a:pt x="391774" y="958071"/>
                  </a:lnTo>
                  <a:lnTo>
                    <a:pt x="392418" y="865792"/>
                  </a:lnTo>
                  <a:lnTo>
                    <a:pt x="393707" y="950980"/>
                  </a:lnTo>
                  <a:lnTo>
                    <a:pt x="394351" y="945456"/>
                  </a:lnTo>
                  <a:lnTo>
                    <a:pt x="394995" y="564208"/>
                  </a:lnTo>
                  <a:lnTo>
                    <a:pt x="395640" y="633869"/>
                  </a:lnTo>
                  <a:lnTo>
                    <a:pt x="397573" y="1028086"/>
                  </a:lnTo>
                  <a:lnTo>
                    <a:pt x="398217" y="765775"/>
                  </a:lnTo>
                  <a:lnTo>
                    <a:pt x="399506" y="792325"/>
                  </a:lnTo>
                  <a:lnTo>
                    <a:pt x="400150" y="1077622"/>
                  </a:lnTo>
                  <a:lnTo>
                    <a:pt x="400795" y="947053"/>
                  </a:lnTo>
                  <a:lnTo>
                    <a:pt x="401439" y="741802"/>
                  </a:lnTo>
                  <a:lnTo>
                    <a:pt x="402083" y="780213"/>
                  </a:lnTo>
                  <a:lnTo>
                    <a:pt x="402728" y="844894"/>
                  </a:lnTo>
                  <a:lnTo>
                    <a:pt x="403372" y="729190"/>
                  </a:lnTo>
                  <a:lnTo>
                    <a:pt x="405950" y="1196687"/>
                  </a:lnTo>
                  <a:lnTo>
                    <a:pt x="407238" y="620850"/>
                  </a:lnTo>
                  <a:lnTo>
                    <a:pt x="407883" y="1014026"/>
                  </a:lnTo>
                  <a:lnTo>
                    <a:pt x="408527" y="1299806"/>
                  </a:lnTo>
                  <a:lnTo>
                    <a:pt x="409171" y="1188481"/>
                  </a:lnTo>
                  <a:lnTo>
                    <a:pt x="411105" y="884667"/>
                  </a:lnTo>
                  <a:lnTo>
                    <a:pt x="412393" y="877423"/>
                  </a:lnTo>
                  <a:lnTo>
                    <a:pt x="413038" y="1222876"/>
                  </a:lnTo>
                  <a:lnTo>
                    <a:pt x="413682" y="994440"/>
                  </a:lnTo>
                  <a:lnTo>
                    <a:pt x="414326" y="1040633"/>
                  </a:lnTo>
                  <a:lnTo>
                    <a:pt x="414971" y="1088008"/>
                  </a:lnTo>
                  <a:lnTo>
                    <a:pt x="416259" y="548509"/>
                  </a:lnTo>
                  <a:lnTo>
                    <a:pt x="416904" y="1045084"/>
                  </a:lnTo>
                  <a:lnTo>
                    <a:pt x="418193" y="990478"/>
                  </a:lnTo>
                  <a:lnTo>
                    <a:pt x="419481" y="920985"/>
                  </a:lnTo>
                  <a:lnTo>
                    <a:pt x="420126" y="665703"/>
                  </a:lnTo>
                  <a:lnTo>
                    <a:pt x="420770" y="846618"/>
                  </a:lnTo>
                  <a:lnTo>
                    <a:pt x="421414" y="847440"/>
                  </a:lnTo>
                  <a:lnTo>
                    <a:pt x="422059" y="845420"/>
                  </a:lnTo>
                  <a:lnTo>
                    <a:pt x="422703" y="672853"/>
                  </a:lnTo>
                  <a:lnTo>
                    <a:pt x="423347" y="874372"/>
                  </a:lnTo>
                  <a:lnTo>
                    <a:pt x="423992" y="959664"/>
                  </a:lnTo>
                  <a:lnTo>
                    <a:pt x="424636" y="903671"/>
                  </a:lnTo>
                  <a:lnTo>
                    <a:pt x="425281" y="883703"/>
                  </a:lnTo>
                  <a:lnTo>
                    <a:pt x="426569" y="1003496"/>
                  </a:lnTo>
                  <a:lnTo>
                    <a:pt x="427214" y="920476"/>
                  </a:lnTo>
                  <a:lnTo>
                    <a:pt x="429147" y="641732"/>
                  </a:lnTo>
                  <a:lnTo>
                    <a:pt x="429791" y="1428021"/>
                  </a:lnTo>
                  <a:lnTo>
                    <a:pt x="430435" y="1130199"/>
                  </a:lnTo>
                  <a:lnTo>
                    <a:pt x="431080" y="879993"/>
                  </a:lnTo>
                  <a:lnTo>
                    <a:pt x="431724" y="1070881"/>
                  </a:lnTo>
                  <a:lnTo>
                    <a:pt x="434302" y="525406"/>
                  </a:lnTo>
                  <a:lnTo>
                    <a:pt x="434946" y="923563"/>
                  </a:lnTo>
                  <a:lnTo>
                    <a:pt x="435590" y="777165"/>
                  </a:lnTo>
                  <a:lnTo>
                    <a:pt x="436235" y="778807"/>
                  </a:lnTo>
                  <a:lnTo>
                    <a:pt x="436879" y="803104"/>
                  </a:lnTo>
                  <a:lnTo>
                    <a:pt x="437524" y="1028793"/>
                  </a:lnTo>
                  <a:lnTo>
                    <a:pt x="438168" y="600363"/>
                  </a:lnTo>
                  <a:lnTo>
                    <a:pt x="438812" y="783534"/>
                  </a:lnTo>
                  <a:lnTo>
                    <a:pt x="439457" y="1063153"/>
                  </a:lnTo>
                  <a:lnTo>
                    <a:pt x="440101" y="930128"/>
                  </a:lnTo>
                  <a:lnTo>
                    <a:pt x="442034" y="838661"/>
                  </a:lnTo>
                  <a:lnTo>
                    <a:pt x="442678" y="991282"/>
                  </a:lnTo>
                  <a:lnTo>
                    <a:pt x="443323" y="808108"/>
                  </a:lnTo>
                  <a:lnTo>
                    <a:pt x="443967" y="975655"/>
                  </a:lnTo>
                  <a:lnTo>
                    <a:pt x="444612" y="936322"/>
                  </a:lnTo>
                  <a:lnTo>
                    <a:pt x="446545" y="1082122"/>
                  </a:lnTo>
                  <a:lnTo>
                    <a:pt x="447833" y="660882"/>
                  </a:lnTo>
                  <a:lnTo>
                    <a:pt x="449766" y="1000746"/>
                  </a:lnTo>
                  <a:lnTo>
                    <a:pt x="450411" y="847082"/>
                  </a:lnTo>
                  <a:lnTo>
                    <a:pt x="451055" y="1104854"/>
                  </a:lnTo>
                  <a:lnTo>
                    <a:pt x="451700" y="1073393"/>
                  </a:lnTo>
                  <a:lnTo>
                    <a:pt x="452344" y="783189"/>
                  </a:lnTo>
                  <a:lnTo>
                    <a:pt x="452988" y="933077"/>
                  </a:lnTo>
                  <a:lnTo>
                    <a:pt x="454277" y="1088152"/>
                  </a:lnTo>
                  <a:lnTo>
                    <a:pt x="454921" y="957062"/>
                  </a:lnTo>
                  <a:lnTo>
                    <a:pt x="455566" y="1099240"/>
                  </a:lnTo>
                  <a:lnTo>
                    <a:pt x="456210" y="982761"/>
                  </a:lnTo>
                  <a:lnTo>
                    <a:pt x="456854" y="1134090"/>
                  </a:lnTo>
                  <a:lnTo>
                    <a:pt x="457499" y="957503"/>
                  </a:lnTo>
                  <a:lnTo>
                    <a:pt x="458788" y="658247"/>
                  </a:lnTo>
                  <a:lnTo>
                    <a:pt x="460721" y="1168244"/>
                  </a:lnTo>
                  <a:lnTo>
                    <a:pt x="461365" y="1150815"/>
                  </a:lnTo>
                  <a:lnTo>
                    <a:pt x="462009" y="854996"/>
                  </a:lnTo>
                  <a:lnTo>
                    <a:pt x="462654" y="1222582"/>
                  </a:lnTo>
                  <a:lnTo>
                    <a:pt x="463298" y="1009794"/>
                  </a:lnTo>
                  <a:lnTo>
                    <a:pt x="464587" y="846251"/>
                  </a:lnTo>
                  <a:lnTo>
                    <a:pt x="465231" y="936257"/>
                  </a:lnTo>
                  <a:lnTo>
                    <a:pt x="465876" y="924384"/>
                  </a:lnTo>
                  <a:lnTo>
                    <a:pt x="466520" y="888797"/>
                  </a:lnTo>
                  <a:lnTo>
                    <a:pt x="468453" y="1179570"/>
                  </a:lnTo>
                  <a:lnTo>
                    <a:pt x="469742" y="864511"/>
                  </a:lnTo>
                  <a:lnTo>
                    <a:pt x="470386" y="916633"/>
                  </a:lnTo>
                  <a:lnTo>
                    <a:pt x="471030" y="996297"/>
                  </a:lnTo>
                  <a:lnTo>
                    <a:pt x="471675" y="974068"/>
                  </a:lnTo>
                  <a:lnTo>
                    <a:pt x="472319" y="921096"/>
                  </a:lnTo>
                  <a:lnTo>
                    <a:pt x="473608" y="1031030"/>
                  </a:lnTo>
                  <a:lnTo>
                    <a:pt x="474252" y="946477"/>
                  </a:lnTo>
                  <a:lnTo>
                    <a:pt x="476185" y="1165588"/>
                  </a:lnTo>
                  <a:lnTo>
                    <a:pt x="476830" y="949216"/>
                  </a:lnTo>
                  <a:lnTo>
                    <a:pt x="477474" y="1105564"/>
                  </a:lnTo>
                  <a:lnTo>
                    <a:pt x="478119" y="1102420"/>
                  </a:lnTo>
                  <a:lnTo>
                    <a:pt x="478763" y="962675"/>
                  </a:lnTo>
                  <a:lnTo>
                    <a:pt x="480696" y="1207091"/>
                  </a:lnTo>
                  <a:lnTo>
                    <a:pt x="482629" y="664286"/>
                  </a:lnTo>
                  <a:lnTo>
                    <a:pt x="483273" y="865114"/>
                  </a:lnTo>
                  <a:lnTo>
                    <a:pt x="483918" y="497181"/>
                  </a:lnTo>
                  <a:lnTo>
                    <a:pt x="485207" y="1122138"/>
                  </a:lnTo>
                  <a:lnTo>
                    <a:pt x="485851" y="1071496"/>
                  </a:lnTo>
                  <a:lnTo>
                    <a:pt x="486495" y="1042803"/>
                  </a:lnTo>
                  <a:lnTo>
                    <a:pt x="487140" y="829314"/>
                  </a:lnTo>
                  <a:lnTo>
                    <a:pt x="487784" y="937320"/>
                  </a:lnTo>
                  <a:lnTo>
                    <a:pt x="489073" y="1114227"/>
                  </a:lnTo>
                  <a:lnTo>
                    <a:pt x="489717" y="1067237"/>
                  </a:lnTo>
                  <a:lnTo>
                    <a:pt x="490361" y="1065787"/>
                  </a:lnTo>
                  <a:lnTo>
                    <a:pt x="491006" y="1090233"/>
                  </a:lnTo>
                  <a:lnTo>
                    <a:pt x="491650" y="894264"/>
                  </a:lnTo>
                  <a:lnTo>
                    <a:pt x="492295" y="1075274"/>
                  </a:lnTo>
                  <a:lnTo>
                    <a:pt x="493583" y="1008005"/>
                  </a:lnTo>
                  <a:lnTo>
                    <a:pt x="494228" y="1097138"/>
                  </a:lnTo>
                  <a:lnTo>
                    <a:pt x="494872" y="1002151"/>
                  </a:lnTo>
                  <a:lnTo>
                    <a:pt x="495516" y="932475"/>
                  </a:lnTo>
                  <a:lnTo>
                    <a:pt x="496161" y="666888"/>
                  </a:lnTo>
                  <a:lnTo>
                    <a:pt x="496805" y="933022"/>
                  </a:lnTo>
                  <a:lnTo>
                    <a:pt x="497449" y="1024063"/>
                  </a:lnTo>
                  <a:lnTo>
                    <a:pt x="499383" y="790417"/>
                  </a:lnTo>
                  <a:lnTo>
                    <a:pt x="500671" y="1017754"/>
                  </a:lnTo>
                  <a:lnTo>
                    <a:pt x="501316" y="981966"/>
                  </a:lnTo>
                  <a:lnTo>
                    <a:pt x="501960" y="977804"/>
                  </a:lnTo>
                  <a:lnTo>
                    <a:pt x="502604" y="981920"/>
                  </a:lnTo>
                  <a:lnTo>
                    <a:pt x="503249" y="1086857"/>
                  </a:lnTo>
                  <a:lnTo>
                    <a:pt x="503893" y="1052006"/>
                  </a:lnTo>
                  <a:lnTo>
                    <a:pt x="504537" y="1046498"/>
                  </a:lnTo>
                  <a:lnTo>
                    <a:pt x="505182" y="825104"/>
                  </a:lnTo>
                  <a:lnTo>
                    <a:pt x="505826" y="1014275"/>
                  </a:lnTo>
                  <a:lnTo>
                    <a:pt x="506471" y="995343"/>
                  </a:lnTo>
                  <a:lnTo>
                    <a:pt x="507115" y="784658"/>
                  </a:lnTo>
                  <a:lnTo>
                    <a:pt x="507759" y="884628"/>
                  </a:lnTo>
                  <a:lnTo>
                    <a:pt x="508404" y="1250583"/>
                  </a:lnTo>
                  <a:lnTo>
                    <a:pt x="509048" y="1136345"/>
                  </a:lnTo>
                  <a:lnTo>
                    <a:pt x="510337" y="998555"/>
                  </a:lnTo>
                  <a:lnTo>
                    <a:pt x="510981" y="1036009"/>
                  </a:lnTo>
                  <a:lnTo>
                    <a:pt x="511626" y="815747"/>
                  </a:lnTo>
                  <a:lnTo>
                    <a:pt x="512270" y="1026199"/>
                  </a:lnTo>
                  <a:lnTo>
                    <a:pt x="512914" y="1235484"/>
                  </a:lnTo>
                  <a:lnTo>
                    <a:pt x="513559" y="1035465"/>
                  </a:lnTo>
                  <a:lnTo>
                    <a:pt x="514203" y="988790"/>
                  </a:lnTo>
                  <a:lnTo>
                    <a:pt x="514847" y="1041348"/>
                  </a:lnTo>
                  <a:lnTo>
                    <a:pt x="515492" y="1074542"/>
                  </a:lnTo>
                  <a:lnTo>
                    <a:pt x="516136" y="1048118"/>
                  </a:lnTo>
                  <a:lnTo>
                    <a:pt x="517425" y="986835"/>
                  </a:lnTo>
                  <a:lnTo>
                    <a:pt x="518069" y="1017022"/>
                  </a:lnTo>
                  <a:lnTo>
                    <a:pt x="518714" y="1216622"/>
                  </a:lnTo>
                  <a:lnTo>
                    <a:pt x="519358" y="1157409"/>
                  </a:lnTo>
                  <a:lnTo>
                    <a:pt x="520002" y="969836"/>
                  </a:lnTo>
                  <a:lnTo>
                    <a:pt x="520647" y="1021100"/>
                  </a:lnTo>
                  <a:lnTo>
                    <a:pt x="521291" y="1098010"/>
                  </a:lnTo>
                  <a:lnTo>
                    <a:pt x="521935" y="1029706"/>
                  </a:lnTo>
                  <a:lnTo>
                    <a:pt x="523868" y="911174"/>
                  </a:lnTo>
                  <a:lnTo>
                    <a:pt x="524513" y="1020066"/>
                  </a:lnTo>
                  <a:lnTo>
                    <a:pt x="525157" y="995263"/>
                  </a:lnTo>
                  <a:lnTo>
                    <a:pt x="527090" y="749596"/>
                  </a:lnTo>
                  <a:lnTo>
                    <a:pt x="528379" y="1084067"/>
                  </a:lnTo>
                  <a:lnTo>
                    <a:pt x="529023" y="989690"/>
                  </a:lnTo>
                  <a:lnTo>
                    <a:pt x="529668" y="1036893"/>
                  </a:lnTo>
                  <a:lnTo>
                    <a:pt x="530312" y="1019653"/>
                  </a:lnTo>
                  <a:lnTo>
                    <a:pt x="531601" y="817787"/>
                  </a:lnTo>
                  <a:lnTo>
                    <a:pt x="532245" y="924405"/>
                  </a:lnTo>
                  <a:lnTo>
                    <a:pt x="533534" y="1025670"/>
                  </a:lnTo>
                  <a:lnTo>
                    <a:pt x="534178" y="895721"/>
                  </a:lnTo>
                  <a:lnTo>
                    <a:pt x="534823" y="1113903"/>
                  </a:lnTo>
                  <a:lnTo>
                    <a:pt x="535467" y="953584"/>
                  </a:lnTo>
                  <a:lnTo>
                    <a:pt x="536111" y="921349"/>
                  </a:lnTo>
                  <a:lnTo>
                    <a:pt x="536756" y="579940"/>
                  </a:lnTo>
                  <a:lnTo>
                    <a:pt x="537400" y="927100"/>
                  </a:lnTo>
                  <a:lnTo>
                    <a:pt x="538044" y="841797"/>
                  </a:lnTo>
                  <a:lnTo>
                    <a:pt x="538689" y="1100676"/>
                  </a:lnTo>
                  <a:lnTo>
                    <a:pt x="539333" y="860243"/>
                  </a:lnTo>
                  <a:lnTo>
                    <a:pt x="539978" y="940489"/>
                  </a:lnTo>
                  <a:lnTo>
                    <a:pt x="540622" y="1211426"/>
                  </a:lnTo>
                  <a:lnTo>
                    <a:pt x="541266" y="914977"/>
                  </a:lnTo>
                  <a:lnTo>
                    <a:pt x="541911" y="897357"/>
                  </a:lnTo>
                  <a:lnTo>
                    <a:pt x="543199" y="1065198"/>
                  </a:lnTo>
                  <a:lnTo>
                    <a:pt x="544488" y="930783"/>
                  </a:lnTo>
                  <a:lnTo>
                    <a:pt x="547066" y="1042991"/>
                  </a:lnTo>
                  <a:lnTo>
                    <a:pt x="547710" y="941313"/>
                  </a:lnTo>
                  <a:lnTo>
                    <a:pt x="548354" y="1333129"/>
                  </a:lnTo>
                  <a:lnTo>
                    <a:pt x="548999" y="1083807"/>
                  </a:lnTo>
                  <a:lnTo>
                    <a:pt x="549643" y="1148291"/>
                  </a:lnTo>
                  <a:lnTo>
                    <a:pt x="551576" y="963857"/>
                  </a:lnTo>
                  <a:lnTo>
                    <a:pt x="552221" y="1288994"/>
                  </a:lnTo>
                  <a:lnTo>
                    <a:pt x="552865" y="912837"/>
                  </a:lnTo>
                  <a:lnTo>
                    <a:pt x="553509" y="612110"/>
                  </a:lnTo>
                  <a:lnTo>
                    <a:pt x="554154" y="618544"/>
                  </a:lnTo>
                  <a:lnTo>
                    <a:pt x="556087" y="1047843"/>
                  </a:lnTo>
                  <a:lnTo>
                    <a:pt x="557375" y="800002"/>
                  </a:lnTo>
                  <a:lnTo>
                    <a:pt x="558020" y="1274693"/>
                  </a:lnTo>
                  <a:lnTo>
                    <a:pt x="558664" y="945440"/>
                  </a:lnTo>
                  <a:lnTo>
                    <a:pt x="559309" y="535133"/>
                  </a:lnTo>
                  <a:lnTo>
                    <a:pt x="561242" y="1114064"/>
                  </a:lnTo>
                  <a:lnTo>
                    <a:pt x="561886" y="492499"/>
                  </a:lnTo>
                  <a:lnTo>
                    <a:pt x="562530" y="863348"/>
                  </a:lnTo>
                  <a:lnTo>
                    <a:pt x="563175" y="790948"/>
                  </a:lnTo>
                  <a:lnTo>
                    <a:pt x="563819" y="1241248"/>
                  </a:lnTo>
                  <a:lnTo>
                    <a:pt x="564463" y="1102489"/>
                  </a:lnTo>
                  <a:lnTo>
                    <a:pt x="565108" y="925339"/>
                  </a:lnTo>
                  <a:lnTo>
                    <a:pt x="565752" y="1086250"/>
                  </a:lnTo>
                  <a:lnTo>
                    <a:pt x="566397" y="993738"/>
                  </a:lnTo>
                  <a:lnTo>
                    <a:pt x="567041" y="645675"/>
                  </a:lnTo>
                  <a:lnTo>
                    <a:pt x="568330" y="690347"/>
                  </a:lnTo>
                  <a:lnTo>
                    <a:pt x="569618" y="956789"/>
                  </a:lnTo>
                  <a:lnTo>
                    <a:pt x="570263" y="827965"/>
                  </a:lnTo>
                  <a:lnTo>
                    <a:pt x="570907" y="822717"/>
                  </a:lnTo>
                  <a:lnTo>
                    <a:pt x="571551" y="797386"/>
                  </a:lnTo>
                  <a:lnTo>
                    <a:pt x="572840" y="1306113"/>
                  </a:lnTo>
                  <a:lnTo>
                    <a:pt x="573485" y="989977"/>
                  </a:lnTo>
                  <a:lnTo>
                    <a:pt x="574129" y="1187052"/>
                  </a:lnTo>
                  <a:lnTo>
                    <a:pt x="574773" y="1184316"/>
                  </a:lnTo>
                  <a:lnTo>
                    <a:pt x="576706" y="736305"/>
                  </a:lnTo>
                  <a:lnTo>
                    <a:pt x="579284" y="1109497"/>
                  </a:lnTo>
                  <a:lnTo>
                    <a:pt x="580573" y="783687"/>
                  </a:lnTo>
                  <a:lnTo>
                    <a:pt x="581861" y="991620"/>
                  </a:lnTo>
                  <a:lnTo>
                    <a:pt x="583150" y="753836"/>
                  </a:lnTo>
                  <a:lnTo>
                    <a:pt x="584439" y="1180492"/>
                  </a:lnTo>
                  <a:lnTo>
                    <a:pt x="585083" y="544808"/>
                  </a:lnTo>
                  <a:lnTo>
                    <a:pt x="585728" y="728132"/>
                  </a:lnTo>
                  <a:lnTo>
                    <a:pt x="586372" y="755737"/>
                  </a:lnTo>
                  <a:lnTo>
                    <a:pt x="587661" y="1170866"/>
                  </a:lnTo>
                  <a:lnTo>
                    <a:pt x="588305" y="894138"/>
                  </a:lnTo>
                  <a:lnTo>
                    <a:pt x="588949" y="1175056"/>
                  </a:lnTo>
                  <a:lnTo>
                    <a:pt x="589594" y="1110829"/>
                  </a:lnTo>
                  <a:lnTo>
                    <a:pt x="590238" y="1304680"/>
                  </a:lnTo>
                  <a:lnTo>
                    <a:pt x="590882" y="751647"/>
                  </a:lnTo>
                  <a:lnTo>
                    <a:pt x="591527" y="1141396"/>
                  </a:lnTo>
                  <a:lnTo>
                    <a:pt x="592171" y="880178"/>
                  </a:lnTo>
                  <a:lnTo>
                    <a:pt x="592816" y="1192650"/>
                  </a:lnTo>
                  <a:lnTo>
                    <a:pt x="594104" y="1190919"/>
                  </a:lnTo>
                  <a:lnTo>
                    <a:pt x="597326" y="808722"/>
                  </a:lnTo>
                  <a:lnTo>
                    <a:pt x="598615" y="1234929"/>
                  </a:lnTo>
                  <a:lnTo>
                    <a:pt x="599259" y="1078363"/>
                  </a:lnTo>
                  <a:lnTo>
                    <a:pt x="599904" y="949237"/>
                  </a:lnTo>
                  <a:lnTo>
                    <a:pt x="601837" y="1182033"/>
                  </a:lnTo>
                  <a:lnTo>
                    <a:pt x="604414" y="694467"/>
                  </a:lnTo>
                  <a:lnTo>
                    <a:pt x="605058" y="1125997"/>
                  </a:lnTo>
                  <a:lnTo>
                    <a:pt x="605703" y="816491"/>
                  </a:lnTo>
                  <a:lnTo>
                    <a:pt x="606992" y="1038306"/>
                  </a:lnTo>
                  <a:lnTo>
                    <a:pt x="607636" y="974177"/>
                  </a:lnTo>
                  <a:lnTo>
                    <a:pt x="608280" y="742983"/>
                  </a:lnTo>
                  <a:lnTo>
                    <a:pt x="608925" y="786237"/>
                  </a:lnTo>
                  <a:lnTo>
                    <a:pt x="610213" y="886659"/>
                  </a:lnTo>
                  <a:lnTo>
                    <a:pt x="610858" y="825938"/>
                  </a:lnTo>
                  <a:lnTo>
                    <a:pt x="611502" y="981788"/>
                  </a:lnTo>
                  <a:lnTo>
                    <a:pt x="612146" y="878078"/>
                  </a:lnTo>
                  <a:lnTo>
                    <a:pt x="614080" y="1069305"/>
                  </a:lnTo>
                  <a:lnTo>
                    <a:pt x="614724" y="784255"/>
                  </a:lnTo>
                  <a:lnTo>
                    <a:pt x="615368" y="943698"/>
                  </a:lnTo>
                  <a:lnTo>
                    <a:pt x="617301" y="1303244"/>
                  </a:lnTo>
                  <a:lnTo>
                    <a:pt x="619234" y="715194"/>
                  </a:lnTo>
                  <a:lnTo>
                    <a:pt x="619879" y="957818"/>
                  </a:lnTo>
                  <a:lnTo>
                    <a:pt x="620523" y="751043"/>
                  </a:lnTo>
                  <a:lnTo>
                    <a:pt x="621812" y="1019226"/>
                  </a:lnTo>
                  <a:lnTo>
                    <a:pt x="622456" y="817472"/>
                  </a:lnTo>
                  <a:lnTo>
                    <a:pt x="623101" y="949329"/>
                  </a:lnTo>
                  <a:lnTo>
                    <a:pt x="623745" y="943872"/>
                  </a:lnTo>
                  <a:lnTo>
                    <a:pt x="624389" y="1216038"/>
                  </a:lnTo>
                  <a:lnTo>
                    <a:pt x="625034" y="843751"/>
                  </a:lnTo>
                  <a:lnTo>
                    <a:pt x="626323" y="869103"/>
                  </a:lnTo>
                  <a:lnTo>
                    <a:pt x="628900" y="1111616"/>
                  </a:lnTo>
                  <a:lnTo>
                    <a:pt x="629544" y="1076130"/>
                  </a:lnTo>
                  <a:lnTo>
                    <a:pt x="630189" y="551561"/>
                  </a:lnTo>
                  <a:lnTo>
                    <a:pt x="630833" y="788594"/>
                  </a:lnTo>
                  <a:lnTo>
                    <a:pt x="631477" y="807018"/>
                  </a:lnTo>
                  <a:lnTo>
                    <a:pt x="632122" y="575148"/>
                  </a:lnTo>
                  <a:lnTo>
                    <a:pt x="632766" y="822719"/>
                  </a:lnTo>
                  <a:lnTo>
                    <a:pt x="634699" y="1037395"/>
                  </a:lnTo>
                  <a:lnTo>
                    <a:pt x="635344" y="993902"/>
                  </a:lnTo>
                  <a:lnTo>
                    <a:pt x="636632" y="900691"/>
                  </a:lnTo>
                  <a:lnTo>
                    <a:pt x="638565" y="1024151"/>
                  </a:lnTo>
                  <a:lnTo>
                    <a:pt x="640499" y="877990"/>
                  </a:lnTo>
                  <a:lnTo>
                    <a:pt x="641143" y="888466"/>
                  </a:lnTo>
                  <a:lnTo>
                    <a:pt x="641787" y="965546"/>
                  </a:lnTo>
                  <a:lnTo>
                    <a:pt x="642432" y="875306"/>
                  </a:lnTo>
                  <a:lnTo>
                    <a:pt x="644365" y="1034728"/>
                  </a:lnTo>
                  <a:lnTo>
                    <a:pt x="645009" y="1380909"/>
                  </a:lnTo>
                  <a:lnTo>
                    <a:pt x="646298" y="754619"/>
                  </a:lnTo>
                  <a:lnTo>
                    <a:pt x="647587" y="1059926"/>
                  </a:lnTo>
                  <a:lnTo>
                    <a:pt x="648231" y="841240"/>
                  </a:lnTo>
                  <a:lnTo>
                    <a:pt x="648875" y="913805"/>
                  </a:lnTo>
                  <a:lnTo>
                    <a:pt x="649520" y="1090455"/>
                  </a:lnTo>
                  <a:lnTo>
                    <a:pt x="650164" y="1044369"/>
                  </a:lnTo>
                  <a:lnTo>
                    <a:pt x="650808" y="1043335"/>
                  </a:lnTo>
                  <a:lnTo>
                    <a:pt x="651453" y="806122"/>
                  </a:lnTo>
                  <a:lnTo>
                    <a:pt x="652097" y="1179530"/>
                  </a:lnTo>
                  <a:lnTo>
                    <a:pt x="652741" y="848938"/>
                  </a:lnTo>
                  <a:lnTo>
                    <a:pt x="653386" y="896606"/>
                  </a:lnTo>
                  <a:lnTo>
                    <a:pt x="654030" y="1077912"/>
                  </a:lnTo>
                  <a:lnTo>
                    <a:pt x="654675" y="942661"/>
                  </a:lnTo>
                  <a:lnTo>
                    <a:pt x="655319" y="907776"/>
                  </a:lnTo>
                  <a:lnTo>
                    <a:pt x="655963" y="572925"/>
                  </a:lnTo>
                  <a:lnTo>
                    <a:pt x="657252" y="1167959"/>
                  </a:lnTo>
                  <a:lnTo>
                    <a:pt x="658541" y="780800"/>
                  </a:lnTo>
                  <a:lnTo>
                    <a:pt x="659185" y="804383"/>
                  </a:lnTo>
                  <a:lnTo>
                    <a:pt x="659830" y="1028123"/>
                  </a:lnTo>
                  <a:lnTo>
                    <a:pt x="660474" y="722640"/>
                  </a:lnTo>
                  <a:lnTo>
                    <a:pt x="661118" y="853506"/>
                  </a:lnTo>
                  <a:lnTo>
                    <a:pt x="661763" y="857290"/>
                  </a:lnTo>
                  <a:lnTo>
                    <a:pt x="662407" y="850893"/>
                  </a:lnTo>
                  <a:lnTo>
                    <a:pt x="663051" y="1065800"/>
                  </a:lnTo>
                  <a:lnTo>
                    <a:pt x="663696" y="927375"/>
                  </a:lnTo>
                  <a:lnTo>
                    <a:pt x="664340" y="794645"/>
                  </a:lnTo>
                  <a:lnTo>
                    <a:pt x="664984" y="1035888"/>
                  </a:lnTo>
                  <a:lnTo>
                    <a:pt x="665629" y="1025393"/>
                  </a:lnTo>
                  <a:lnTo>
                    <a:pt x="666273" y="979326"/>
                  </a:lnTo>
                  <a:lnTo>
                    <a:pt x="666918" y="724196"/>
                  </a:lnTo>
                  <a:lnTo>
                    <a:pt x="667562" y="740951"/>
                  </a:lnTo>
                  <a:lnTo>
                    <a:pt x="669495" y="922293"/>
                  </a:lnTo>
                  <a:lnTo>
                    <a:pt x="670139" y="762961"/>
                  </a:lnTo>
                  <a:lnTo>
                    <a:pt x="670784" y="793231"/>
                  </a:lnTo>
                  <a:lnTo>
                    <a:pt x="671428" y="846647"/>
                  </a:lnTo>
                  <a:lnTo>
                    <a:pt x="672072" y="740167"/>
                  </a:lnTo>
                  <a:lnTo>
                    <a:pt x="672717" y="771818"/>
                  </a:lnTo>
                  <a:lnTo>
                    <a:pt x="673361" y="876852"/>
                  </a:lnTo>
                  <a:lnTo>
                    <a:pt x="674650" y="575865"/>
                  </a:lnTo>
                  <a:lnTo>
                    <a:pt x="675294" y="1039614"/>
                  </a:lnTo>
                  <a:lnTo>
                    <a:pt x="676583" y="962451"/>
                  </a:lnTo>
                  <a:lnTo>
                    <a:pt x="677227" y="868488"/>
                  </a:lnTo>
                  <a:lnTo>
                    <a:pt x="679160" y="1706449"/>
                  </a:lnTo>
                  <a:lnTo>
                    <a:pt x="679805" y="766451"/>
                  </a:lnTo>
                  <a:lnTo>
                    <a:pt x="680449" y="1097217"/>
                  </a:lnTo>
                  <a:lnTo>
                    <a:pt x="681094" y="1171543"/>
                  </a:lnTo>
                  <a:lnTo>
                    <a:pt x="681738" y="971120"/>
                  </a:lnTo>
                  <a:lnTo>
                    <a:pt x="682382" y="1003462"/>
                  </a:lnTo>
                  <a:lnTo>
                    <a:pt x="683671" y="1104224"/>
                  </a:lnTo>
                  <a:lnTo>
                    <a:pt x="684960" y="1100099"/>
                  </a:lnTo>
                  <a:lnTo>
                    <a:pt x="685604" y="768446"/>
                  </a:lnTo>
                  <a:lnTo>
                    <a:pt x="686248" y="784792"/>
                  </a:lnTo>
                  <a:lnTo>
                    <a:pt x="688182" y="1040233"/>
                  </a:lnTo>
                  <a:lnTo>
                    <a:pt x="688826" y="918356"/>
                  </a:lnTo>
                  <a:lnTo>
                    <a:pt x="689470" y="934870"/>
                  </a:lnTo>
                  <a:lnTo>
                    <a:pt x="690759" y="1088873"/>
                  </a:lnTo>
                  <a:lnTo>
                    <a:pt x="691403" y="801181"/>
                  </a:lnTo>
                  <a:lnTo>
                    <a:pt x="692692" y="851002"/>
                  </a:lnTo>
                  <a:lnTo>
                    <a:pt x="693337" y="960952"/>
                  </a:lnTo>
                  <a:lnTo>
                    <a:pt x="693981" y="826374"/>
                  </a:lnTo>
                  <a:lnTo>
                    <a:pt x="694625" y="1175568"/>
                  </a:lnTo>
                  <a:lnTo>
                    <a:pt x="695270" y="898336"/>
                  </a:lnTo>
                  <a:lnTo>
                    <a:pt x="696558" y="874158"/>
                  </a:lnTo>
                  <a:lnTo>
                    <a:pt x="697203" y="952709"/>
                  </a:lnTo>
                  <a:lnTo>
                    <a:pt x="697847" y="899016"/>
                  </a:lnTo>
                  <a:lnTo>
                    <a:pt x="698491" y="796141"/>
                  </a:lnTo>
                  <a:lnTo>
                    <a:pt x="699136" y="851466"/>
                  </a:lnTo>
                  <a:lnTo>
                    <a:pt x="699780" y="903877"/>
                  </a:lnTo>
                  <a:lnTo>
                    <a:pt x="700425" y="793696"/>
                  </a:lnTo>
                  <a:lnTo>
                    <a:pt x="701713" y="981307"/>
                  </a:lnTo>
                  <a:lnTo>
                    <a:pt x="702358" y="764644"/>
                  </a:lnTo>
                  <a:lnTo>
                    <a:pt x="703002" y="971197"/>
                  </a:lnTo>
                  <a:lnTo>
                    <a:pt x="703646" y="904154"/>
                  </a:lnTo>
                  <a:lnTo>
                    <a:pt x="704291" y="929218"/>
                  </a:lnTo>
                  <a:lnTo>
                    <a:pt x="704935" y="1262405"/>
                  </a:lnTo>
                  <a:lnTo>
                    <a:pt x="705579" y="1026498"/>
                  </a:lnTo>
                  <a:lnTo>
                    <a:pt x="706224" y="1020900"/>
                  </a:lnTo>
                  <a:lnTo>
                    <a:pt x="706868" y="957974"/>
                  </a:lnTo>
                  <a:lnTo>
                    <a:pt x="708157" y="1223504"/>
                  </a:lnTo>
                  <a:lnTo>
                    <a:pt x="708801" y="1203744"/>
                  </a:lnTo>
                  <a:lnTo>
                    <a:pt x="710090" y="976734"/>
                  </a:lnTo>
                  <a:lnTo>
                    <a:pt x="711379" y="1215046"/>
                  </a:lnTo>
                  <a:lnTo>
                    <a:pt x="712667" y="1040585"/>
                  </a:lnTo>
                  <a:lnTo>
                    <a:pt x="713312" y="1365049"/>
                  </a:lnTo>
                  <a:lnTo>
                    <a:pt x="713956" y="1050893"/>
                  </a:lnTo>
                  <a:lnTo>
                    <a:pt x="714601" y="930113"/>
                  </a:lnTo>
                  <a:lnTo>
                    <a:pt x="715245" y="1361806"/>
                  </a:lnTo>
                  <a:lnTo>
                    <a:pt x="715889" y="785393"/>
                  </a:lnTo>
                  <a:lnTo>
                    <a:pt x="716534" y="1196837"/>
                  </a:lnTo>
                  <a:lnTo>
                    <a:pt x="717178" y="963444"/>
                  </a:lnTo>
                  <a:lnTo>
                    <a:pt x="717822" y="968492"/>
                  </a:lnTo>
                  <a:lnTo>
                    <a:pt x="719755" y="1182310"/>
                  </a:lnTo>
                  <a:lnTo>
                    <a:pt x="721689" y="813873"/>
                  </a:lnTo>
                  <a:lnTo>
                    <a:pt x="722333" y="845698"/>
                  </a:lnTo>
                  <a:lnTo>
                    <a:pt x="722977" y="1022323"/>
                  </a:lnTo>
                  <a:lnTo>
                    <a:pt x="723622" y="1015965"/>
                  </a:lnTo>
                  <a:lnTo>
                    <a:pt x="724266" y="925612"/>
                  </a:lnTo>
                  <a:lnTo>
                    <a:pt x="726199" y="1142264"/>
                  </a:lnTo>
                  <a:lnTo>
                    <a:pt x="727488" y="1154267"/>
                  </a:lnTo>
                  <a:lnTo>
                    <a:pt x="728132" y="954241"/>
                  </a:lnTo>
                  <a:lnTo>
                    <a:pt x="728777" y="1050164"/>
                  </a:lnTo>
                  <a:lnTo>
                    <a:pt x="730710" y="748821"/>
                  </a:lnTo>
                  <a:lnTo>
                    <a:pt x="731998" y="1194704"/>
                  </a:lnTo>
                  <a:lnTo>
                    <a:pt x="733287" y="1079621"/>
                  </a:lnTo>
                  <a:lnTo>
                    <a:pt x="733932" y="1073478"/>
                  </a:lnTo>
                  <a:lnTo>
                    <a:pt x="735865" y="704212"/>
                  </a:lnTo>
                  <a:lnTo>
                    <a:pt x="737153" y="696155"/>
                  </a:lnTo>
                  <a:lnTo>
                    <a:pt x="737798" y="1253328"/>
                  </a:lnTo>
                  <a:lnTo>
                    <a:pt x="739731" y="771367"/>
                  </a:lnTo>
                  <a:lnTo>
                    <a:pt x="740375" y="995464"/>
                  </a:lnTo>
                  <a:lnTo>
                    <a:pt x="741020" y="868577"/>
                  </a:lnTo>
                  <a:lnTo>
                    <a:pt x="741664" y="755972"/>
                  </a:lnTo>
                  <a:lnTo>
                    <a:pt x="742308" y="868068"/>
                  </a:lnTo>
                  <a:lnTo>
                    <a:pt x="742953" y="805978"/>
                  </a:lnTo>
                  <a:lnTo>
                    <a:pt x="744241" y="928498"/>
                  </a:lnTo>
                  <a:lnTo>
                    <a:pt x="744886" y="859436"/>
                  </a:lnTo>
                  <a:lnTo>
                    <a:pt x="745530" y="1007357"/>
                  </a:lnTo>
                  <a:lnTo>
                    <a:pt x="746174" y="645866"/>
                  </a:lnTo>
                  <a:lnTo>
                    <a:pt x="747463" y="656295"/>
                  </a:lnTo>
                  <a:lnTo>
                    <a:pt x="749396" y="925110"/>
                  </a:lnTo>
                  <a:lnTo>
                    <a:pt x="751329" y="1274113"/>
                  </a:lnTo>
                  <a:lnTo>
                    <a:pt x="751974" y="824055"/>
                  </a:lnTo>
                  <a:lnTo>
                    <a:pt x="753262" y="894886"/>
                  </a:lnTo>
                  <a:lnTo>
                    <a:pt x="753907" y="883357"/>
                  </a:lnTo>
                  <a:lnTo>
                    <a:pt x="754551" y="1117971"/>
                  </a:lnTo>
                  <a:lnTo>
                    <a:pt x="755196" y="1066585"/>
                  </a:lnTo>
                  <a:lnTo>
                    <a:pt x="757773" y="715847"/>
                  </a:lnTo>
                  <a:lnTo>
                    <a:pt x="759062" y="967966"/>
                  </a:lnTo>
                  <a:lnTo>
                    <a:pt x="759706" y="942517"/>
                  </a:lnTo>
                  <a:lnTo>
                    <a:pt x="760995" y="1101432"/>
                  </a:lnTo>
                  <a:lnTo>
                    <a:pt x="761639" y="1062875"/>
                  </a:lnTo>
                  <a:lnTo>
                    <a:pt x="762284" y="885466"/>
                  </a:lnTo>
                  <a:lnTo>
                    <a:pt x="762928" y="1014669"/>
                  </a:lnTo>
                  <a:lnTo>
                    <a:pt x="764217" y="1148718"/>
                  </a:lnTo>
                  <a:lnTo>
                    <a:pt x="764861" y="839842"/>
                  </a:lnTo>
                  <a:lnTo>
                    <a:pt x="765505" y="952244"/>
                  </a:lnTo>
                  <a:lnTo>
                    <a:pt x="766150" y="947555"/>
                  </a:lnTo>
                  <a:lnTo>
                    <a:pt x="767439" y="742788"/>
                  </a:lnTo>
                  <a:lnTo>
                    <a:pt x="768083" y="859737"/>
                  </a:lnTo>
                  <a:lnTo>
                    <a:pt x="769372" y="1012292"/>
                  </a:lnTo>
                  <a:lnTo>
                    <a:pt x="770016" y="661602"/>
                  </a:lnTo>
                  <a:lnTo>
                    <a:pt x="770660" y="856578"/>
                  </a:lnTo>
                  <a:lnTo>
                    <a:pt x="771305" y="810155"/>
                  </a:lnTo>
                  <a:lnTo>
                    <a:pt x="771949" y="1195458"/>
                  </a:lnTo>
                  <a:lnTo>
                    <a:pt x="772593" y="997935"/>
                  </a:lnTo>
                  <a:lnTo>
                    <a:pt x="774527" y="804608"/>
                  </a:lnTo>
                  <a:lnTo>
                    <a:pt x="775171" y="881501"/>
                  </a:lnTo>
                  <a:lnTo>
                    <a:pt x="775815" y="657285"/>
                  </a:lnTo>
                  <a:lnTo>
                    <a:pt x="776460" y="1092970"/>
                  </a:lnTo>
                  <a:lnTo>
                    <a:pt x="777104" y="905039"/>
                  </a:lnTo>
                  <a:lnTo>
                    <a:pt x="777748" y="874318"/>
                  </a:lnTo>
                  <a:lnTo>
                    <a:pt x="779037" y="1051692"/>
                  </a:lnTo>
                  <a:lnTo>
                    <a:pt x="780970" y="734516"/>
                  </a:lnTo>
                  <a:lnTo>
                    <a:pt x="781615" y="755689"/>
                  </a:lnTo>
                  <a:lnTo>
                    <a:pt x="782259" y="723314"/>
                  </a:lnTo>
                  <a:lnTo>
                    <a:pt x="783548" y="966807"/>
                  </a:lnTo>
                  <a:lnTo>
                    <a:pt x="784192" y="852275"/>
                  </a:lnTo>
                  <a:lnTo>
                    <a:pt x="784836" y="984534"/>
                  </a:lnTo>
                  <a:lnTo>
                    <a:pt x="785481" y="869267"/>
                  </a:lnTo>
                  <a:lnTo>
                    <a:pt x="786769" y="903121"/>
                  </a:lnTo>
                  <a:lnTo>
                    <a:pt x="787414" y="879255"/>
                  </a:lnTo>
                  <a:lnTo>
                    <a:pt x="788058" y="1073485"/>
                  </a:lnTo>
                  <a:lnTo>
                    <a:pt x="788703" y="826712"/>
                  </a:lnTo>
                  <a:lnTo>
                    <a:pt x="789347" y="933067"/>
                  </a:lnTo>
                  <a:lnTo>
                    <a:pt x="789991" y="962089"/>
                  </a:lnTo>
                  <a:lnTo>
                    <a:pt x="790636" y="741759"/>
                  </a:lnTo>
                  <a:lnTo>
                    <a:pt x="791280" y="891390"/>
                  </a:lnTo>
                  <a:lnTo>
                    <a:pt x="792569" y="1263115"/>
                  </a:lnTo>
                  <a:lnTo>
                    <a:pt x="793213" y="1248390"/>
                  </a:lnTo>
                  <a:lnTo>
                    <a:pt x="795146" y="911871"/>
                  </a:lnTo>
                  <a:lnTo>
                    <a:pt x="797079" y="1168945"/>
                  </a:lnTo>
                  <a:lnTo>
                    <a:pt x="798368" y="915352"/>
                  </a:lnTo>
                  <a:lnTo>
                    <a:pt x="799012" y="972027"/>
                  </a:lnTo>
                  <a:lnTo>
                    <a:pt x="799657" y="1069072"/>
                  </a:lnTo>
                  <a:lnTo>
                    <a:pt x="800301" y="1001020"/>
                  </a:lnTo>
                  <a:lnTo>
                    <a:pt x="800945" y="1043166"/>
                  </a:lnTo>
                  <a:lnTo>
                    <a:pt x="801590" y="1258274"/>
                  </a:lnTo>
                  <a:lnTo>
                    <a:pt x="802234" y="1135792"/>
                  </a:lnTo>
                  <a:lnTo>
                    <a:pt x="802879" y="955554"/>
                  </a:lnTo>
                  <a:lnTo>
                    <a:pt x="803523" y="970838"/>
                  </a:lnTo>
                  <a:lnTo>
                    <a:pt x="804167" y="1147531"/>
                  </a:lnTo>
                  <a:lnTo>
                    <a:pt x="805456" y="869862"/>
                  </a:lnTo>
                  <a:lnTo>
                    <a:pt x="806100" y="895366"/>
                  </a:lnTo>
                  <a:lnTo>
                    <a:pt x="806745" y="928304"/>
                  </a:lnTo>
                  <a:lnTo>
                    <a:pt x="807389" y="643002"/>
                  </a:lnTo>
                  <a:lnTo>
                    <a:pt x="808034" y="995947"/>
                  </a:lnTo>
                  <a:lnTo>
                    <a:pt x="808678" y="876891"/>
                  </a:lnTo>
                  <a:lnTo>
                    <a:pt x="809322" y="782972"/>
                  </a:lnTo>
                  <a:lnTo>
                    <a:pt x="809967" y="967572"/>
                  </a:lnTo>
                  <a:lnTo>
                    <a:pt x="810611" y="927400"/>
                  </a:lnTo>
                  <a:lnTo>
                    <a:pt x="811255" y="928818"/>
                  </a:lnTo>
                  <a:lnTo>
                    <a:pt x="811900" y="941335"/>
                  </a:lnTo>
                  <a:lnTo>
                    <a:pt x="813188" y="808742"/>
                  </a:lnTo>
                  <a:lnTo>
                    <a:pt x="813833" y="827381"/>
                  </a:lnTo>
                  <a:lnTo>
                    <a:pt x="814477" y="917732"/>
                  </a:lnTo>
                  <a:lnTo>
                    <a:pt x="815122" y="676647"/>
                  </a:lnTo>
                  <a:lnTo>
                    <a:pt x="817055" y="1077465"/>
                  </a:lnTo>
                  <a:lnTo>
                    <a:pt x="817699" y="854682"/>
                  </a:lnTo>
                  <a:lnTo>
                    <a:pt x="818343" y="930336"/>
                  </a:lnTo>
                  <a:lnTo>
                    <a:pt x="818988" y="1014519"/>
                  </a:lnTo>
                  <a:lnTo>
                    <a:pt x="820276" y="586816"/>
                  </a:lnTo>
                  <a:lnTo>
                    <a:pt x="820921" y="923599"/>
                  </a:lnTo>
                  <a:lnTo>
                    <a:pt x="821565" y="858887"/>
                  </a:lnTo>
                  <a:lnTo>
                    <a:pt x="822210" y="700714"/>
                  </a:lnTo>
                  <a:lnTo>
                    <a:pt x="822854" y="736877"/>
                  </a:lnTo>
                  <a:lnTo>
                    <a:pt x="824143" y="1191941"/>
                  </a:lnTo>
                  <a:lnTo>
                    <a:pt x="824787" y="1056985"/>
                  </a:lnTo>
                  <a:lnTo>
                    <a:pt x="826076" y="464862"/>
                  </a:lnTo>
                  <a:lnTo>
                    <a:pt x="826720" y="946342"/>
                  </a:lnTo>
                  <a:lnTo>
                    <a:pt x="827364" y="732532"/>
                  </a:lnTo>
                  <a:lnTo>
                    <a:pt x="828009" y="712546"/>
                  </a:lnTo>
                  <a:lnTo>
                    <a:pt x="828653" y="922856"/>
                  </a:lnTo>
                  <a:lnTo>
                    <a:pt x="829298" y="608879"/>
                  </a:lnTo>
                  <a:lnTo>
                    <a:pt x="829942" y="626004"/>
                  </a:lnTo>
                  <a:lnTo>
                    <a:pt x="830586" y="799836"/>
                  </a:lnTo>
                  <a:lnTo>
                    <a:pt x="831231" y="465615"/>
                  </a:lnTo>
                  <a:lnTo>
                    <a:pt x="831875" y="1229722"/>
                  </a:lnTo>
                  <a:lnTo>
                    <a:pt x="832519" y="845780"/>
                  </a:lnTo>
                  <a:lnTo>
                    <a:pt x="833808" y="965642"/>
                  </a:lnTo>
                  <a:lnTo>
                    <a:pt x="835097" y="745937"/>
                  </a:lnTo>
                  <a:lnTo>
                    <a:pt x="835741" y="933079"/>
                  </a:lnTo>
                  <a:lnTo>
                    <a:pt x="836386" y="916949"/>
                  </a:lnTo>
                  <a:lnTo>
                    <a:pt x="837030" y="753082"/>
                  </a:lnTo>
                  <a:lnTo>
                    <a:pt x="837674" y="806138"/>
                  </a:lnTo>
                  <a:lnTo>
                    <a:pt x="839607" y="1044939"/>
                  </a:lnTo>
                  <a:lnTo>
                    <a:pt x="840252" y="742038"/>
                  </a:lnTo>
                  <a:lnTo>
                    <a:pt x="840896" y="956331"/>
                  </a:lnTo>
                  <a:lnTo>
                    <a:pt x="841541" y="994098"/>
                  </a:lnTo>
                  <a:lnTo>
                    <a:pt x="842185" y="1182958"/>
                  </a:lnTo>
                  <a:lnTo>
                    <a:pt x="842829" y="1008985"/>
                  </a:lnTo>
                  <a:lnTo>
                    <a:pt x="843474" y="1057979"/>
                  </a:lnTo>
                  <a:lnTo>
                    <a:pt x="844118" y="862360"/>
                  </a:lnTo>
                  <a:lnTo>
                    <a:pt x="844762" y="896887"/>
                  </a:lnTo>
                  <a:lnTo>
                    <a:pt x="846051" y="1031792"/>
                  </a:lnTo>
                  <a:lnTo>
                    <a:pt x="847984" y="684635"/>
                  </a:lnTo>
                  <a:lnTo>
                    <a:pt x="849273" y="1146448"/>
                  </a:lnTo>
                  <a:lnTo>
                    <a:pt x="849917" y="864427"/>
                  </a:lnTo>
                  <a:lnTo>
                    <a:pt x="850562" y="891712"/>
                  </a:lnTo>
                  <a:lnTo>
                    <a:pt x="851206" y="1104616"/>
                  </a:lnTo>
                  <a:lnTo>
                    <a:pt x="851850" y="919308"/>
                  </a:lnTo>
                  <a:lnTo>
                    <a:pt x="853139" y="749634"/>
                  </a:lnTo>
                  <a:lnTo>
                    <a:pt x="853783" y="1110018"/>
                  </a:lnTo>
                  <a:lnTo>
                    <a:pt x="854428" y="1011856"/>
                  </a:lnTo>
                  <a:lnTo>
                    <a:pt x="855717" y="696643"/>
                  </a:lnTo>
                  <a:lnTo>
                    <a:pt x="857005" y="669739"/>
                  </a:lnTo>
                  <a:lnTo>
                    <a:pt x="857650" y="870059"/>
                  </a:lnTo>
                  <a:lnTo>
                    <a:pt x="858938" y="975856"/>
                  </a:lnTo>
                  <a:lnTo>
                    <a:pt x="859583" y="951541"/>
                  </a:lnTo>
                  <a:lnTo>
                    <a:pt x="860227" y="934475"/>
                  </a:lnTo>
                  <a:lnTo>
                    <a:pt x="860871" y="1082451"/>
                  </a:lnTo>
                  <a:lnTo>
                    <a:pt x="861516" y="997271"/>
                  </a:lnTo>
                  <a:lnTo>
                    <a:pt x="862160" y="978000"/>
                  </a:lnTo>
                  <a:lnTo>
                    <a:pt x="864738" y="580519"/>
                  </a:lnTo>
                  <a:lnTo>
                    <a:pt x="865382" y="956800"/>
                  </a:lnTo>
                  <a:lnTo>
                    <a:pt x="866026" y="923458"/>
                  </a:lnTo>
                  <a:lnTo>
                    <a:pt x="866671" y="638059"/>
                  </a:lnTo>
                  <a:lnTo>
                    <a:pt x="867315" y="840091"/>
                  </a:lnTo>
                  <a:lnTo>
                    <a:pt x="867959" y="804570"/>
                  </a:lnTo>
                  <a:lnTo>
                    <a:pt x="868604" y="1056770"/>
                  </a:lnTo>
                  <a:lnTo>
                    <a:pt x="869248" y="1052787"/>
                  </a:lnTo>
                  <a:lnTo>
                    <a:pt x="869893" y="910443"/>
                  </a:lnTo>
                  <a:lnTo>
                    <a:pt x="870537" y="1007409"/>
                  </a:lnTo>
                  <a:lnTo>
                    <a:pt x="871181" y="962329"/>
                  </a:lnTo>
                  <a:lnTo>
                    <a:pt x="872470" y="1144413"/>
                  </a:lnTo>
                  <a:lnTo>
                    <a:pt x="873759" y="781654"/>
                  </a:lnTo>
                  <a:lnTo>
                    <a:pt x="874403" y="857388"/>
                  </a:lnTo>
                  <a:lnTo>
                    <a:pt x="875047" y="995237"/>
                  </a:lnTo>
                  <a:lnTo>
                    <a:pt x="875692" y="802371"/>
                  </a:lnTo>
                  <a:lnTo>
                    <a:pt x="876336" y="1295637"/>
                  </a:lnTo>
                  <a:lnTo>
                    <a:pt x="876981" y="1175588"/>
                  </a:lnTo>
                  <a:lnTo>
                    <a:pt x="878269" y="882570"/>
                  </a:lnTo>
                  <a:lnTo>
                    <a:pt x="879558" y="1531110"/>
                  </a:lnTo>
                  <a:lnTo>
                    <a:pt x="880847" y="816905"/>
                  </a:lnTo>
                  <a:lnTo>
                    <a:pt x="881491" y="907262"/>
                  </a:lnTo>
                  <a:lnTo>
                    <a:pt x="882136" y="954655"/>
                  </a:lnTo>
                  <a:lnTo>
                    <a:pt x="882780" y="945245"/>
                  </a:lnTo>
                  <a:lnTo>
                    <a:pt x="883424" y="901179"/>
                  </a:lnTo>
                  <a:lnTo>
                    <a:pt x="884713" y="1076543"/>
                  </a:lnTo>
                  <a:lnTo>
                    <a:pt x="885357" y="618995"/>
                  </a:lnTo>
                  <a:lnTo>
                    <a:pt x="886002" y="974679"/>
                  </a:lnTo>
                  <a:lnTo>
                    <a:pt x="886646" y="876505"/>
                  </a:lnTo>
                  <a:lnTo>
                    <a:pt x="887290" y="1121846"/>
                  </a:lnTo>
                  <a:lnTo>
                    <a:pt x="887935" y="1028058"/>
                  </a:lnTo>
                  <a:lnTo>
                    <a:pt x="888579" y="1009687"/>
                  </a:lnTo>
                  <a:lnTo>
                    <a:pt x="890512" y="1259938"/>
                  </a:lnTo>
                  <a:lnTo>
                    <a:pt x="891157" y="896526"/>
                  </a:lnTo>
                  <a:lnTo>
                    <a:pt x="891801" y="1030876"/>
                  </a:lnTo>
                  <a:lnTo>
                    <a:pt x="892445" y="1009692"/>
                  </a:lnTo>
                  <a:lnTo>
                    <a:pt x="893090" y="1082121"/>
                  </a:lnTo>
                  <a:lnTo>
                    <a:pt x="893734" y="893458"/>
                  </a:lnTo>
                  <a:lnTo>
                    <a:pt x="894378" y="1360631"/>
                  </a:lnTo>
                  <a:lnTo>
                    <a:pt x="895023" y="987793"/>
                  </a:lnTo>
                  <a:lnTo>
                    <a:pt x="895667" y="957193"/>
                  </a:lnTo>
                  <a:lnTo>
                    <a:pt x="896956" y="1056563"/>
                  </a:lnTo>
                  <a:lnTo>
                    <a:pt x="897600" y="768610"/>
                  </a:lnTo>
                  <a:lnTo>
                    <a:pt x="898245" y="962705"/>
                  </a:lnTo>
                  <a:lnTo>
                    <a:pt x="898889" y="1182721"/>
                  </a:lnTo>
                  <a:lnTo>
                    <a:pt x="899533" y="1082160"/>
                  </a:lnTo>
                  <a:lnTo>
                    <a:pt x="900178" y="1085609"/>
                  </a:lnTo>
                  <a:lnTo>
                    <a:pt x="901466" y="884390"/>
                  </a:lnTo>
                  <a:lnTo>
                    <a:pt x="902111" y="907238"/>
                  </a:lnTo>
                  <a:lnTo>
                    <a:pt x="903400" y="1198467"/>
                  </a:lnTo>
                  <a:lnTo>
                    <a:pt x="904688" y="975008"/>
                  </a:lnTo>
                  <a:lnTo>
                    <a:pt x="905333" y="1062971"/>
                  </a:lnTo>
                  <a:lnTo>
                    <a:pt x="906621" y="861887"/>
                  </a:lnTo>
                  <a:lnTo>
                    <a:pt x="907266" y="998059"/>
                  </a:lnTo>
                  <a:lnTo>
                    <a:pt x="907910" y="955102"/>
                  </a:lnTo>
                  <a:lnTo>
                    <a:pt x="908554" y="962909"/>
                  </a:lnTo>
                  <a:lnTo>
                    <a:pt x="909199" y="1039181"/>
                  </a:lnTo>
                  <a:lnTo>
                    <a:pt x="909843" y="1033846"/>
                  </a:lnTo>
                  <a:lnTo>
                    <a:pt x="910488" y="909829"/>
                  </a:lnTo>
                  <a:lnTo>
                    <a:pt x="911132" y="1136295"/>
                  </a:lnTo>
                  <a:lnTo>
                    <a:pt x="912421" y="1102276"/>
                  </a:lnTo>
                  <a:lnTo>
                    <a:pt x="913065" y="1114803"/>
                  </a:lnTo>
                  <a:lnTo>
                    <a:pt x="913709" y="1183764"/>
                  </a:lnTo>
                  <a:lnTo>
                    <a:pt x="914354" y="1147237"/>
                  </a:lnTo>
                  <a:lnTo>
                    <a:pt x="916287" y="858535"/>
                  </a:lnTo>
                  <a:lnTo>
                    <a:pt x="916931" y="911271"/>
                  </a:lnTo>
                  <a:lnTo>
                    <a:pt x="918220" y="987522"/>
                  </a:lnTo>
                  <a:lnTo>
                    <a:pt x="918864" y="1138712"/>
                  </a:lnTo>
                  <a:lnTo>
                    <a:pt x="919509" y="999531"/>
                  </a:lnTo>
                  <a:lnTo>
                    <a:pt x="920153" y="1002640"/>
                  </a:lnTo>
                  <a:lnTo>
                    <a:pt x="920797" y="1183079"/>
                  </a:lnTo>
                  <a:lnTo>
                    <a:pt x="921442" y="968608"/>
                  </a:lnTo>
                  <a:lnTo>
                    <a:pt x="922086" y="1056221"/>
                  </a:lnTo>
                  <a:lnTo>
                    <a:pt x="923375" y="651100"/>
                  </a:lnTo>
                  <a:lnTo>
                    <a:pt x="924019" y="955429"/>
                  </a:lnTo>
                  <a:lnTo>
                    <a:pt x="924664" y="457871"/>
                  </a:lnTo>
                  <a:lnTo>
                    <a:pt x="925308" y="787563"/>
                  </a:lnTo>
                  <a:lnTo>
                    <a:pt x="925952" y="1087430"/>
                  </a:lnTo>
                  <a:lnTo>
                    <a:pt x="926597" y="905963"/>
                  </a:lnTo>
                  <a:lnTo>
                    <a:pt x="927241" y="1007251"/>
                  </a:lnTo>
                  <a:lnTo>
                    <a:pt x="928530" y="992410"/>
                  </a:lnTo>
                  <a:lnTo>
                    <a:pt x="929174" y="788870"/>
                  </a:lnTo>
                  <a:lnTo>
                    <a:pt x="929819" y="790901"/>
                  </a:lnTo>
                  <a:lnTo>
                    <a:pt x="931107" y="782286"/>
                  </a:lnTo>
                  <a:lnTo>
                    <a:pt x="931752" y="1127030"/>
                  </a:lnTo>
                  <a:lnTo>
                    <a:pt x="932396" y="1087590"/>
                  </a:lnTo>
                  <a:lnTo>
                    <a:pt x="933040" y="683818"/>
                  </a:lnTo>
                  <a:lnTo>
                    <a:pt x="933685" y="738130"/>
                  </a:lnTo>
                  <a:lnTo>
                    <a:pt x="934329" y="926507"/>
                  </a:lnTo>
                  <a:lnTo>
                    <a:pt x="934973" y="617769"/>
                  </a:lnTo>
                  <a:lnTo>
                    <a:pt x="935618" y="900346"/>
                  </a:lnTo>
                  <a:lnTo>
                    <a:pt x="936262" y="937356"/>
                  </a:lnTo>
                  <a:lnTo>
                    <a:pt x="936907" y="1154878"/>
                  </a:lnTo>
                  <a:lnTo>
                    <a:pt x="937551" y="975170"/>
                  </a:lnTo>
                  <a:lnTo>
                    <a:pt x="938840" y="801075"/>
                  </a:lnTo>
                  <a:lnTo>
                    <a:pt x="939484" y="953890"/>
                  </a:lnTo>
                  <a:lnTo>
                    <a:pt x="940128" y="879795"/>
                  </a:lnTo>
                  <a:lnTo>
                    <a:pt x="940773" y="748936"/>
                  </a:lnTo>
                  <a:lnTo>
                    <a:pt x="941417" y="758079"/>
                  </a:lnTo>
                  <a:lnTo>
                    <a:pt x="942061" y="788907"/>
                  </a:lnTo>
                  <a:lnTo>
                    <a:pt x="943350" y="576262"/>
                  </a:lnTo>
                  <a:lnTo>
                    <a:pt x="943995" y="945977"/>
                  </a:lnTo>
                  <a:lnTo>
                    <a:pt x="944639" y="507684"/>
                  </a:lnTo>
                  <a:lnTo>
                    <a:pt x="945283" y="915086"/>
                  </a:lnTo>
                  <a:lnTo>
                    <a:pt x="945928" y="933582"/>
                  </a:lnTo>
                  <a:lnTo>
                    <a:pt x="946572" y="929032"/>
                  </a:lnTo>
                  <a:lnTo>
                    <a:pt x="947216" y="746233"/>
                  </a:lnTo>
                  <a:lnTo>
                    <a:pt x="947861" y="857954"/>
                  </a:lnTo>
                  <a:lnTo>
                    <a:pt x="948505" y="819359"/>
                  </a:lnTo>
                  <a:lnTo>
                    <a:pt x="949149" y="547397"/>
                  </a:lnTo>
                  <a:lnTo>
                    <a:pt x="951083" y="1336510"/>
                  </a:lnTo>
                  <a:lnTo>
                    <a:pt x="953016" y="779019"/>
                  </a:lnTo>
                  <a:lnTo>
                    <a:pt x="953660" y="1166281"/>
                  </a:lnTo>
                  <a:lnTo>
                    <a:pt x="954304" y="533666"/>
                  </a:lnTo>
                  <a:lnTo>
                    <a:pt x="955593" y="641993"/>
                  </a:lnTo>
                  <a:lnTo>
                    <a:pt x="956238" y="965764"/>
                  </a:lnTo>
                  <a:lnTo>
                    <a:pt x="956882" y="947816"/>
                  </a:lnTo>
                  <a:lnTo>
                    <a:pt x="957526" y="867853"/>
                  </a:lnTo>
                  <a:lnTo>
                    <a:pt x="958171" y="942033"/>
                  </a:lnTo>
                  <a:lnTo>
                    <a:pt x="958815" y="1032076"/>
                  </a:lnTo>
                  <a:lnTo>
                    <a:pt x="960104" y="508448"/>
                  </a:lnTo>
                  <a:lnTo>
                    <a:pt x="960748" y="807937"/>
                  </a:lnTo>
                  <a:lnTo>
                    <a:pt x="961392" y="978617"/>
                  </a:lnTo>
                  <a:lnTo>
                    <a:pt x="962037" y="541850"/>
                  </a:lnTo>
                  <a:lnTo>
                    <a:pt x="962681" y="577438"/>
                  </a:lnTo>
                  <a:lnTo>
                    <a:pt x="963326" y="794010"/>
                  </a:lnTo>
                  <a:lnTo>
                    <a:pt x="963970" y="719621"/>
                  </a:lnTo>
                  <a:lnTo>
                    <a:pt x="964614" y="621684"/>
                  </a:lnTo>
                  <a:lnTo>
                    <a:pt x="965259" y="856470"/>
                  </a:lnTo>
                  <a:lnTo>
                    <a:pt x="966547" y="853509"/>
                  </a:lnTo>
                  <a:lnTo>
                    <a:pt x="967192" y="815796"/>
                  </a:lnTo>
                  <a:lnTo>
                    <a:pt x="967836" y="927388"/>
                  </a:lnTo>
                  <a:lnTo>
                    <a:pt x="968480" y="594517"/>
                  </a:lnTo>
                  <a:lnTo>
                    <a:pt x="969769" y="617813"/>
                  </a:lnTo>
                  <a:lnTo>
                    <a:pt x="971702" y="970548"/>
                  </a:lnTo>
                  <a:lnTo>
                    <a:pt x="972347" y="643515"/>
                  </a:lnTo>
                  <a:lnTo>
                    <a:pt x="972991" y="873930"/>
                  </a:lnTo>
                  <a:lnTo>
                    <a:pt x="973635" y="849358"/>
                  </a:lnTo>
                  <a:lnTo>
                    <a:pt x="975568" y="619634"/>
                  </a:lnTo>
                  <a:lnTo>
                    <a:pt x="976213" y="978919"/>
                  </a:lnTo>
                  <a:lnTo>
                    <a:pt x="977502" y="965275"/>
                  </a:lnTo>
                  <a:lnTo>
                    <a:pt x="978146" y="1010661"/>
                  </a:lnTo>
                  <a:lnTo>
                    <a:pt x="978790" y="910488"/>
                  </a:lnTo>
                  <a:lnTo>
                    <a:pt x="979435" y="1034789"/>
                  </a:lnTo>
                  <a:lnTo>
                    <a:pt x="980079" y="890048"/>
                  </a:lnTo>
                  <a:lnTo>
                    <a:pt x="980723" y="903612"/>
                  </a:lnTo>
                  <a:lnTo>
                    <a:pt x="981368" y="722050"/>
                  </a:lnTo>
                  <a:lnTo>
                    <a:pt x="982012" y="750955"/>
                  </a:lnTo>
                  <a:lnTo>
                    <a:pt x="982656" y="1032526"/>
                  </a:lnTo>
                  <a:lnTo>
                    <a:pt x="983301" y="777086"/>
                  </a:lnTo>
                  <a:lnTo>
                    <a:pt x="983945" y="689321"/>
                  </a:lnTo>
                  <a:lnTo>
                    <a:pt x="985234" y="950836"/>
                  </a:lnTo>
                  <a:lnTo>
                    <a:pt x="985878" y="682407"/>
                  </a:lnTo>
                  <a:lnTo>
                    <a:pt x="986523" y="848210"/>
                  </a:lnTo>
                  <a:lnTo>
                    <a:pt x="987167" y="1210211"/>
                  </a:lnTo>
                  <a:lnTo>
                    <a:pt x="987811" y="796480"/>
                  </a:lnTo>
                  <a:lnTo>
                    <a:pt x="988456" y="1135154"/>
                  </a:lnTo>
                  <a:lnTo>
                    <a:pt x="989100" y="974602"/>
                  </a:lnTo>
                  <a:lnTo>
                    <a:pt x="990389" y="1072628"/>
                  </a:lnTo>
                  <a:lnTo>
                    <a:pt x="991033" y="887919"/>
                  </a:lnTo>
                  <a:lnTo>
                    <a:pt x="991678" y="1218470"/>
                  </a:lnTo>
                  <a:lnTo>
                    <a:pt x="992322" y="1008693"/>
                  </a:lnTo>
                  <a:lnTo>
                    <a:pt x="992966" y="1027265"/>
                  </a:lnTo>
                  <a:lnTo>
                    <a:pt x="993611" y="1095214"/>
                  </a:lnTo>
                  <a:lnTo>
                    <a:pt x="994255" y="1092090"/>
                  </a:lnTo>
                  <a:lnTo>
                    <a:pt x="994899" y="837986"/>
                  </a:lnTo>
                  <a:lnTo>
                    <a:pt x="996188" y="879508"/>
                  </a:lnTo>
                  <a:lnTo>
                    <a:pt x="997477" y="590445"/>
                  </a:lnTo>
                  <a:lnTo>
                    <a:pt x="999410" y="960551"/>
                  </a:lnTo>
                  <a:lnTo>
                    <a:pt x="1000054" y="927160"/>
                  </a:lnTo>
                  <a:lnTo>
                    <a:pt x="1000699" y="776582"/>
                  </a:lnTo>
                  <a:lnTo>
                    <a:pt x="1001343" y="1412175"/>
                  </a:lnTo>
                  <a:lnTo>
                    <a:pt x="1001987" y="1007832"/>
                  </a:lnTo>
                  <a:lnTo>
                    <a:pt x="1003276" y="730060"/>
                  </a:lnTo>
                  <a:lnTo>
                    <a:pt x="1003921" y="1083313"/>
                  </a:lnTo>
                  <a:lnTo>
                    <a:pt x="1004565" y="499559"/>
                  </a:lnTo>
                  <a:lnTo>
                    <a:pt x="1005854" y="606717"/>
                  </a:lnTo>
                  <a:lnTo>
                    <a:pt x="1006498" y="771681"/>
                  </a:lnTo>
                  <a:lnTo>
                    <a:pt x="1007142" y="562821"/>
                  </a:lnTo>
                  <a:lnTo>
                    <a:pt x="1007787" y="1021479"/>
                  </a:lnTo>
                  <a:lnTo>
                    <a:pt x="1008431" y="717755"/>
                  </a:lnTo>
                  <a:lnTo>
                    <a:pt x="1009720" y="1012043"/>
                  </a:lnTo>
                  <a:lnTo>
                    <a:pt x="1011009" y="629684"/>
                  </a:lnTo>
                  <a:lnTo>
                    <a:pt x="1011653" y="821098"/>
                  </a:lnTo>
                  <a:lnTo>
                    <a:pt x="1012297" y="804436"/>
                  </a:lnTo>
                  <a:lnTo>
                    <a:pt x="1012942" y="1057445"/>
                  </a:lnTo>
                  <a:lnTo>
                    <a:pt x="1013586" y="883785"/>
                  </a:lnTo>
                  <a:lnTo>
                    <a:pt x="1014875" y="598532"/>
                  </a:lnTo>
                  <a:lnTo>
                    <a:pt x="1015519" y="1081883"/>
                  </a:lnTo>
                  <a:lnTo>
                    <a:pt x="1016808" y="1004306"/>
                  </a:lnTo>
                  <a:lnTo>
                    <a:pt x="1017452" y="685810"/>
                  </a:lnTo>
                  <a:lnTo>
                    <a:pt x="1018097" y="891608"/>
                  </a:lnTo>
                  <a:lnTo>
                    <a:pt x="1020030" y="743101"/>
                  </a:lnTo>
                  <a:lnTo>
                    <a:pt x="1021318" y="755482"/>
                  </a:lnTo>
                  <a:lnTo>
                    <a:pt x="1022607" y="1101993"/>
                  </a:lnTo>
                  <a:lnTo>
                    <a:pt x="1023252" y="914250"/>
                  </a:lnTo>
                  <a:lnTo>
                    <a:pt x="1025829" y="1349470"/>
                  </a:lnTo>
                  <a:lnTo>
                    <a:pt x="1027762" y="864030"/>
                  </a:lnTo>
                  <a:lnTo>
                    <a:pt x="1029051" y="965757"/>
                  </a:lnTo>
                  <a:lnTo>
                    <a:pt x="1029695" y="963729"/>
                  </a:lnTo>
                  <a:lnTo>
                    <a:pt x="1030340" y="1005030"/>
                  </a:lnTo>
                  <a:lnTo>
                    <a:pt x="1030984" y="1183309"/>
                  </a:lnTo>
                  <a:lnTo>
                    <a:pt x="1031628" y="939456"/>
                  </a:lnTo>
                  <a:lnTo>
                    <a:pt x="1032273" y="1140731"/>
                  </a:lnTo>
                  <a:lnTo>
                    <a:pt x="1032917" y="1044666"/>
                  </a:lnTo>
                  <a:lnTo>
                    <a:pt x="1033561" y="1269851"/>
                  </a:lnTo>
                  <a:lnTo>
                    <a:pt x="1034206" y="776951"/>
                  </a:lnTo>
                  <a:lnTo>
                    <a:pt x="1034850" y="964742"/>
                  </a:lnTo>
                  <a:lnTo>
                    <a:pt x="1036139" y="1078564"/>
                  </a:lnTo>
                  <a:lnTo>
                    <a:pt x="1036783" y="788908"/>
                  </a:lnTo>
                  <a:lnTo>
                    <a:pt x="1037428" y="990329"/>
                  </a:lnTo>
                  <a:lnTo>
                    <a:pt x="1038072" y="919027"/>
                  </a:lnTo>
                  <a:lnTo>
                    <a:pt x="1038716" y="1163970"/>
                  </a:lnTo>
                  <a:lnTo>
                    <a:pt x="1039361" y="1004845"/>
                  </a:lnTo>
                  <a:lnTo>
                    <a:pt x="1040649" y="958555"/>
                  </a:lnTo>
                  <a:lnTo>
                    <a:pt x="1042582" y="804668"/>
                  </a:lnTo>
                  <a:lnTo>
                    <a:pt x="1043227" y="881794"/>
                  </a:lnTo>
                  <a:lnTo>
                    <a:pt x="1043871" y="678339"/>
                  </a:lnTo>
                  <a:lnTo>
                    <a:pt x="1045804" y="1030858"/>
                  </a:lnTo>
                  <a:lnTo>
                    <a:pt x="1046449" y="893585"/>
                  </a:lnTo>
                  <a:lnTo>
                    <a:pt x="1047093" y="915111"/>
                  </a:lnTo>
                  <a:lnTo>
                    <a:pt x="1047737" y="923205"/>
                  </a:lnTo>
                  <a:lnTo>
                    <a:pt x="1049026" y="1135443"/>
                  </a:lnTo>
                  <a:lnTo>
                    <a:pt x="1049670" y="1120414"/>
                  </a:lnTo>
                  <a:lnTo>
                    <a:pt x="1051604" y="887249"/>
                  </a:lnTo>
                  <a:lnTo>
                    <a:pt x="1052248" y="927980"/>
                  </a:lnTo>
                  <a:lnTo>
                    <a:pt x="1053537" y="1273480"/>
                  </a:lnTo>
                  <a:lnTo>
                    <a:pt x="1054181" y="777498"/>
                  </a:lnTo>
                  <a:lnTo>
                    <a:pt x="1054825" y="1081141"/>
                  </a:lnTo>
                  <a:lnTo>
                    <a:pt x="1055470" y="949331"/>
                  </a:lnTo>
                  <a:lnTo>
                    <a:pt x="1056114" y="1217485"/>
                  </a:lnTo>
                  <a:lnTo>
                    <a:pt x="1057403" y="1201895"/>
                  </a:lnTo>
                  <a:lnTo>
                    <a:pt x="1059336" y="719725"/>
                  </a:lnTo>
                  <a:lnTo>
                    <a:pt x="1059980" y="679056"/>
                  </a:lnTo>
                  <a:lnTo>
                    <a:pt x="1061269" y="659574"/>
                  </a:lnTo>
                  <a:lnTo>
                    <a:pt x="1061913" y="1137186"/>
                  </a:lnTo>
                  <a:lnTo>
                    <a:pt x="1062558" y="736992"/>
                  </a:lnTo>
                  <a:lnTo>
                    <a:pt x="1063202" y="862405"/>
                  </a:lnTo>
                  <a:lnTo>
                    <a:pt x="1064491" y="1211584"/>
                  </a:lnTo>
                  <a:lnTo>
                    <a:pt x="1065135" y="1025675"/>
                  </a:lnTo>
                  <a:lnTo>
                    <a:pt x="1065780" y="793148"/>
                  </a:lnTo>
                  <a:lnTo>
                    <a:pt x="1066424" y="1047316"/>
                  </a:lnTo>
                  <a:lnTo>
                    <a:pt x="1067713" y="880180"/>
                  </a:lnTo>
                  <a:lnTo>
                    <a:pt x="1069001" y="872494"/>
                  </a:lnTo>
                  <a:lnTo>
                    <a:pt x="1070290" y="1168156"/>
                  </a:lnTo>
                  <a:lnTo>
                    <a:pt x="1070935" y="1047373"/>
                  </a:lnTo>
                  <a:lnTo>
                    <a:pt x="1071579" y="1130305"/>
                  </a:lnTo>
                  <a:lnTo>
                    <a:pt x="1072223" y="1140520"/>
                  </a:lnTo>
                  <a:lnTo>
                    <a:pt x="1072868" y="1463268"/>
                  </a:lnTo>
                  <a:lnTo>
                    <a:pt x="1074801" y="965456"/>
                  </a:lnTo>
                  <a:lnTo>
                    <a:pt x="1075445" y="847072"/>
                  </a:lnTo>
                  <a:lnTo>
                    <a:pt x="1076089" y="1113460"/>
                  </a:lnTo>
                  <a:lnTo>
                    <a:pt x="1076734" y="642849"/>
                  </a:lnTo>
                  <a:lnTo>
                    <a:pt x="1077378" y="1189271"/>
                  </a:lnTo>
                  <a:lnTo>
                    <a:pt x="1079311" y="901946"/>
                  </a:lnTo>
                  <a:lnTo>
                    <a:pt x="1079956" y="1024403"/>
                  </a:lnTo>
                  <a:lnTo>
                    <a:pt x="1080600" y="946227"/>
                  </a:lnTo>
                  <a:lnTo>
                    <a:pt x="1081244" y="808194"/>
                  </a:lnTo>
                  <a:lnTo>
                    <a:pt x="1081889" y="829375"/>
                  </a:lnTo>
                  <a:lnTo>
                    <a:pt x="1082533" y="882797"/>
                  </a:lnTo>
                  <a:lnTo>
                    <a:pt x="1083177" y="801012"/>
                  </a:lnTo>
                  <a:lnTo>
                    <a:pt x="1085111" y="1308709"/>
                  </a:lnTo>
                  <a:lnTo>
                    <a:pt x="1085755" y="1108553"/>
                  </a:lnTo>
                  <a:lnTo>
                    <a:pt x="1087688" y="845190"/>
                  </a:lnTo>
                  <a:lnTo>
                    <a:pt x="1088332" y="1140431"/>
                  </a:lnTo>
                  <a:lnTo>
                    <a:pt x="1088977" y="899998"/>
                  </a:lnTo>
                  <a:lnTo>
                    <a:pt x="1089621" y="1047363"/>
                  </a:lnTo>
                  <a:lnTo>
                    <a:pt x="1091554" y="794490"/>
                  </a:lnTo>
                  <a:lnTo>
                    <a:pt x="1092843" y="996890"/>
                  </a:lnTo>
                  <a:lnTo>
                    <a:pt x="1094132" y="808046"/>
                  </a:lnTo>
                  <a:lnTo>
                    <a:pt x="1095420" y="1016913"/>
                  </a:lnTo>
                  <a:lnTo>
                    <a:pt x="1096065" y="985956"/>
                  </a:lnTo>
                  <a:lnTo>
                    <a:pt x="1096709" y="1070239"/>
                  </a:lnTo>
                  <a:lnTo>
                    <a:pt x="1097354" y="738394"/>
                  </a:lnTo>
                  <a:lnTo>
                    <a:pt x="1098642" y="764504"/>
                  </a:lnTo>
                  <a:lnTo>
                    <a:pt x="1099931" y="964243"/>
                  </a:lnTo>
                  <a:lnTo>
                    <a:pt x="1101220" y="803910"/>
                  </a:lnTo>
                  <a:lnTo>
                    <a:pt x="1101864" y="879370"/>
                  </a:lnTo>
                  <a:lnTo>
                    <a:pt x="1102508" y="1216536"/>
                  </a:lnTo>
                  <a:lnTo>
                    <a:pt x="1103153" y="964410"/>
                  </a:lnTo>
                  <a:lnTo>
                    <a:pt x="1103797" y="847217"/>
                  </a:lnTo>
                  <a:lnTo>
                    <a:pt x="1104442" y="879793"/>
                  </a:lnTo>
                  <a:lnTo>
                    <a:pt x="1105086" y="1112328"/>
                  </a:lnTo>
                  <a:lnTo>
                    <a:pt x="1105730" y="786999"/>
                  </a:lnTo>
                  <a:lnTo>
                    <a:pt x="1106375" y="1066796"/>
                  </a:lnTo>
                  <a:lnTo>
                    <a:pt x="1107663" y="1176086"/>
                  </a:lnTo>
                  <a:lnTo>
                    <a:pt x="1108308" y="895471"/>
                  </a:lnTo>
                  <a:lnTo>
                    <a:pt x="1108952" y="1401178"/>
                  </a:lnTo>
                  <a:lnTo>
                    <a:pt x="1109596" y="819639"/>
                  </a:lnTo>
                  <a:lnTo>
                    <a:pt x="1110885" y="966403"/>
                  </a:lnTo>
                  <a:lnTo>
                    <a:pt x="1111530" y="945680"/>
                  </a:lnTo>
                  <a:lnTo>
                    <a:pt x="1112174" y="893602"/>
                  </a:lnTo>
                  <a:lnTo>
                    <a:pt x="1112818" y="1377481"/>
                  </a:lnTo>
                  <a:lnTo>
                    <a:pt x="1113463" y="1002008"/>
                  </a:lnTo>
                  <a:lnTo>
                    <a:pt x="1114107" y="1068964"/>
                  </a:lnTo>
                  <a:lnTo>
                    <a:pt x="1115396" y="745263"/>
                  </a:lnTo>
                  <a:lnTo>
                    <a:pt x="1116684" y="1134771"/>
                  </a:lnTo>
                  <a:lnTo>
                    <a:pt x="1117329" y="1011880"/>
                  </a:lnTo>
                  <a:lnTo>
                    <a:pt x="1117973" y="1112973"/>
                  </a:lnTo>
                  <a:lnTo>
                    <a:pt x="1119906" y="766208"/>
                  </a:lnTo>
                  <a:lnTo>
                    <a:pt x="1121195" y="1158646"/>
                  </a:lnTo>
                  <a:lnTo>
                    <a:pt x="1121839" y="985430"/>
                  </a:lnTo>
                  <a:lnTo>
                    <a:pt x="1122484" y="934910"/>
                  </a:lnTo>
                  <a:lnTo>
                    <a:pt x="1123128" y="1167844"/>
                  </a:lnTo>
                  <a:lnTo>
                    <a:pt x="1123772" y="886918"/>
                  </a:lnTo>
                  <a:lnTo>
                    <a:pt x="1124417" y="1114257"/>
                  </a:lnTo>
                  <a:lnTo>
                    <a:pt x="1125706" y="797181"/>
                  </a:lnTo>
                  <a:lnTo>
                    <a:pt x="1126350" y="932528"/>
                  </a:lnTo>
                  <a:lnTo>
                    <a:pt x="1127639" y="1072710"/>
                  </a:lnTo>
                  <a:lnTo>
                    <a:pt x="1128283" y="916172"/>
                  </a:lnTo>
                  <a:lnTo>
                    <a:pt x="1128927" y="1009548"/>
                  </a:lnTo>
                  <a:lnTo>
                    <a:pt x="1130216" y="963988"/>
                  </a:lnTo>
                  <a:lnTo>
                    <a:pt x="1130860" y="1191397"/>
                  </a:lnTo>
                  <a:lnTo>
                    <a:pt x="1131505" y="1074675"/>
                  </a:lnTo>
                  <a:lnTo>
                    <a:pt x="1134082" y="980238"/>
                  </a:lnTo>
                  <a:lnTo>
                    <a:pt x="1134727" y="1417077"/>
                  </a:lnTo>
                  <a:lnTo>
                    <a:pt x="1135371" y="1119052"/>
                  </a:lnTo>
                  <a:lnTo>
                    <a:pt x="1137949" y="513756"/>
                  </a:lnTo>
                  <a:lnTo>
                    <a:pt x="1138593" y="1117487"/>
                  </a:lnTo>
                  <a:lnTo>
                    <a:pt x="1139237" y="808011"/>
                  </a:lnTo>
                  <a:lnTo>
                    <a:pt x="1141170" y="1073856"/>
                  </a:lnTo>
                  <a:lnTo>
                    <a:pt x="1141815" y="819618"/>
                  </a:lnTo>
                  <a:lnTo>
                    <a:pt x="1142459" y="885023"/>
                  </a:lnTo>
                  <a:lnTo>
                    <a:pt x="1144392" y="1018391"/>
                  </a:lnTo>
                  <a:lnTo>
                    <a:pt x="1145037" y="825744"/>
                  </a:lnTo>
                  <a:lnTo>
                    <a:pt x="1145681" y="946697"/>
                  </a:lnTo>
                  <a:lnTo>
                    <a:pt x="1146325" y="1083863"/>
                  </a:lnTo>
                  <a:lnTo>
                    <a:pt x="1148258" y="828689"/>
                  </a:lnTo>
                  <a:lnTo>
                    <a:pt x="1150191" y="948473"/>
                  </a:lnTo>
                  <a:lnTo>
                    <a:pt x="1150836" y="1305360"/>
                  </a:lnTo>
                  <a:lnTo>
                    <a:pt x="1151480" y="631617"/>
                  </a:lnTo>
                  <a:lnTo>
                    <a:pt x="1152125" y="743346"/>
                  </a:lnTo>
                  <a:lnTo>
                    <a:pt x="1152769" y="771940"/>
                  </a:lnTo>
                  <a:lnTo>
                    <a:pt x="1153413" y="914936"/>
                  </a:lnTo>
                  <a:lnTo>
                    <a:pt x="1154702" y="598047"/>
                  </a:lnTo>
                  <a:lnTo>
                    <a:pt x="1155991" y="1156124"/>
                  </a:lnTo>
                  <a:lnTo>
                    <a:pt x="1157924" y="1127907"/>
                  </a:lnTo>
                  <a:lnTo>
                    <a:pt x="1158568" y="1143584"/>
                  </a:lnTo>
                  <a:lnTo>
                    <a:pt x="1160501" y="430320"/>
                  </a:lnTo>
                  <a:lnTo>
                    <a:pt x="1161790" y="986813"/>
                  </a:lnTo>
                  <a:lnTo>
                    <a:pt x="1162434" y="763400"/>
                  </a:lnTo>
                  <a:lnTo>
                    <a:pt x="1163079" y="878454"/>
                  </a:lnTo>
                  <a:lnTo>
                    <a:pt x="1163723" y="1034705"/>
                  </a:lnTo>
                  <a:lnTo>
                    <a:pt x="1164367" y="832404"/>
                  </a:lnTo>
                  <a:lnTo>
                    <a:pt x="1165012" y="1061367"/>
                  </a:lnTo>
                  <a:lnTo>
                    <a:pt x="1165656" y="1107116"/>
                  </a:lnTo>
                  <a:lnTo>
                    <a:pt x="1168234" y="707796"/>
                  </a:lnTo>
                  <a:lnTo>
                    <a:pt x="1168878" y="703136"/>
                  </a:lnTo>
                  <a:lnTo>
                    <a:pt x="1170167" y="1229672"/>
                  </a:lnTo>
                  <a:lnTo>
                    <a:pt x="1170811" y="814400"/>
                  </a:lnTo>
                  <a:lnTo>
                    <a:pt x="1171456" y="1032074"/>
                  </a:lnTo>
                  <a:lnTo>
                    <a:pt x="1172100" y="1251907"/>
                  </a:lnTo>
                  <a:lnTo>
                    <a:pt x="1173389" y="901419"/>
                  </a:lnTo>
                  <a:lnTo>
                    <a:pt x="1174033" y="919610"/>
                  </a:lnTo>
                  <a:lnTo>
                    <a:pt x="1174677" y="1304674"/>
                  </a:lnTo>
                  <a:lnTo>
                    <a:pt x="1175322" y="1179180"/>
                  </a:lnTo>
                  <a:lnTo>
                    <a:pt x="1175966" y="804573"/>
                  </a:lnTo>
                  <a:lnTo>
                    <a:pt x="1176610" y="933134"/>
                  </a:lnTo>
                  <a:lnTo>
                    <a:pt x="1177255" y="911234"/>
                  </a:lnTo>
                  <a:lnTo>
                    <a:pt x="1177899" y="617335"/>
                  </a:lnTo>
                  <a:lnTo>
                    <a:pt x="1178544" y="928917"/>
                  </a:lnTo>
                  <a:lnTo>
                    <a:pt x="1179188" y="1211139"/>
                  </a:lnTo>
                  <a:lnTo>
                    <a:pt x="1179832" y="948667"/>
                  </a:lnTo>
                  <a:lnTo>
                    <a:pt x="1180477" y="963593"/>
                  </a:lnTo>
                  <a:lnTo>
                    <a:pt x="1181765" y="709201"/>
                  </a:lnTo>
                  <a:lnTo>
                    <a:pt x="1183054" y="1103485"/>
                  </a:lnTo>
                  <a:lnTo>
                    <a:pt x="1184343" y="813203"/>
                  </a:lnTo>
                  <a:lnTo>
                    <a:pt x="1186276" y="1160797"/>
                  </a:lnTo>
                  <a:lnTo>
                    <a:pt x="1186920" y="1119938"/>
                  </a:lnTo>
                  <a:lnTo>
                    <a:pt x="1188209" y="803818"/>
                  </a:lnTo>
                  <a:lnTo>
                    <a:pt x="1188853" y="935798"/>
                  </a:lnTo>
                  <a:lnTo>
                    <a:pt x="1190142" y="736169"/>
                  </a:lnTo>
                  <a:lnTo>
                    <a:pt x="1193364" y="1115248"/>
                  </a:lnTo>
                  <a:lnTo>
                    <a:pt x="1194008" y="1078550"/>
                  </a:lnTo>
                  <a:lnTo>
                    <a:pt x="1194653" y="848751"/>
                  </a:lnTo>
                  <a:lnTo>
                    <a:pt x="1195297" y="1061394"/>
                  </a:lnTo>
                  <a:lnTo>
                    <a:pt x="1195941" y="1126509"/>
                  </a:lnTo>
                  <a:lnTo>
                    <a:pt x="1197230" y="700145"/>
                  </a:lnTo>
                  <a:lnTo>
                    <a:pt x="1197874" y="955095"/>
                  </a:lnTo>
                  <a:lnTo>
                    <a:pt x="1198519" y="1039819"/>
                  </a:lnTo>
                  <a:lnTo>
                    <a:pt x="1199163" y="763764"/>
                  </a:lnTo>
                  <a:lnTo>
                    <a:pt x="1199808" y="1098780"/>
                  </a:lnTo>
                  <a:lnTo>
                    <a:pt x="1200452" y="990600"/>
                  </a:lnTo>
                  <a:lnTo>
                    <a:pt x="1201096" y="933885"/>
                  </a:lnTo>
                  <a:lnTo>
                    <a:pt x="1203029" y="1115048"/>
                  </a:lnTo>
                  <a:lnTo>
                    <a:pt x="1203674" y="886404"/>
                  </a:lnTo>
                  <a:lnTo>
                    <a:pt x="1204318" y="972018"/>
                  </a:lnTo>
                  <a:lnTo>
                    <a:pt x="1204962" y="1023869"/>
                  </a:lnTo>
                  <a:lnTo>
                    <a:pt x="1206251" y="845937"/>
                  </a:lnTo>
                  <a:lnTo>
                    <a:pt x="1206896" y="1054140"/>
                  </a:lnTo>
                  <a:lnTo>
                    <a:pt x="1207540" y="903837"/>
                  </a:lnTo>
                  <a:lnTo>
                    <a:pt x="1208829" y="715475"/>
                  </a:lnTo>
                  <a:lnTo>
                    <a:pt x="1209473" y="1223513"/>
                  </a:lnTo>
                  <a:lnTo>
                    <a:pt x="1210117" y="750096"/>
                  </a:lnTo>
                  <a:lnTo>
                    <a:pt x="1210762" y="1013376"/>
                  </a:lnTo>
                  <a:lnTo>
                    <a:pt x="1212695" y="576420"/>
                  </a:lnTo>
                  <a:lnTo>
                    <a:pt x="1213339" y="1047489"/>
                  </a:lnTo>
                  <a:lnTo>
                    <a:pt x="1213984" y="777155"/>
                  </a:lnTo>
                  <a:lnTo>
                    <a:pt x="1215272" y="888446"/>
                  </a:lnTo>
                  <a:lnTo>
                    <a:pt x="1215917" y="879830"/>
                  </a:lnTo>
                  <a:lnTo>
                    <a:pt x="1216561" y="801234"/>
                  </a:lnTo>
                  <a:lnTo>
                    <a:pt x="1218494" y="1125630"/>
                  </a:lnTo>
                  <a:lnTo>
                    <a:pt x="1219783" y="785446"/>
                  </a:lnTo>
                  <a:lnTo>
                    <a:pt x="1220427" y="873009"/>
                  </a:lnTo>
                  <a:lnTo>
                    <a:pt x="1222360" y="1363393"/>
                  </a:lnTo>
                  <a:lnTo>
                    <a:pt x="1224293" y="820039"/>
                  </a:lnTo>
                  <a:lnTo>
                    <a:pt x="1225582" y="899939"/>
                  </a:lnTo>
                  <a:lnTo>
                    <a:pt x="1226227" y="1057579"/>
                  </a:lnTo>
                  <a:lnTo>
                    <a:pt x="1226871" y="908111"/>
                  </a:lnTo>
                  <a:lnTo>
                    <a:pt x="1227515" y="889574"/>
                  </a:lnTo>
                  <a:lnTo>
                    <a:pt x="1228160" y="1080492"/>
                  </a:lnTo>
                  <a:lnTo>
                    <a:pt x="1228804" y="834609"/>
                  </a:lnTo>
                  <a:lnTo>
                    <a:pt x="1229448" y="1041883"/>
                  </a:lnTo>
                  <a:lnTo>
                    <a:pt x="1230093" y="1041455"/>
                  </a:lnTo>
                  <a:lnTo>
                    <a:pt x="1230737" y="703884"/>
                  </a:lnTo>
                  <a:lnTo>
                    <a:pt x="1231381" y="733105"/>
                  </a:lnTo>
                  <a:lnTo>
                    <a:pt x="1232026" y="981965"/>
                  </a:lnTo>
                  <a:lnTo>
                    <a:pt x="1232670" y="806332"/>
                  </a:lnTo>
                  <a:lnTo>
                    <a:pt x="1234603" y="1080996"/>
                  </a:lnTo>
                  <a:lnTo>
                    <a:pt x="1235248" y="1029433"/>
                  </a:lnTo>
                  <a:lnTo>
                    <a:pt x="1235892" y="615188"/>
                  </a:lnTo>
                  <a:lnTo>
                    <a:pt x="1236536" y="687998"/>
                  </a:lnTo>
                  <a:lnTo>
                    <a:pt x="1237181" y="1215925"/>
                  </a:lnTo>
                  <a:lnTo>
                    <a:pt x="1237825" y="1060401"/>
                  </a:lnTo>
                  <a:lnTo>
                    <a:pt x="1239758" y="884845"/>
                  </a:lnTo>
                  <a:lnTo>
                    <a:pt x="1240403" y="987909"/>
                  </a:lnTo>
                  <a:lnTo>
                    <a:pt x="1241047" y="982915"/>
                  </a:lnTo>
                  <a:lnTo>
                    <a:pt x="1241691" y="658794"/>
                  </a:lnTo>
                  <a:lnTo>
                    <a:pt x="1242336" y="937450"/>
                  </a:lnTo>
                  <a:lnTo>
                    <a:pt x="1242980" y="901883"/>
                  </a:lnTo>
                  <a:lnTo>
                    <a:pt x="1243624" y="907621"/>
                  </a:lnTo>
                  <a:lnTo>
                    <a:pt x="1244269" y="621318"/>
                  </a:lnTo>
                  <a:lnTo>
                    <a:pt x="1244913" y="969833"/>
                  </a:lnTo>
                  <a:lnTo>
                    <a:pt x="1245558" y="664533"/>
                  </a:lnTo>
                  <a:lnTo>
                    <a:pt x="1246202" y="659256"/>
                  </a:lnTo>
                  <a:lnTo>
                    <a:pt x="1247491" y="994542"/>
                  </a:lnTo>
                  <a:lnTo>
                    <a:pt x="1248135" y="889319"/>
                  </a:lnTo>
                  <a:lnTo>
                    <a:pt x="1248779" y="842968"/>
                  </a:lnTo>
                  <a:lnTo>
                    <a:pt x="1249424" y="898777"/>
                  </a:lnTo>
                  <a:lnTo>
                    <a:pt x="1250068" y="1114021"/>
                  </a:lnTo>
                  <a:lnTo>
                    <a:pt x="1250712" y="1070381"/>
                  </a:lnTo>
                  <a:lnTo>
                    <a:pt x="1251357" y="775787"/>
                  </a:lnTo>
                  <a:lnTo>
                    <a:pt x="1252646" y="788388"/>
                  </a:lnTo>
                  <a:lnTo>
                    <a:pt x="1253290" y="980283"/>
                  </a:lnTo>
                  <a:lnTo>
                    <a:pt x="1253934" y="912911"/>
                  </a:lnTo>
                  <a:lnTo>
                    <a:pt x="1254579" y="933637"/>
                  </a:lnTo>
                  <a:lnTo>
                    <a:pt x="1255223" y="800920"/>
                  </a:lnTo>
                  <a:lnTo>
                    <a:pt x="1255867" y="1064592"/>
                  </a:lnTo>
                  <a:lnTo>
                    <a:pt x="1257156" y="1031197"/>
                  </a:lnTo>
                  <a:lnTo>
                    <a:pt x="1257800" y="1131197"/>
                  </a:lnTo>
                  <a:lnTo>
                    <a:pt x="1258445" y="938196"/>
                  </a:lnTo>
                  <a:lnTo>
                    <a:pt x="1259089" y="1097839"/>
                  </a:lnTo>
                  <a:lnTo>
                    <a:pt x="1259734" y="1079193"/>
                  </a:lnTo>
                  <a:lnTo>
                    <a:pt x="1262311" y="707697"/>
                  </a:lnTo>
                  <a:lnTo>
                    <a:pt x="1262955" y="722250"/>
                  </a:lnTo>
                  <a:lnTo>
                    <a:pt x="1264244" y="1024382"/>
                  </a:lnTo>
                  <a:lnTo>
                    <a:pt x="1266822" y="725183"/>
                  </a:lnTo>
                  <a:lnTo>
                    <a:pt x="1267466" y="1083523"/>
                  </a:lnTo>
                  <a:lnTo>
                    <a:pt x="1268110" y="814465"/>
                  </a:lnTo>
                  <a:lnTo>
                    <a:pt x="1269399" y="1070919"/>
                  </a:lnTo>
                  <a:lnTo>
                    <a:pt x="1270043" y="912465"/>
                  </a:lnTo>
                  <a:lnTo>
                    <a:pt x="1270688" y="1068820"/>
                  </a:lnTo>
                  <a:lnTo>
                    <a:pt x="1273265" y="839425"/>
                  </a:lnTo>
                  <a:lnTo>
                    <a:pt x="1274554" y="889457"/>
                  </a:lnTo>
                  <a:lnTo>
                    <a:pt x="1275198" y="897401"/>
                  </a:lnTo>
                  <a:lnTo>
                    <a:pt x="1275843" y="941427"/>
                  </a:lnTo>
                  <a:lnTo>
                    <a:pt x="1276487" y="542742"/>
                  </a:lnTo>
                  <a:lnTo>
                    <a:pt x="1277131" y="933024"/>
                  </a:lnTo>
                  <a:lnTo>
                    <a:pt x="1277776" y="911350"/>
                  </a:lnTo>
                  <a:lnTo>
                    <a:pt x="1278420" y="794522"/>
                  </a:lnTo>
                  <a:lnTo>
                    <a:pt x="1279064" y="1058245"/>
                  </a:lnTo>
                  <a:lnTo>
                    <a:pt x="1279709" y="753246"/>
                  </a:lnTo>
                  <a:lnTo>
                    <a:pt x="1280353" y="779644"/>
                  </a:lnTo>
                  <a:lnTo>
                    <a:pt x="1280998" y="1392027"/>
                  </a:lnTo>
                  <a:lnTo>
                    <a:pt x="1281642" y="762058"/>
                  </a:lnTo>
                  <a:lnTo>
                    <a:pt x="1282286" y="720134"/>
                  </a:lnTo>
                  <a:lnTo>
                    <a:pt x="1282931" y="1243720"/>
                  </a:lnTo>
                  <a:lnTo>
                    <a:pt x="1283575" y="998969"/>
                  </a:lnTo>
                  <a:lnTo>
                    <a:pt x="1284219" y="680569"/>
                  </a:lnTo>
                  <a:lnTo>
                    <a:pt x="1284864" y="802035"/>
                  </a:lnTo>
                  <a:lnTo>
                    <a:pt x="1286153" y="1046026"/>
                  </a:lnTo>
                  <a:lnTo>
                    <a:pt x="1286797" y="609147"/>
                  </a:lnTo>
                  <a:lnTo>
                    <a:pt x="1287441" y="717770"/>
                  </a:lnTo>
                  <a:lnTo>
                    <a:pt x="1288730" y="849293"/>
                  </a:lnTo>
                  <a:lnTo>
                    <a:pt x="1289374" y="822174"/>
                  </a:lnTo>
                  <a:lnTo>
                    <a:pt x="1290019" y="867925"/>
                  </a:lnTo>
                  <a:lnTo>
                    <a:pt x="1291952" y="645921"/>
                  </a:lnTo>
                  <a:lnTo>
                    <a:pt x="1292596" y="1086992"/>
                  </a:lnTo>
                  <a:lnTo>
                    <a:pt x="1293241" y="930035"/>
                  </a:lnTo>
                  <a:lnTo>
                    <a:pt x="1293885" y="977250"/>
                  </a:lnTo>
                  <a:lnTo>
                    <a:pt x="1295818" y="535797"/>
                  </a:lnTo>
                  <a:lnTo>
                    <a:pt x="1297107" y="867557"/>
                  </a:lnTo>
                  <a:lnTo>
                    <a:pt x="1297751" y="812360"/>
                  </a:lnTo>
                  <a:lnTo>
                    <a:pt x="1298395" y="727482"/>
                  </a:lnTo>
                  <a:lnTo>
                    <a:pt x="1299040" y="934426"/>
                  </a:lnTo>
                  <a:lnTo>
                    <a:pt x="1299684" y="840994"/>
                  </a:lnTo>
                  <a:lnTo>
                    <a:pt x="1300329" y="838237"/>
                  </a:lnTo>
                  <a:lnTo>
                    <a:pt x="1301617" y="952544"/>
                  </a:lnTo>
                  <a:lnTo>
                    <a:pt x="1302262" y="850548"/>
                  </a:lnTo>
                  <a:lnTo>
                    <a:pt x="1302906" y="881046"/>
                  </a:lnTo>
                  <a:lnTo>
                    <a:pt x="1305483" y="1324211"/>
                  </a:lnTo>
                  <a:lnTo>
                    <a:pt x="1308061" y="921828"/>
                  </a:lnTo>
                  <a:lnTo>
                    <a:pt x="1308705" y="1284392"/>
                  </a:lnTo>
                  <a:lnTo>
                    <a:pt x="1309350" y="915339"/>
                  </a:lnTo>
                  <a:lnTo>
                    <a:pt x="1310638" y="1070517"/>
                  </a:lnTo>
                  <a:lnTo>
                    <a:pt x="1311283" y="826387"/>
                  </a:lnTo>
                  <a:lnTo>
                    <a:pt x="1311927" y="895016"/>
                  </a:lnTo>
                  <a:lnTo>
                    <a:pt x="1312571" y="927661"/>
                  </a:lnTo>
                  <a:lnTo>
                    <a:pt x="1313216" y="836613"/>
                  </a:lnTo>
                  <a:lnTo>
                    <a:pt x="1314505" y="1075608"/>
                  </a:lnTo>
                  <a:lnTo>
                    <a:pt x="1315793" y="668309"/>
                  </a:lnTo>
                  <a:lnTo>
                    <a:pt x="1316438" y="1092544"/>
                  </a:lnTo>
                  <a:lnTo>
                    <a:pt x="1317082" y="948566"/>
                  </a:lnTo>
                  <a:lnTo>
                    <a:pt x="1317726" y="969751"/>
                  </a:lnTo>
                  <a:lnTo>
                    <a:pt x="1318371" y="954346"/>
                  </a:lnTo>
                  <a:lnTo>
                    <a:pt x="1319015" y="1281877"/>
                  </a:lnTo>
                  <a:lnTo>
                    <a:pt x="1319660" y="732102"/>
                  </a:lnTo>
                  <a:lnTo>
                    <a:pt x="1320304" y="1071814"/>
                  </a:lnTo>
                  <a:lnTo>
                    <a:pt x="1320948" y="1316302"/>
                  </a:lnTo>
                  <a:lnTo>
                    <a:pt x="1322881" y="645930"/>
                  </a:lnTo>
                  <a:lnTo>
                    <a:pt x="1324814" y="1127234"/>
                  </a:lnTo>
                  <a:lnTo>
                    <a:pt x="1326748" y="755394"/>
                  </a:lnTo>
                  <a:lnTo>
                    <a:pt x="1327392" y="1171977"/>
                  </a:lnTo>
                  <a:lnTo>
                    <a:pt x="1328036" y="556728"/>
                  </a:lnTo>
                  <a:lnTo>
                    <a:pt x="1328681" y="1234735"/>
                  </a:lnTo>
                  <a:lnTo>
                    <a:pt x="1329969" y="541505"/>
                  </a:lnTo>
                  <a:lnTo>
                    <a:pt x="1330614" y="988730"/>
                  </a:lnTo>
                  <a:lnTo>
                    <a:pt x="1331258" y="660775"/>
                  </a:lnTo>
                  <a:lnTo>
                    <a:pt x="1331902" y="737566"/>
                  </a:lnTo>
                  <a:lnTo>
                    <a:pt x="1332547" y="1011606"/>
                  </a:lnTo>
                  <a:lnTo>
                    <a:pt x="1333191" y="831311"/>
                  </a:lnTo>
                  <a:lnTo>
                    <a:pt x="1333836" y="822141"/>
                  </a:lnTo>
                  <a:lnTo>
                    <a:pt x="1334480" y="851848"/>
                  </a:lnTo>
                  <a:lnTo>
                    <a:pt x="1335124" y="748514"/>
                  </a:lnTo>
                  <a:lnTo>
                    <a:pt x="1335769" y="1064448"/>
                  </a:lnTo>
                  <a:lnTo>
                    <a:pt x="1336413" y="822396"/>
                  </a:lnTo>
                  <a:lnTo>
                    <a:pt x="1338346" y="1151442"/>
                  </a:lnTo>
                  <a:lnTo>
                    <a:pt x="1340279" y="789410"/>
                  </a:lnTo>
                  <a:lnTo>
                    <a:pt x="1340924" y="959755"/>
                  </a:lnTo>
                  <a:lnTo>
                    <a:pt x="1342212" y="642818"/>
                  </a:lnTo>
                  <a:lnTo>
                    <a:pt x="1342857" y="703840"/>
                  </a:lnTo>
                  <a:lnTo>
                    <a:pt x="1343501" y="860690"/>
                  </a:lnTo>
                  <a:lnTo>
                    <a:pt x="1344145" y="663228"/>
                  </a:lnTo>
                  <a:lnTo>
                    <a:pt x="1344790" y="811457"/>
                  </a:lnTo>
                  <a:lnTo>
                    <a:pt x="1345434" y="763427"/>
                  </a:lnTo>
                  <a:lnTo>
                    <a:pt x="1346078" y="826524"/>
                  </a:lnTo>
                  <a:lnTo>
                    <a:pt x="1346723" y="580859"/>
                  </a:lnTo>
                  <a:lnTo>
                    <a:pt x="1348012" y="1216234"/>
                  </a:lnTo>
                  <a:lnTo>
                    <a:pt x="1348656" y="869721"/>
                  </a:lnTo>
                  <a:lnTo>
                    <a:pt x="1349300" y="898277"/>
                  </a:lnTo>
                  <a:lnTo>
                    <a:pt x="1349945" y="1089902"/>
                  </a:lnTo>
                  <a:lnTo>
                    <a:pt x="1350589" y="683502"/>
                  </a:lnTo>
                  <a:lnTo>
                    <a:pt x="1351233" y="946427"/>
                  </a:lnTo>
                  <a:lnTo>
                    <a:pt x="1351878" y="922419"/>
                  </a:lnTo>
                  <a:lnTo>
                    <a:pt x="1353811" y="764460"/>
                  </a:lnTo>
                  <a:lnTo>
                    <a:pt x="1355744" y="1054597"/>
                  </a:lnTo>
                  <a:lnTo>
                    <a:pt x="1356388" y="749007"/>
                  </a:lnTo>
                  <a:lnTo>
                    <a:pt x="1357033" y="1102171"/>
                  </a:lnTo>
                  <a:lnTo>
                    <a:pt x="1357677" y="957204"/>
                  </a:lnTo>
                  <a:lnTo>
                    <a:pt x="1358321" y="1169777"/>
                  </a:lnTo>
                  <a:lnTo>
                    <a:pt x="1358966" y="780110"/>
                  </a:lnTo>
                  <a:lnTo>
                    <a:pt x="1359610" y="892026"/>
                  </a:lnTo>
                  <a:lnTo>
                    <a:pt x="1360255" y="1116263"/>
                  </a:lnTo>
                  <a:lnTo>
                    <a:pt x="1360899" y="904279"/>
                  </a:lnTo>
                  <a:lnTo>
                    <a:pt x="1361543" y="896492"/>
                  </a:lnTo>
                  <a:lnTo>
                    <a:pt x="1362188" y="849486"/>
                  </a:lnTo>
                  <a:lnTo>
                    <a:pt x="1362832" y="646688"/>
                  </a:lnTo>
                  <a:lnTo>
                    <a:pt x="1363476" y="887728"/>
                  </a:lnTo>
                  <a:lnTo>
                    <a:pt x="1364765" y="821405"/>
                  </a:lnTo>
                  <a:lnTo>
                    <a:pt x="1366054" y="947277"/>
                  </a:lnTo>
                  <a:lnTo>
                    <a:pt x="1366698" y="681210"/>
                  </a:lnTo>
                  <a:lnTo>
                    <a:pt x="1367343" y="713638"/>
                  </a:lnTo>
                  <a:lnTo>
                    <a:pt x="1369276" y="930603"/>
                  </a:lnTo>
                  <a:lnTo>
                    <a:pt x="1369920" y="863328"/>
                  </a:lnTo>
                  <a:lnTo>
                    <a:pt x="1370564" y="1106959"/>
                  </a:lnTo>
                  <a:lnTo>
                    <a:pt x="1371209" y="789736"/>
                  </a:lnTo>
                  <a:lnTo>
                    <a:pt x="1372497" y="827591"/>
                  </a:lnTo>
                  <a:lnTo>
                    <a:pt x="1373786" y="1265581"/>
                  </a:lnTo>
                  <a:lnTo>
                    <a:pt x="1375719" y="721640"/>
                  </a:lnTo>
                  <a:lnTo>
                    <a:pt x="1376364" y="990881"/>
                  </a:lnTo>
                  <a:lnTo>
                    <a:pt x="1377008" y="983820"/>
                  </a:lnTo>
                  <a:lnTo>
                    <a:pt x="1378297" y="790183"/>
                  </a:lnTo>
                  <a:lnTo>
                    <a:pt x="1378941" y="869624"/>
                  </a:lnTo>
                  <a:lnTo>
                    <a:pt x="1381519" y="1199311"/>
                  </a:lnTo>
                  <a:lnTo>
                    <a:pt x="1382807" y="883628"/>
                  </a:lnTo>
                  <a:lnTo>
                    <a:pt x="1384096" y="908224"/>
                  </a:lnTo>
                  <a:lnTo>
                    <a:pt x="1384740" y="880813"/>
                  </a:lnTo>
                  <a:lnTo>
                    <a:pt x="1385385" y="1283456"/>
                  </a:lnTo>
                  <a:lnTo>
                    <a:pt x="1386029" y="839253"/>
                  </a:lnTo>
                  <a:lnTo>
                    <a:pt x="1387318" y="1071303"/>
                  </a:lnTo>
                  <a:lnTo>
                    <a:pt x="1388607" y="1084352"/>
                  </a:lnTo>
                  <a:lnTo>
                    <a:pt x="1389251" y="912248"/>
                  </a:lnTo>
                  <a:lnTo>
                    <a:pt x="1390540" y="977588"/>
                  </a:lnTo>
                  <a:lnTo>
                    <a:pt x="1391184" y="905965"/>
                  </a:lnTo>
                  <a:lnTo>
                    <a:pt x="1391828" y="1118392"/>
                  </a:lnTo>
                  <a:lnTo>
                    <a:pt x="1392473" y="1061290"/>
                  </a:lnTo>
                  <a:lnTo>
                    <a:pt x="1393117" y="960703"/>
                  </a:lnTo>
                  <a:lnTo>
                    <a:pt x="1393762" y="1085147"/>
                  </a:lnTo>
                  <a:lnTo>
                    <a:pt x="1394406" y="910709"/>
                  </a:lnTo>
                  <a:lnTo>
                    <a:pt x="1395050" y="1186886"/>
                  </a:lnTo>
                  <a:lnTo>
                    <a:pt x="1395695" y="800578"/>
                  </a:lnTo>
                  <a:lnTo>
                    <a:pt x="1396339" y="1050022"/>
                  </a:lnTo>
                  <a:lnTo>
                    <a:pt x="1396983" y="1028120"/>
                  </a:lnTo>
                  <a:lnTo>
                    <a:pt x="1397628" y="1068449"/>
                  </a:lnTo>
                  <a:lnTo>
                    <a:pt x="1398272" y="1024877"/>
                  </a:lnTo>
                  <a:lnTo>
                    <a:pt x="1398916" y="1045823"/>
                  </a:lnTo>
                  <a:lnTo>
                    <a:pt x="1399561" y="835220"/>
                  </a:lnTo>
                  <a:lnTo>
                    <a:pt x="1400205" y="1060280"/>
                  </a:lnTo>
                  <a:lnTo>
                    <a:pt x="1400850" y="872237"/>
                  </a:lnTo>
                  <a:lnTo>
                    <a:pt x="1401494" y="959619"/>
                  </a:lnTo>
                  <a:lnTo>
                    <a:pt x="1402138" y="840998"/>
                  </a:lnTo>
                  <a:lnTo>
                    <a:pt x="1403427" y="1151605"/>
                  </a:lnTo>
                  <a:lnTo>
                    <a:pt x="1404071" y="1061587"/>
                  </a:lnTo>
                  <a:lnTo>
                    <a:pt x="1404716" y="1132334"/>
                  </a:lnTo>
                  <a:lnTo>
                    <a:pt x="1406004" y="917305"/>
                  </a:lnTo>
                  <a:lnTo>
                    <a:pt x="1407293" y="1264441"/>
                  </a:lnTo>
                  <a:lnTo>
                    <a:pt x="1407938" y="743693"/>
                  </a:lnTo>
                  <a:lnTo>
                    <a:pt x="1408582" y="968832"/>
                  </a:lnTo>
                  <a:lnTo>
                    <a:pt x="1409226" y="962583"/>
                  </a:lnTo>
                  <a:lnTo>
                    <a:pt x="1409871" y="814773"/>
                  </a:lnTo>
                  <a:lnTo>
                    <a:pt x="1410515" y="1080760"/>
                  </a:lnTo>
                  <a:lnTo>
                    <a:pt x="1411159" y="720621"/>
                  </a:lnTo>
                  <a:lnTo>
                    <a:pt x="1411804" y="739656"/>
                  </a:lnTo>
                  <a:lnTo>
                    <a:pt x="1412448" y="929020"/>
                  </a:lnTo>
                  <a:lnTo>
                    <a:pt x="1413092" y="837330"/>
                  </a:lnTo>
                  <a:lnTo>
                    <a:pt x="1414381" y="865892"/>
                  </a:lnTo>
                  <a:lnTo>
                    <a:pt x="1415026" y="736504"/>
                  </a:lnTo>
                  <a:lnTo>
                    <a:pt x="1415670" y="1089838"/>
                  </a:lnTo>
                  <a:lnTo>
                    <a:pt x="1416314" y="1023043"/>
                  </a:lnTo>
                  <a:lnTo>
                    <a:pt x="1416959" y="1020151"/>
                  </a:lnTo>
                  <a:lnTo>
                    <a:pt x="1417603" y="1099781"/>
                  </a:lnTo>
                  <a:lnTo>
                    <a:pt x="1418247" y="885643"/>
                  </a:lnTo>
                  <a:lnTo>
                    <a:pt x="1418892" y="897559"/>
                  </a:lnTo>
                  <a:lnTo>
                    <a:pt x="1420180" y="1143881"/>
                  </a:lnTo>
                  <a:lnTo>
                    <a:pt x="1421469" y="860208"/>
                  </a:lnTo>
                  <a:lnTo>
                    <a:pt x="1422114" y="995222"/>
                  </a:lnTo>
                  <a:lnTo>
                    <a:pt x="1423402" y="663721"/>
                  </a:lnTo>
                  <a:lnTo>
                    <a:pt x="1424047" y="1181099"/>
                  </a:lnTo>
                  <a:lnTo>
                    <a:pt x="1424691" y="1100743"/>
                  </a:lnTo>
                  <a:lnTo>
                    <a:pt x="1425335" y="719216"/>
                  </a:lnTo>
                  <a:lnTo>
                    <a:pt x="1425980" y="1098679"/>
                  </a:lnTo>
                  <a:lnTo>
                    <a:pt x="1428557" y="757260"/>
                  </a:lnTo>
                  <a:lnTo>
                    <a:pt x="1430490" y="1130862"/>
                  </a:lnTo>
                  <a:lnTo>
                    <a:pt x="1432423" y="871075"/>
                  </a:lnTo>
                  <a:lnTo>
                    <a:pt x="1433068" y="932473"/>
                  </a:lnTo>
                  <a:lnTo>
                    <a:pt x="1433712" y="1146015"/>
                  </a:lnTo>
                  <a:lnTo>
                    <a:pt x="1434357" y="907912"/>
                  </a:lnTo>
                  <a:lnTo>
                    <a:pt x="1435001" y="866046"/>
                  </a:lnTo>
                  <a:lnTo>
                    <a:pt x="1435645" y="704048"/>
                  </a:lnTo>
                  <a:lnTo>
                    <a:pt x="1436934" y="1339392"/>
                  </a:lnTo>
                  <a:lnTo>
                    <a:pt x="1437578" y="979670"/>
                  </a:lnTo>
                  <a:lnTo>
                    <a:pt x="1438867" y="672964"/>
                  </a:lnTo>
                  <a:lnTo>
                    <a:pt x="1440156" y="1072206"/>
                  </a:lnTo>
                  <a:lnTo>
                    <a:pt x="1440800" y="918313"/>
                  </a:lnTo>
                  <a:lnTo>
                    <a:pt x="1441445" y="904698"/>
                  </a:lnTo>
                  <a:lnTo>
                    <a:pt x="1443378" y="567043"/>
                  </a:lnTo>
                  <a:lnTo>
                    <a:pt x="1444666" y="1040788"/>
                  </a:lnTo>
                  <a:lnTo>
                    <a:pt x="1445311" y="1036207"/>
                  </a:lnTo>
                  <a:lnTo>
                    <a:pt x="1445955" y="1042367"/>
                  </a:lnTo>
                  <a:lnTo>
                    <a:pt x="1446599" y="1033574"/>
                  </a:lnTo>
                  <a:lnTo>
                    <a:pt x="1447244" y="840332"/>
                  </a:lnTo>
                  <a:lnTo>
                    <a:pt x="1447888" y="931566"/>
                  </a:lnTo>
                  <a:lnTo>
                    <a:pt x="1448533" y="1076181"/>
                  </a:lnTo>
                  <a:lnTo>
                    <a:pt x="1449177" y="1034707"/>
                  </a:lnTo>
                  <a:lnTo>
                    <a:pt x="1450466" y="748230"/>
                  </a:lnTo>
                  <a:lnTo>
                    <a:pt x="1452399" y="1185094"/>
                  </a:lnTo>
                  <a:lnTo>
                    <a:pt x="1454332" y="868304"/>
                  </a:lnTo>
                  <a:lnTo>
                    <a:pt x="1455621" y="967656"/>
                  </a:lnTo>
                  <a:lnTo>
                    <a:pt x="1456909" y="844462"/>
                  </a:lnTo>
                  <a:lnTo>
                    <a:pt x="1457554" y="926193"/>
                  </a:lnTo>
                  <a:lnTo>
                    <a:pt x="1458198" y="817068"/>
                  </a:lnTo>
                  <a:lnTo>
                    <a:pt x="1460131" y="1146591"/>
                  </a:lnTo>
                  <a:lnTo>
                    <a:pt x="1460775" y="996278"/>
                  </a:lnTo>
                  <a:lnTo>
                    <a:pt x="1461420" y="1200537"/>
                  </a:lnTo>
                  <a:lnTo>
                    <a:pt x="1462064" y="1025341"/>
                  </a:lnTo>
                  <a:lnTo>
                    <a:pt x="1462709" y="1035575"/>
                  </a:lnTo>
                  <a:lnTo>
                    <a:pt x="1463997" y="815229"/>
                  </a:lnTo>
                  <a:lnTo>
                    <a:pt x="1464642" y="927462"/>
                  </a:lnTo>
                  <a:lnTo>
                    <a:pt x="1465286" y="401320"/>
                  </a:lnTo>
                  <a:lnTo>
                    <a:pt x="1465930" y="1354644"/>
                  </a:lnTo>
                  <a:lnTo>
                    <a:pt x="1466575" y="1345254"/>
                  </a:lnTo>
                  <a:lnTo>
                    <a:pt x="1467219" y="690739"/>
                  </a:lnTo>
                  <a:lnTo>
                    <a:pt x="1467864" y="1096176"/>
                  </a:lnTo>
                  <a:lnTo>
                    <a:pt x="1468508" y="837315"/>
                  </a:lnTo>
                  <a:lnTo>
                    <a:pt x="1470441" y="1346573"/>
                  </a:lnTo>
                  <a:lnTo>
                    <a:pt x="1471085" y="982192"/>
                  </a:lnTo>
                  <a:lnTo>
                    <a:pt x="1471730" y="1084234"/>
                  </a:lnTo>
                  <a:lnTo>
                    <a:pt x="1472374" y="1138116"/>
                  </a:lnTo>
                  <a:lnTo>
                    <a:pt x="1473018" y="846971"/>
                  </a:lnTo>
                  <a:lnTo>
                    <a:pt x="1473663" y="1124117"/>
                  </a:lnTo>
                  <a:lnTo>
                    <a:pt x="1474952" y="843699"/>
                  </a:lnTo>
                  <a:lnTo>
                    <a:pt x="1476240" y="1236410"/>
                  </a:lnTo>
                  <a:lnTo>
                    <a:pt x="1476885" y="1208169"/>
                  </a:lnTo>
                  <a:lnTo>
                    <a:pt x="1477529" y="873387"/>
                  </a:lnTo>
                  <a:lnTo>
                    <a:pt x="1478173" y="947337"/>
                  </a:lnTo>
                  <a:lnTo>
                    <a:pt x="1478818" y="1031993"/>
                  </a:lnTo>
                  <a:lnTo>
                    <a:pt x="1479462" y="854571"/>
                  </a:lnTo>
                  <a:lnTo>
                    <a:pt x="1480106" y="992873"/>
                  </a:lnTo>
                  <a:lnTo>
                    <a:pt x="1480751" y="1075095"/>
                  </a:lnTo>
                  <a:lnTo>
                    <a:pt x="1481395" y="1370173"/>
                  </a:lnTo>
                  <a:lnTo>
                    <a:pt x="1482040" y="1070001"/>
                  </a:lnTo>
                  <a:lnTo>
                    <a:pt x="1482684" y="1196962"/>
                  </a:lnTo>
                  <a:lnTo>
                    <a:pt x="1483973" y="674108"/>
                  </a:lnTo>
                  <a:lnTo>
                    <a:pt x="1485261" y="842328"/>
                  </a:lnTo>
                  <a:lnTo>
                    <a:pt x="1485906" y="895396"/>
                  </a:lnTo>
                  <a:lnTo>
                    <a:pt x="1486550" y="831087"/>
                  </a:lnTo>
                  <a:lnTo>
                    <a:pt x="1487194" y="958178"/>
                  </a:lnTo>
                  <a:lnTo>
                    <a:pt x="1488483" y="451059"/>
                  </a:lnTo>
                  <a:lnTo>
                    <a:pt x="1489128" y="1227380"/>
                  </a:lnTo>
                  <a:lnTo>
                    <a:pt x="1489772" y="677020"/>
                  </a:lnTo>
                  <a:lnTo>
                    <a:pt x="1491061" y="643613"/>
                  </a:lnTo>
                  <a:lnTo>
                    <a:pt x="1491705" y="909515"/>
                  </a:lnTo>
                  <a:lnTo>
                    <a:pt x="1492349" y="939930"/>
                  </a:lnTo>
                  <a:lnTo>
                    <a:pt x="1492994" y="834451"/>
                  </a:lnTo>
                  <a:lnTo>
                    <a:pt x="1493638" y="1347384"/>
                  </a:lnTo>
                  <a:lnTo>
                    <a:pt x="1494282" y="834661"/>
                  </a:lnTo>
                  <a:lnTo>
                    <a:pt x="1494927" y="691780"/>
                  </a:lnTo>
                  <a:lnTo>
                    <a:pt x="1495571" y="708701"/>
                  </a:lnTo>
                  <a:lnTo>
                    <a:pt x="1496216" y="971083"/>
                  </a:lnTo>
                  <a:lnTo>
                    <a:pt x="1497504" y="955997"/>
                  </a:lnTo>
                  <a:lnTo>
                    <a:pt x="1498793" y="976196"/>
                  </a:lnTo>
                  <a:lnTo>
                    <a:pt x="1500082" y="864017"/>
                  </a:lnTo>
                  <a:lnTo>
                    <a:pt x="1500726" y="1031368"/>
                  </a:lnTo>
                  <a:lnTo>
                    <a:pt x="1501371" y="723835"/>
                  </a:lnTo>
                  <a:lnTo>
                    <a:pt x="1502015" y="1094282"/>
                  </a:lnTo>
                  <a:lnTo>
                    <a:pt x="1502659" y="1041096"/>
                  </a:lnTo>
                  <a:lnTo>
                    <a:pt x="1503948" y="832121"/>
                  </a:lnTo>
                  <a:lnTo>
                    <a:pt x="1504592" y="917568"/>
                  </a:lnTo>
                  <a:lnTo>
                    <a:pt x="1505237" y="862884"/>
                  </a:lnTo>
                  <a:lnTo>
                    <a:pt x="1505881" y="854651"/>
                  </a:lnTo>
                  <a:lnTo>
                    <a:pt x="1506525" y="675060"/>
                  </a:lnTo>
                  <a:lnTo>
                    <a:pt x="1507814" y="1044745"/>
                  </a:lnTo>
                  <a:lnTo>
                    <a:pt x="1508459" y="650609"/>
                  </a:lnTo>
                  <a:lnTo>
                    <a:pt x="1509103" y="1231944"/>
                  </a:lnTo>
                  <a:lnTo>
                    <a:pt x="1509747" y="1017666"/>
                  </a:lnTo>
                  <a:lnTo>
                    <a:pt x="1510392" y="1077757"/>
                  </a:lnTo>
                  <a:lnTo>
                    <a:pt x="1511036" y="798417"/>
                  </a:lnTo>
                  <a:lnTo>
                    <a:pt x="1511680" y="879641"/>
                  </a:lnTo>
                  <a:lnTo>
                    <a:pt x="1512325" y="1070611"/>
                  </a:lnTo>
                  <a:lnTo>
                    <a:pt x="1513613" y="1035899"/>
                  </a:lnTo>
                  <a:lnTo>
                    <a:pt x="1514258" y="1008878"/>
                  </a:lnTo>
                  <a:lnTo>
                    <a:pt x="1514902" y="1261194"/>
                  </a:lnTo>
                  <a:lnTo>
                    <a:pt x="1515547" y="1059744"/>
                  </a:lnTo>
                  <a:lnTo>
                    <a:pt x="1517480" y="896468"/>
                  </a:lnTo>
                  <a:lnTo>
                    <a:pt x="1518124" y="932341"/>
                  </a:lnTo>
                  <a:lnTo>
                    <a:pt x="1518768" y="1186607"/>
                  </a:lnTo>
                  <a:lnTo>
                    <a:pt x="1519413" y="932491"/>
                  </a:lnTo>
                  <a:lnTo>
                    <a:pt x="1520057" y="1083053"/>
                  </a:lnTo>
                  <a:lnTo>
                    <a:pt x="1520701" y="837212"/>
                  </a:lnTo>
                  <a:lnTo>
                    <a:pt x="1521346" y="964222"/>
                  </a:lnTo>
                  <a:lnTo>
                    <a:pt x="1521990" y="895549"/>
                  </a:lnTo>
                  <a:lnTo>
                    <a:pt x="1522635" y="1093864"/>
                  </a:lnTo>
                  <a:lnTo>
                    <a:pt x="1523279" y="730279"/>
                  </a:lnTo>
                  <a:lnTo>
                    <a:pt x="1524568" y="781742"/>
                  </a:lnTo>
                  <a:lnTo>
                    <a:pt x="1525856" y="1062105"/>
                  </a:lnTo>
                  <a:lnTo>
                    <a:pt x="1526501" y="883965"/>
                  </a:lnTo>
                  <a:lnTo>
                    <a:pt x="1527145" y="1037421"/>
                  </a:lnTo>
                  <a:lnTo>
                    <a:pt x="1528434" y="1238128"/>
                  </a:lnTo>
                  <a:lnTo>
                    <a:pt x="1529078" y="1224505"/>
                  </a:lnTo>
                  <a:lnTo>
                    <a:pt x="1532944" y="778492"/>
                  </a:lnTo>
                  <a:lnTo>
                    <a:pt x="1534233" y="827151"/>
                  </a:lnTo>
                  <a:lnTo>
                    <a:pt x="1534877" y="1295588"/>
                  </a:lnTo>
                  <a:lnTo>
                    <a:pt x="1535522" y="703688"/>
                  </a:lnTo>
                  <a:lnTo>
                    <a:pt x="1536811" y="757814"/>
                  </a:lnTo>
                  <a:lnTo>
                    <a:pt x="1538099" y="1193705"/>
                  </a:lnTo>
                  <a:lnTo>
                    <a:pt x="1538744" y="952887"/>
                  </a:lnTo>
                  <a:lnTo>
                    <a:pt x="1539388" y="1113325"/>
                  </a:lnTo>
                  <a:lnTo>
                    <a:pt x="1540032" y="1207275"/>
                  </a:lnTo>
                  <a:lnTo>
                    <a:pt x="1541321" y="756855"/>
                  </a:lnTo>
                  <a:lnTo>
                    <a:pt x="1541966" y="1096698"/>
                  </a:lnTo>
                  <a:lnTo>
                    <a:pt x="1542610" y="863977"/>
                  </a:lnTo>
                  <a:lnTo>
                    <a:pt x="1543254" y="984340"/>
                  </a:lnTo>
                  <a:lnTo>
                    <a:pt x="1543899" y="781876"/>
                  </a:lnTo>
                  <a:lnTo>
                    <a:pt x="1544543" y="933174"/>
                  </a:lnTo>
                  <a:lnTo>
                    <a:pt x="1545187" y="1014021"/>
                  </a:lnTo>
                  <a:lnTo>
                    <a:pt x="1545832" y="953662"/>
                  </a:lnTo>
                  <a:lnTo>
                    <a:pt x="1547120" y="747724"/>
                  </a:lnTo>
                  <a:lnTo>
                    <a:pt x="1548409" y="1183912"/>
                  </a:lnTo>
                  <a:lnTo>
                    <a:pt x="1549054" y="1105637"/>
                  </a:lnTo>
                  <a:lnTo>
                    <a:pt x="1549698" y="827989"/>
                  </a:lnTo>
                  <a:lnTo>
                    <a:pt x="1550342" y="926950"/>
                  </a:lnTo>
                  <a:lnTo>
                    <a:pt x="1550987" y="1042813"/>
                  </a:lnTo>
                  <a:lnTo>
                    <a:pt x="1551631" y="933473"/>
                  </a:lnTo>
                  <a:lnTo>
                    <a:pt x="1552275" y="785186"/>
                  </a:lnTo>
                  <a:lnTo>
                    <a:pt x="1552920" y="1031928"/>
                  </a:lnTo>
                  <a:lnTo>
                    <a:pt x="1554208" y="1017852"/>
                  </a:lnTo>
                  <a:lnTo>
                    <a:pt x="1554853" y="931515"/>
                  </a:lnTo>
                  <a:lnTo>
                    <a:pt x="1555497" y="1120977"/>
                  </a:lnTo>
                  <a:lnTo>
                    <a:pt x="1556786" y="625482"/>
                  </a:lnTo>
                  <a:lnTo>
                    <a:pt x="1557430" y="818618"/>
                  </a:lnTo>
                  <a:lnTo>
                    <a:pt x="1560008" y="1314644"/>
                  </a:lnTo>
                  <a:lnTo>
                    <a:pt x="1560652" y="1170975"/>
                  </a:lnTo>
                  <a:lnTo>
                    <a:pt x="1561941" y="708954"/>
                  </a:lnTo>
                  <a:lnTo>
                    <a:pt x="1562585" y="869560"/>
                  </a:lnTo>
                  <a:lnTo>
                    <a:pt x="1563230" y="857479"/>
                  </a:lnTo>
                  <a:lnTo>
                    <a:pt x="1565163" y="922650"/>
                  </a:lnTo>
                  <a:lnTo>
                    <a:pt x="1565807" y="632151"/>
                  </a:lnTo>
                  <a:lnTo>
                    <a:pt x="1566451" y="995872"/>
                  </a:lnTo>
                  <a:lnTo>
                    <a:pt x="1567096" y="846510"/>
                  </a:lnTo>
                  <a:lnTo>
                    <a:pt x="1568384" y="691269"/>
                  </a:lnTo>
                  <a:lnTo>
                    <a:pt x="1569673" y="988187"/>
                  </a:lnTo>
                  <a:lnTo>
                    <a:pt x="1570318" y="915440"/>
                  </a:lnTo>
                  <a:lnTo>
                    <a:pt x="1571606" y="797467"/>
                  </a:lnTo>
                  <a:lnTo>
                    <a:pt x="1572251" y="1110883"/>
                  </a:lnTo>
                  <a:lnTo>
                    <a:pt x="1572895" y="1072173"/>
                  </a:lnTo>
                  <a:lnTo>
                    <a:pt x="1573539" y="826940"/>
                  </a:lnTo>
                  <a:lnTo>
                    <a:pt x="1574184" y="1047834"/>
                  </a:lnTo>
                  <a:lnTo>
                    <a:pt x="1574828" y="1115571"/>
                  </a:lnTo>
                  <a:lnTo>
                    <a:pt x="1576117" y="901901"/>
                  </a:lnTo>
                  <a:lnTo>
                    <a:pt x="1576761" y="1059099"/>
                  </a:lnTo>
                  <a:lnTo>
                    <a:pt x="1577406" y="1011421"/>
                  </a:lnTo>
                  <a:lnTo>
                    <a:pt x="1578050" y="664103"/>
                  </a:lnTo>
                  <a:lnTo>
                    <a:pt x="1578694" y="670377"/>
                  </a:lnTo>
                  <a:lnTo>
                    <a:pt x="1581272" y="1097125"/>
                  </a:lnTo>
                  <a:lnTo>
                    <a:pt x="1582561" y="932603"/>
                  </a:lnTo>
                  <a:lnTo>
                    <a:pt x="1583205" y="998257"/>
                  </a:lnTo>
                  <a:lnTo>
                    <a:pt x="1583849" y="723221"/>
                  </a:lnTo>
                  <a:lnTo>
                    <a:pt x="1584494" y="1109919"/>
                  </a:lnTo>
                  <a:lnTo>
                    <a:pt x="1585138" y="864847"/>
                  </a:lnTo>
                  <a:lnTo>
                    <a:pt x="1585782" y="1032620"/>
                  </a:lnTo>
                  <a:lnTo>
                    <a:pt x="1586427" y="978014"/>
                  </a:lnTo>
                  <a:lnTo>
                    <a:pt x="1587071" y="988967"/>
                  </a:lnTo>
                  <a:lnTo>
                    <a:pt x="1587715" y="943856"/>
                  </a:lnTo>
                  <a:lnTo>
                    <a:pt x="1588360" y="1029604"/>
                  </a:lnTo>
                  <a:lnTo>
                    <a:pt x="1590293" y="376805"/>
                  </a:lnTo>
                  <a:lnTo>
                    <a:pt x="1592226" y="1010644"/>
                  </a:lnTo>
                  <a:lnTo>
                    <a:pt x="1592870" y="763932"/>
                  </a:lnTo>
                  <a:lnTo>
                    <a:pt x="1593515" y="1156542"/>
                  </a:lnTo>
                  <a:lnTo>
                    <a:pt x="1594159" y="1005081"/>
                  </a:lnTo>
                  <a:lnTo>
                    <a:pt x="1594803" y="1016043"/>
                  </a:lnTo>
                  <a:lnTo>
                    <a:pt x="1595448" y="782715"/>
                  </a:lnTo>
                  <a:lnTo>
                    <a:pt x="1596092" y="928507"/>
                  </a:lnTo>
                  <a:lnTo>
                    <a:pt x="1596737" y="989111"/>
                  </a:lnTo>
                  <a:lnTo>
                    <a:pt x="1597381" y="750505"/>
                  </a:lnTo>
                  <a:lnTo>
                    <a:pt x="1598025" y="877489"/>
                  </a:lnTo>
                  <a:lnTo>
                    <a:pt x="1598670" y="865842"/>
                  </a:lnTo>
                  <a:lnTo>
                    <a:pt x="1599314" y="889140"/>
                  </a:lnTo>
                  <a:lnTo>
                    <a:pt x="1599958" y="1303089"/>
                  </a:lnTo>
                  <a:lnTo>
                    <a:pt x="1600603" y="912687"/>
                  </a:lnTo>
                  <a:lnTo>
                    <a:pt x="1601247" y="947946"/>
                  </a:lnTo>
                  <a:lnTo>
                    <a:pt x="1601891" y="724255"/>
                  </a:lnTo>
                  <a:lnTo>
                    <a:pt x="1602536" y="1093956"/>
                  </a:lnTo>
                  <a:lnTo>
                    <a:pt x="1603180" y="742513"/>
                  </a:lnTo>
                  <a:lnTo>
                    <a:pt x="1604469" y="1107273"/>
                  </a:lnTo>
                  <a:lnTo>
                    <a:pt x="1605113" y="846208"/>
                  </a:lnTo>
                  <a:lnTo>
                    <a:pt x="1605758" y="888857"/>
                  </a:lnTo>
                  <a:lnTo>
                    <a:pt x="1607046" y="1086439"/>
                  </a:lnTo>
                  <a:lnTo>
                    <a:pt x="1607691" y="718777"/>
                  </a:lnTo>
                  <a:lnTo>
                    <a:pt x="1608335" y="898442"/>
                  </a:lnTo>
                  <a:lnTo>
                    <a:pt x="1608980" y="892303"/>
                  </a:lnTo>
                  <a:lnTo>
                    <a:pt x="1610268" y="1055818"/>
                  </a:lnTo>
                  <a:lnTo>
                    <a:pt x="1612201" y="794524"/>
                  </a:lnTo>
                  <a:lnTo>
                    <a:pt x="1613490" y="784458"/>
                  </a:lnTo>
                  <a:lnTo>
                    <a:pt x="1614134" y="1326144"/>
                  </a:lnTo>
                  <a:lnTo>
                    <a:pt x="1616712" y="721440"/>
                  </a:lnTo>
                  <a:lnTo>
                    <a:pt x="1617356" y="1285273"/>
                  </a:lnTo>
                  <a:lnTo>
                    <a:pt x="1618001" y="1019980"/>
                  </a:lnTo>
                  <a:lnTo>
                    <a:pt x="1619289" y="659837"/>
                  </a:lnTo>
                  <a:lnTo>
                    <a:pt x="1620578" y="1187874"/>
                  </a:lnTo>
                  <a:lnTo>
                    <a:pt x="1621222" y="1167547"/>
                  </a:lnTo>
                  <a:lnTo>
                    <a:pt x="1623156" y="910417"/>
                  </a:lnTo>
                  <a:lnTo>
                    <a:pt x="1623800" y="944517"/>
                  </a:lnTo>
                  <a:lnTo>
                    <a:pt x="1624444" y="852831"/>
                  </a:lnTo>
                  <a:lnTo>
                    <a:pt x="1625089" y="875135"/>
                  </a:lnTo>
                  <a:lnTo>
                    <a:pt x="1625733" y="1093374"/>
                  </a:lnTo>
                  <a:lnTo>
                    <a:pt x="1626377" y="894849"/>
                  </a:lnTo>
                  <a:lnTo>
                    <a:pt x="1627666" y="992621"/>
                  </a:lnTo>
                  <a:lnTo>
                    <a:pt x="1628310" y="832625"/>
                  </a:lnTo>
                  <a:lnTo>
                    <a:pt x="1628955" y="1023071"/>
                  </a:lnTo>
                  <a:lnTo>
                    <a:pt x="1629599" y="814725"/>
                  </a:lnTo>
                  <a:lnTo>
                    <a:pt x="1630244" y="721437"/>
                  </a:lnTo>
                  <a:lnTo>
                    <a:pt x="1630888" y="822834"/>
                  </a:lnTo>
                  <a:lnTo>
                    <a:pt x="1632821" y="1153928"/>
                  </a:lnTo>
                  <a:lnTo>
                    <a:pt x="1633465" y="1144878"/>
                  </a:lnTo>
                  <a:lnTo>
                    <a:pt x="1634754" y="630171"/>
                  </a:lnTo>
                  <a:lnTo>
                    <a:pt x="1635398" y="961763"/>
                  </a:lnTo>
                  <a:lnTo>
                    <a:pt x="1636043" y="817585"/>
                  </a:lnTo>
                  <a:lnTo>
                    <a:pt x="1636687" y="667828"/>
                  </a:lnTo>
                  <a:lnTo>
                    <a:pt x="1637332" y="749686"/>
                  </a:lnTo>
                  <a:lnTo>
                    <a:pt x="1637976" y="1320000"/>
                  </a:lnTo>
                  <a:lnTo>
                    <a:pt x="1638620" y="1237498"/>
                  </a:lnTo>
                  <a:lnTo>
                    <a:pt x="1639265" y="749223"/>
                  </a:lnTo>
                  <a:lnTo>
                    <a:pt x="1639909" y="1201906"/>
                  </a:lnTo>
                  <a:lnTo>
                    <a:pt x="1640553" y="1162125"/>
                  </a:lnTo>
                  <a:lnTo>
                    <a:pt x="1641198" y="700258"/>
                  </a:lnTo>
                  <a:lnTo>
                    <a:pt x="1641842" y="839609"/>
                  </a:lnTo>
                  <a:lnTo>
                    <a:pt x="1644420" y="1085833"/>
                  </a:lnTo>
                  <a:lnTo>
                    <a:pt x="1646353" y="748498"/>
                  </a:lnTo>
                  <a:lnTo>
                    <a:pt x="1648286" y="1027490"/>
                  </a:lnTo>
                  <a:lnTo>
                    <a:pt x="1650219" y="804146"/>
                  </a:lnTo>
                  <a:lnTo>
                    <a:pt x="1650863" y="806755"/>
                  </a:lnTo>
                  <a:lnTo>
                    <a:pt x="1652796" y="970441"/>
                  </a:lnTo>
                  <a:lnTo>
                    <a:pt x="1654729" y="565584"/>
                  </a:lnTo>
                  <a:lnTo>
                    <a:pt x="1656663" y="1261255"/>
                  </a:lnTo>
                  <a:lnTo>
                    <a:pt x="1657307" y="860006"/>
                  </a:lnTo>
                  <a:lnTo>
                    <a:pt x="1658596" y="874471"/>
                  </a:lnTo>
                  <a:lnTo>
                    <a:pt x="1659240" y="874839"/>
                  </a:lnTo>
                  <a:lnTo>
                    <a:pt x="1659884" y="1037407"/>
                  </a:lnTo>
                  <a:lnTo>
                    <a:pt x="1660529" y="1033393"/>
                  </a:lnTo>
                  <a:lnTo>
                    <a:pt x="1661817" y="652345"/>
                  </a:lnTo>
                  <a:lnTo>
                    <a:pt x="1663106" y="918188"/>
                  </a:lnTo>
                  <a:lnTo>
                    <a:pt x="1664395" y="775981"/>
                  </a:lnTo>
                  <a:lnTo>
                    <a:pt x="1665684" y="1053398"/>
                  </a:lnTo>
                  <a:lnTo>
                    <a:pt x="1666328" y="800689"/>
                  </a:lnTo>
                  <a:lnTo>
                    <a:pt x="1666972" y="867009"/>
                  </a:lnTo>
                  <a:lnTo>
                    <a:pt x="1667617" y="949321"/>
                  </a:lnTo>
                  <a:lnTo>
                    <a:pt x="1668261" y="864633"/>
                  </a:lnTo>
                  <a:lnTo>
                    <a:pt x="1668905" y="719291"/>
                  </a:lnTo>
                  <a:lnTo>
                    <a:pt x="1669550" y="895553"/>
                  </a:lnTo>
                  <a:lnTo>
                    <a:pt x="1670194" y="619965"/>
                  </a:lnTo>
                  <a:lnTo>
                    <a:pt x="1670839" y="797131"/>
                  </a:lnTo>
                  <a:lnTo>
                    <a:pt x="1672127" y="1050066"/>
                  </a:lnTo>
                  <a:lnTo>
                    <a:pt x="1672772" y="944594"/>
                  </a:lnTo>
                  <a:lnTo>
                    <a:pt x="1673416" y="892578"/>
                  </a:lnTo>
                  <a:lnTo>
                    <a:pt x="1674705" y="1084662"/>
                  </a:lnTo>
                  <a:lnTo>
                    <a:pt x="1675993" y="812196"/>
                  </a:lnTo>
                  <a:lnTo>
                    <a:pt x="1677282" y="1021131"/>
                  </a:lnTo>
                  <a:lnTo>
                    <a:pt x="1677927" y="717331"/>
                  </a:lnTo>
                  <a:lnTo>
                    <a:pt x="1678571" y="1202560"/>
                  </a:lnTo>
                  <a:lnTo>
                    <a:pt x="1679215" y="1039688"/>
                  </a:lnTo>
                  <a:lnTo>
                    <a:pt x="1679860" y="855232"/>
                  </a:lnTo>
                  <a:lnTo>
                    <a:pt x="1680504" y="1102209"/>
                  </a:lnTo>
                  <a:lnTo>
                    <a:pt x="1681793" y="699110"/>
                  </a:lnTo>
                  <a:lnTo>
                    <a:pt x="1682437" y="869405"/>
                  </a:lnTo>
                  <a:lnTo>
                    <a:pt x="1683082" y="760631"/>
                  </a:lnTo>
                  <a:lnTo>
                    <a:pt x="1683726" y="702977"/>
                  </a:lnTo>
                  <a:lnTo>
                    <a:pt x="1684370" y="815016"/>
                  </a:lnTo>
                  <a:lnTo>
                    <a:pt x="1685015" y="755733"/>
                  </a:lnTo>
                  <a:lnTo>
                    <a:pt x="1685659" y="783382"/>
                  </a:lnTo>
                  <a:lnTo>
                    <a:pt x="1686303" y="674341"/>
                  </a:lnTo>
                  <a:lnTo>
                    <a:pt x="1686948" y="964141"/>
                  </a:lnTo>
                  <a:lnTo>
                    <a:pt x="1688236" y="946707"/>
                  </a:lnTo>
                  <a:lnTo>
                    <a:pt x="1689525" y="720508"/>
                  </a:lnTo>
                  <a:lnTo>
                    <a:pt x="1690170" y="787797"/>
                  </a:lnTo>
                  <a:lnTo>
                    <a:pt x="1690814" y="896845"/>
                  </a:lnTo>
                  <a:lnTo>
                    <a:pt x="1691458" y="639460"/>
                  </a:lnTo>
                  <a:lnTo>
                    <a:pt x="1692103" y="789720"/>
                  </a:lnTo>
                  <a:lnTo>
                    <a:pt x="1693391" y="705937"/>
                  </a:lnTo>
                  <a:lnTo>
                    <a:pt x="1695969" y="1122716"/>
                  </a:lnTo>
                  <a:lnTo>
                    <a:pt x="1696613" y="710107"/>
                  </a:lnTo>
                  <a:lnTo>
                    <a:pt x="1697258" y="1010149"/>
                  </a:lnTo>
                  <a:lnTo>
                    <a:pt x="1697902" y="1024468"/>
                  </a:lnTo>
                  <a:lnTo>
                    <a:pt x="1698546" y="951911"/>
                  </a:lnTo>
                  <a:lnTo>
                    <a:pt x="1699191" y="1074187"/>
                  </a:lnTo>
                  <a:lnTo>
                    <a:pt x="1699835" y="822745"/>
                  </a:lnTo>
                  <a:lnTo>
                    <a:pt x="1700479" y="911356"/>
                  </a:lnTo>
                  <a:lnTo>
                    <a:pt x="1701124" y="1040205"/>
                  </a:lnTo>
                  <a:lnTo>
                    <a:pt x="1701768" y="807556"/>
                  </a:lnTo>
                  <a:lnTo>
                    <a:pt x="1702412" y="976070"/>
                  </a:lnTo>
                  <a:lnTo>
                    <a:pt x="1703057" y="880460"/>
                  </a:lnTo>
                  <a:lnTo>
                    <a:pt x="1703701" y="927519"/>
                  </a:lnTo>
                  <a:lnTo>
                    <a:pt x="1704990" y="1099645"/>
                  </a:lnTo>
                  <a:lnTo>
                    <a:pt x="1705634" y="976231"/>
                  </a:lnTo>
                  <a:lnTo>
                    <a:pt x="1706279" y="810268"/>
                  </a:lnTo>
                  <a:lnTo>
                    <a:pt x="1706923" y="994062"/>
                  </a:lnTo>
                  <a:lnTo>
                    <a:pt x="1707567" y="1393558"/>
                  </a:lnTo>
                  <a:lnTo>
                    <a:pt x="1708212" y="1018624"/>
                  </a:lnTo>
                  <a:lnTo>
                    <a:pt x="1708856" y="818061"/>
                  </a:lnTo>
                  <a:lnTo>
                    <a:pt x="1709500" y="925027"/>
                  </a:lnTo>
                  <a:lnTo>
                    <a:pt x="1710789" y="912004"/>
                  </a:lnTo>
                  <a:lnTo>
                    <a:pt x="1712078" y="1141539"/>
                  </a:lnTo>
                  <a:lnTo>
                    <a:pt x="1716588" y="619043"/>
                  </a:lnTo>
                  <a:lnTo>
                    <a:pt x="1717233" y="682225"/>
                  </a:lnTo>
                  <a:lnTo>
                    <a:pt x="1717877" y="963803"/>
                  </a:lnTo>
                  <a:lnTo>
                    <a:pt x="1718522" y="655735"/>
                  </a:lnTo>
                  <a:lnTo>
                    <a:pt x="1719810" y="1099589"/>
                  </a:lnTo>
                  <a:lnTo>
                    <a:pt x="1720455" y="866894"/>
                  </a:lnTo>
                  <a:lnTo>
                    <a:pt x="1721099" y="780248"/>
                  </a:lnTo>
                  <a:lnTo>
                    <a:pt x="1721743" y="845524"/>
                  </a:lnTo>
                  <a:lnTo>
                    <a:pt x="1722388" y="799639"/>
                  </a:lnTo>
                  <a:lnTo>
                    <a:pt x="1723032" y="1112736"/>
                  </a:lnTo>
                  <a:lnTo>
                    <a:pt x="1723677" y="965955"/>
                  </a:lnTo>
                  <a:lnTo>
                    <a:pt x="1725610" y="723318"/>
                  </a:lnTo>
                  <a:lnTo>
                    <a:pt x="1728831" y="904528"/>
                  </a:lnTo>
                  <a:lnTo>
                    <a:pt x="1729476" y="1036075"/>
                  </a:lnTo>
                  <a:lnTo>
                    <a:pt x="1730120" y="752576"/>
                  </a:lnTo>
                  <a:lnTo>
                    <a:pt x="1730765" y="1013350"/>
                  </a:lnTo>
                  <a:lnTo>
                    <a:pt x="1731409" y="889066"/>
                  </a:lnTo>
                  <a:lnTo>
                    <a:pt x="1732698" y="1180337"/>
                  </a:lnTo>
                  <a:lnTo>
                    <a:pt x="1733342" y="680175"/>
                  </a:lnTo>
                  <a:lnTo>
                    <a:pt x="1733986" y="1064135"/>
                  </a:lnTo>
                  <a:lnTo>
                    <a:pt x="1735275" y="781919"/>
                  </a:lnTo>
                  <a:lnTo>
                    <a:pt x="1735919" y="810895"/>
                  </a:lnTo>
                  <a:lnTo>
                    <a:pt x="1736564" y="823925"/>
                  </a:lnTo>
                  <a:lnTo>
                    <a:pt x="1738497" y="1095884"/>
                  </a:lnTo>
                  <a:lnTo>
                    <a:pt x="1740430" y="744027"/>
                  </a:lnTo>
                  <a:lnTo>
                    <a:pt x="1741074" y="774525"/>
                  </a:lnTo>
                  <a:lnTo>
                    <a:pt x="1741719" y="975053"/>
                  </a:lnTo>
                  <a:lnTo>
                    <a:pt x="1742363" y="822820"/>
                  </a:lnTo>
                  <a:lnTo>
                    <a:pt x="1743007" y="857583"/>
                  </a:lnTo>
                  <a:lnTo>
                    <a:pt x="1744941" y="1114526"/>
                  </a:lnTo>
                  <a:lnTo>
                    <a:pt x="1745585" y="848560"/>
                  </a:lnTo>
                  <a:lnTo>
                    <a:pt x="1746229" y="855600"/>
                  </a:lnTo>
                  <a:lnTo>
                    <a:pt x="1746874" y="1017293"/>
                  </a:lnTo>
                  <a:lnTo>
                    <a:pt x="1748162" y="992514"/>
                  </a:lnTo>
                  <a:lnTo>
                    <a:pt x="1749451" y="778316"/>
                  </a:lnTo>
                  <a:lnTo>
                    <a:pt x="1750095" y="1082486"/>
                  </a:lnTo>
                  <a:lnTo>
                    <a:pt x="1750740" y="991298"/>
                  </a:lnTo>
                  <a:lnTo>
                    <a:pt x="1751384" y="954963"/>
                  </a:lnTo>
                  <a:lnTo>
                    <a:pt x="1752029" y="961022"/>
                  </a:lnTo>
                  <a:lnTo>
                    <a:pt x="1754606" y="1090580"/>
                  </a:lnTo>
                  <a:lnTo>
                    <a:pt x="1755895" y="1007896"/>
                  </a:lnTo>
                  <a:lnTo>
                    <a:pt x="1756539" y="782838"/>
                  </a:lnTo>
                  <a:lnTo>
                    <a:pt x="1757828" y="784782"/>
                  </a:lnTo>
                  <a:lnTo>
                    <a:pt x="1758472" y="1144434"/>
                  </a:lnTo>
                  <a:lnTo>
                    <a:pt x="1759117" y="1038654"/>
                  </a:lnTo>
                  <a:lnTo>
                    <a:pt x="1761050" y="816097"/>
                  </a:lnTo>
                  <a:lnTo>
                    <a:pt x="1761694" y="894306"/>
                  </a:lnTo>
                  <a:lnTo>
                    <a:pt x="1762983" y="1255171"/>
                  </a:lnTo>
                  <a:lnTo>
                    <a:pt x="1763627" y="861782"/>
                  </a:lnTo>
                  <a:lnTo>
                    <a:pt x="1764916" y="902971"/>
                  </a:lnTo>
                  <a:lnTo>
                    <a:pt x="1766205" y="986728"/>
                  </a:lnTo>
                  <a:lnTo>
                    <a:pt x="1768138" y="660918"/>
                  </a:lnTo>
                  <a:lnTo>
                    <a:pt x="1768782" y="919213"/>
                  </a:lnTo>
                  <a:lnTo>
                    <a:pt x="1769426" y="875266"/>
                  </a:lnTo>
                  <a:lnTo>
                    <a:pt x="1771360" y="701348"/>
                  </a:lnTo>
                  <a:lnTo>
                    <a:pt x="1772004" y="753179"/>
                  </a:lnTo>
                  <a:lnTo>
                    <a:pt x="1772648" y="726116"/>
                  </a:lnTo>
                  <a:lnTo>
                    <a:pt x="1773293" y="529933"/>
                  </a:lnTo>
                  <a:lnTo>
                    <a:pt x="1774581" y="543800"/>
                  </a:lnTo>
                  <a:lnTo>
                    <a:pt x="1777159" y="1159377"/>
                  </a:lnTo>
                  <a:lnTo>
                    <a:pt x="1780381" y="718613"/>
                  </a:lnTo>
                  <a:lnTo>
                    <a:pt x="1781669" y="881992"/>
                  </a:lnTo>
                  <a:lnTo>
                    <a:pt x="1782314" y="658002"/>
                  </a:lnTo>
                  <a:lnTo>
                    <a:pt x="1784247" y="1023351"/>
                  </a:lnTo>
                  <a:lnTo>
                    <a:pt x="1784891" y="997497"/>
                  </a:lnTo>
                  <a:lnTo>
                    <a:pt x="1785536" y="1105100"/>
                  </a:lnTo>
                  <a:lnTo>
                    <a:pt x="1786180" y="1043020"/>
                  </a:lnTo>
                  <a:lnTo>
                    <a:pt x="1786824" y="1018653"/>
                  </a:lnTo>
                  <a:lnTo>
                    <a:pt x="1788113" y="879269"/>
                  </a:lnTo>
                  <a:lnTo>
                    <a:pt x="1788757" y="917345"/>
                  </a:lnTo>
                  <a:lnTo>
                    <a:pt x="1789402" y="699626"/>
                  </a:lnTo>
                  <a:lnTo>
                    <a:pt x="1790690" y="1100823"/>
                  </a:lnTo>
                  <a:lnTo>
                    <a:pt x="1791335" y="1061355"/>
                  </a:lnTo>
                  <a:lnTo>
                    <a:pt x="1791979" y="864737"/>
                  </a:lnTo>
                  <a:lnTo>
                    <a:pt x="1793268" y="1163720"/>
                  </a:lnTo>
                  <a:lnTo>
                    <a:pt x="1793912" y="1056077"/>
                  </a:lnTo>
                  <a:lnTo>
                    <a:pt x="1796490" y="957638"/>
                  </a:lnTo>
                  <a:lnTo>
                    <a:pt x="1797779" y="1036985"/>
                  </a:lnTo>
                  <a:lnTo>
                    <a:pt x="1798423" y="1182100"/>
                  </a:lnTo>
                  <a:lnTo>
                    <a:pt x="1800356" y="785485"/>
                  </a:lnTo>
                  <a:lnTo>
                    <a:pt x="1801645" y="1150945"/>
                  </a:lnTo>
                  <a:lnTo>
                    <a:pt x="1803578" y="258783"/>
                  </a:lnTo>
                  <a:lnTo>
                    <a:pt x="1804867" y="987943"/>
                  </a:lnTo>
                  <a:lnTo>
                    <a:pt x="1805511" y="940097"/>
                  </a:lnTo>
                  <a:lnTo>
                    <a:pt x="1806155" y="681037"/>
                  </a:lnTo>
                  <a:lnTo>
                    <a:pt x="1806800" y="880563"/>
                  </a:lnTo>
                  <a:lnTo>
                    <a:pt x="1807444" y="774009"/>
                  </a:lnTo>
                  <a:lnTo>
                    <a:pt x="1808733" y="1179532"/>
                  </a:lnTo>
                  <a:lnTo>
                    <a:pt x="1810666" y="744353"/>
                  </a:lnTo>
                  <a:lnTo>
                    <a:pt x="1811310" y="1042695"/>
                  </a:lnTo>
                  <a:lnTo>
                    <a:pt x="1811955" y="943959"/>
                  </a:lnTo>
                  <a:lnTo>
                    <a:pt x="1812599" y="721750"/>
                  </a:lnTo>
                  <a:lnTo>
                    <a:pt x="1813888" y="1077535"/>
                  </a:lnTo>
                  <a:lnTo>
                    <a:pt x="1814532" y="1067091"/>
                  </a:lnTo>
                  <a:lnTo>
                    <a:pt x="1816465" y="654534"/>
                  </a:lnTo>
                  <a:lnTo>
                    <a:pt x="1817754" y="1215090"/>
                  </a:lnTo>
                  <a:lnTo>
                    <a:pt x="1818398" y="577108"/>
                  </a:lnTo>
                  <a:lnTo>
                    <a:pt x="1819043" y="753693"/>
                  </a:lnTo>
                  <a:lnTo>
                    <a:pt x="1820331" y="1311414"/>
                  </a:lnTo>
                  <a:lnTo>
                    <a:pt x="1820976" y="1031120"/>
                  </a:lnTo>
                  <a:lnTo>
                    <a:pt x="1821620" y="838890"/>
                  </a:lnTo>
                  <a:lnTo>
                    <a:pt x="1822264" y="918541"/>
                  </a:lnTo>
                  <a:lnTo>
                    <a:pt x="1823553" y="1127962"/>
                  </a:lnTo>
                  <a:lnTo>
                    <a:pt x="1824197" y="852463"/>
                  </a:lnTo>
                  <a:lnTo>
                    <a:pt x="1824842" y="1429768"/>
                  </a:lnTo>
                  <a:lnTo>
                    <a:pt x="1825486" y="828569"/>
                  </a:lnTo>
                  <a:lnTo>
                    <a:pt x="1826131" y="1162569"/>
                  </a:lnTo>
                  <a:lnTo>
                    <a:pt x="1826775" y="992531"/>
                  </a:lnTo>
                  <a:lnTo>
                    <a:pt x="1828708" y="835403"/>
                  </a:lnTo>
                  <a:lnTo>
                    <a:pt x="1829352" y="1066865"/>
                  </a:lnTo>
                  <a:lnTo>
                    <a:pt x="1829997" y="977332"/>
                  </a:lnTo>
                  <a:lnTo>
                    <a:pt x="1830641" y="746786"/>
                  </a:lnTo>
                  <a:lnTo>
                    <a:pt x="1831286" y="837854"/>
                  </a:lnTo>
                  <a:lnTo>
                    <a:pt x="1831930" y="1026670"/>
                  </a:lnTo>
                  <a:lnTo>
                    <a:pt x="1832574" y="885467"/>
                  </a:lnTo>
                  <a:lnTo>
                    <a:pt x="1833219" y="841553"/>
                  </a:lnTo>
                  <a:lnTo>
                    <a:pt x="1833863" y="656422"/>
                  </a:lnTo>
                  <a:lnTo>
                    <a:pt x="1835152" y="1157876"/>
                  </a:lnTo>
                  <a:lnTo>
                    <a:pt x="1837085" y="787034"/>
                  </a:lnTo>
                  <a:lnTo>
                    <a:pt x="1837729" y="1139598"/>
                  </a:lnTo>
                  <a:lnTo>
                    <a:pt x="1838374" y="719391"/>
                  </a:lnTo>
                  <a:lnTo>
                    <a:pt x="1839018" y="1305687"/>
                  </a:lnTo>
                  <a:lnTo>
                    <a:pt x="1840307" y="1248494"/>
                  </a:lnTo>
                  <a:lnTo>
                    <a:pt x="1841595" y="990557"/>
                  </a:lnTo>
                  <a:lnTo>
                    <a:pt x="1842240" y="1011877"/>
                  </a:lnTo>
                  <a:lnTo>
                    <a:pt x="1844173" y="822338"/>
                  </a:lnTo>
                  <a:lnTo>
                    <a:pt x="1844817" y="1207335"/>
                  </a:lnTo>
                  <a:lnTo>
                    <a:pt x="1845462" y="783757"/>
                  </a:lnTo>
                  <a:lnTo>
                    <a:pt x="1846106" y="1120804"/>
                  </a:lnTo>
                  <a:lnTo>
                    <a:pt x="1846750" y="1001299"/>
                  </a:lnTo>
                  <a:lnTo>
                    <a:pt x="1847395" y="931159"/>
                  </a:lnTo>
                  <a:lnTo>
                    <a:pt x="1848039" y="960934"/>
                  </a:lnTo>
                  <a:lnTo>
                    <a:pt x="1848683" y="969903"/>
                  </a:lnTo>
                  <a:lnTo>
                    <a:pt x="1849328" y="696048"/>
                  </a:lnTo>
                  <a:lnTo>
                    <a:pt x="1849972" y="995289"/>
                  </a:lnTo>
                  <a:lnTo>
                    <a:pt x="1851905" y="611257"/>
                  </a:lnTo>
                  <a:lnTo>
                    <a:pt x="1853838" y="952966"/>
                  </a:lnTo>
                  <a:lnTo>
                    <a:pt x="1854483" y="835059"/>
                  </a:lnTo>
                  <a:lnTo>
                    <a:pt x="1855771" y="1021655"/>
                  </a:lnTo>
                  <a:lnTo>
                    <a:pt x="1856416" y="388589"/>
                  </a:lnTo>
                  <a:lnTo>
                    <a:pt x="1857060" y="897661"/>
                  </a:lnTo>
                  <a:lnTo>
                    <a:pt x="1857704" y="850364"/>
                  </a:lnTo>
                  <a:lnTo>
                    <a:pt x="1858349" y="934374"/>
                  </a:lnTo>
                  <a:lnTo>
                    <a:pt x="1858993" y="888774"/>
                  </a:lnTo>
                  <a:lnTo>
                    <a:pt x="1859638" y="534162"/>
                  </a:lnTo>
                  <a:lnTo>
                    <a:pt x="1860282" y="1028753"/>
                  </a:lnTo>
                  <a:lnTo>
                    <a:pt x="1860926" y="1019720"/>
                  </a:lnTo>
                  <a:lnTo>
                    <a:pt x="1861571" y="773586"/>
                  </a:lnTo>
                  <a:lnTo>
                    <a:pt x="1862215" y="788923"/>
                  </a:lnTo>
                  <a:lnTo>
                    <a:pt x="1862859" y="929833"/>
                  </a:lnTo>
                  <a:lnTo>
                    <a:pt x="1863504" y="907568"/>
                  </a:lnTo>
                  <a:lnTo>
                    <a:pt x="1864148" y="720969"/>
                  </a:lnTo>
                  <a:lnTo>
                    <a:pt x="1864792" y="982216"/>
                  </a:lnTo>
                  <a:lnTo>
                    <a:pt x="1865437" y="909412"/>
                  </a:lnTo>
                  <a:lnTo>
                    <a:pt x="1866081" y="657099"/>
                  </a:lnTo>
                  <a:lnTo>
                    <a:pt x="1866726" y="714030"/>
                  </a:lnTo>
                  <a:lnTo>
                    <a:pt x="1867370" y="1032958"/>
                  </a:lnTo>
                  <a:lnTo>
                    <a:pt x="1868014" y="831953"/>
                  </a:lnTo>
                  <a:lnTo>
                    <a:pt x="1868659" y="783336"/>
                  </a:lnTo>
                  <a:lnTo>
                    <a:pt x="1869303" y="827568"/>
                  </a:lnTo>
                  <a:lnTo>
                    <a:pt x="1869947" y="841421"/>
                  </a:lnTo>
                  <a:lnTo>
                    <a:pt x="1870592" y="900709"/>
                  </a:lnTo>
                  <a:lnTo>
                    <a:pt x="1871236" y="1311308"/>
                  </a:lnTo>
                  <a:lnTo>
                    <a:pt x="1871881" y="1132326"/>
                  </a:lnTo>
                  <a:lnTo>
                    <a:pt x="1872525" y="1091058"/>
                  </a:lnTo>
                  <a:lnTo>
                    <a:pt x="1873814" y="888185"/>
                  </a:lnTo>
                  <a:lnTo>
                    <a:pt x="1874458" y="1003784"/>
                  </a:lnTo>
                  <a:lnTo>
                    <a:pt x="1875102" y="823988"/>
                  </a:lnTo>
                  <a:lnTo>
                    <a:pt x="1875747" y="1078194"/>
                  </a:lnTo>
                  <a:lnTo>
                    <a:pt x="1876391" y="919952"/>
                  </a:lnTo>
                  <a:lnTo>
                    <a:pt x="1877035" y="783548"/>
                  </a:lnTo>
                  <a:lnTo>
                    <a:pt x="1877680" y="1050171"/>
                  </a:lnTo>
                  <a:lnTo>
                    <a:pt x="1878324" y="873853"/>
                  </a:lnTo>
                  <a:lnTo>
                    <a:pt x="1878969" y="841904"/>
                  </a:lnTo>
                  <a:lnTo>
                    <a:pt x="1880902" y="1126869"/>
                  </a:lnTo>
                  <a:lnTo>
                    <a:pt x="1881546" y="1112338"/>
                  </a:lnTo>
                  <a:lnTo>
                    <a:pt x="1882190" y="816949"/>
                  </a:lnTo>
                  <a:lnTo>
                    <a:pt x="1882835" y="1056213"/>
                  </a:lnTo>
                  <a:lnTo>
                    <a:pt x="1883479" y="1036602"/>
                  </a:lnTo>
                  <a:lnTo>
                    <a:pt x="1884768" y="1220614"/>
                  </a:lnTo>
                  <a:lnTo>
                    <a:pt x="1885412" y="1142382"/>
                  </a:lnTo>
                  <a:lnTo>
                    <a:pt x="1886057" y="1002247"/>
                  </a:lnTo>
                  <a:lnTo>
                    <a:pt x="1886701" y="1090179"/>
                  </a:lnTo>
                  <a:lnTo>
                    <a:pt x="1887345" y="1149236"/>
                  </a:lnTo>
                  <a:lnTo>
                    <a:pt x="1888634" y="958559"/>
                  </a:lnTo>
                  <a:lnTo>
                    <a:pt x="1889278" y="1029211"/>
                  </a:lnTo>
                  <a:lnTo>
                    <a:pt x="1889923" y="931121"/>
                  </a:lnTo>
                  <a:lnTo>
                    <a:pt x="1890567" y="955615"/>
                  </a:lnTo>
                  <a:lnTo>
                    <a:pt x="1891211" y="1120965"/>
                  </a:lnTo>
                  <a:lnTo>
                    <a:pt x="1892500" y="1143594"/>
                  </a:lnTo>
                  <a:lnTo>
                    <a:pt x="1893145" y="692736"/>
                  </a:lnTo>
                  <a:lnTo>
                    <a:pt x="1893789" y="766453"/>
                  </a:lnTo>
                  <a:lnTo>
                    <a:pt x="1894433" y="1134214"/>
                  </a:lnTo>
                  <a:lnTo>
                    <a:pt x="1895078" y="739961"/>
                  </a:lnTo>
                  <a:lnTo>
                    <a:pt x="1895722" y="812345"/>
                  </a:lnTo>
                  <a:lnTo>
                    <a:pt x="1896366" y="669983"/>
                  </a:lnTo>
                  <a:lnTo>
                    <a:pt x="1897011" y="951566"/>
                  </a:lnTo>
                  <a:lnTo>
                    <a:pt x="1897655" y="798841"/>
                  </a:lnTo>
                  <a:lnTo>
                    <a:pt x="1898299" y="851785"/>
                  </a:lnTo>
                  <a:lnTo>
                    <a:pt x="1898944" y="839277"/>
                  </a:lnTo>
                  <a:lnTo>
                    <a:pt x="1900233" y="751164"/>
                  </a:lnTo>
                  <a:lnTo>
                    <a:pt x="1902166" y="1543573"/>
                  </a:lnTo>
                  <a:lnTo>
                    <a:pt x="1902810" y="399620"/>
                  </a:lnTo>
                  <a:lnTo>
                    <a:pt x="1903454" y="1013174"/>
                  </a:lnTo>
                  <a:lnTo>
                    <a:pt x="1904099" y="858899"/>
                  </a:lnTo>
                  <a:lnTo>
                    <a:pt x="1904743" y="991545"/>
                  </a:lnTo>
                  <a:lnTo>
                    <a:pt x="1905388" y="1076061"/>
                  </a:lnTo>
                  <a:lnTo>
                    <a:pt x="1906032" y="889321"/>
                  </a:lnTo>
                  <a:lnTo>
                    <a:pt x="1907965" y="1395994"/>
                  </a:lnTo>
                  <a:lnTo>
                    <a:pt x="1909254" y="554180"/>
                  </a:lnTo>
                  <a:lnTo>
                    <a:pt x="1909898" y="809378"/>
                  </a:lnTo>
                  <a:lnTo>
                    <a:pt x="1910542" y="1012059"/>
                  </a:lnTo>
                  <a:lnTo>
                    <a:pt x="1911831" y="985228"/>
                  </a:lnTo>
                  <a:lnTo>
                    <a:pt x="1912476" y="1055102"/>
                  </a:lnTo>
                  <a:lnTo>
                    <a:pt x="1913120" y="1321958"/>
                  </a:lnTo>
                  <a:lnTo>
                    <a:pt x="1913764" y="1052292"/>
                  </a:lnTo>
                  <a:lnTo>
                    <a:pt x="1914409" y="1027883"/>
                  </a:lnTo>
                  <a:lnTo>
                    <a:pt x="1915053" y="850785"/>
                  </a:lnTo>
                  <a:lnTo>
                    <a:pt x="1915697" y="982102"/>
                  </a:lnTo>
                  <a:lnTo>
                    <a:pt x="1916342" y="1073918"/>
                  </a:lnTo>
                  <a:lnTo>
                    <a:pt x="1916986" y="956021"/>
                  </a:lnTo>
                  <a:lnTo>
                    <a:pt x="1917630" y="968845"/>
                  </a:lnTo>
                  <a:lnTo>
                    <a:pt x="1918275" y="1089067"/>
                  </a:lnTo>
                  <a:lnTo>
                    <a:pt x="1919564" y="793130"/>
                  </a:lnTo>
                  <a:lnTo>
                    <a:pt x="1921497" y="1140097"/>
                  </a:lnTo>
                  <a:lnTo>
                    <a:pt x="1922141" y="1108004"/>
                  </a:lnTo>
                  <a:lnTo>
                    <a:pt x="1923430" y="686728"/>
                  </a:lnTo>
                  <a:lnTo>
                    <a:pt x="1924074" y="1043506"/>
                  </a:lnTo>
                  <a:lnTo>
                    <a:pt x="1924718" y="821324"/>
                  </a:lnTo>
                  <a:lnTo>
                    <a:pt x="1925363" y="728285"/>
                  </a:lnTo>
                  <a:lnTo>
                    <a:pt x="1927296" y="1117870"/>
                  </a:lnTo>
                  <a:lnTo>
                    <a:pt x="1929229" y="724584"/>
                  </a:lnTo>
                  <a:lnTo>
                    <a:pt x="1932451" y="1211785"/>
                  </a:lnTo>
                  <a:lnTo>
                    <a:pt x="1935673" y="868955"/>
                  </a:lnTo>
                  <a:lnTo>
                    <a:pt x="1936317" y="1095398"/>
                  </a:lnTo>
                  <a:lnTo>
                    <a:pt x="1936961" y="1061226"/>
                  </a:lnTo>
                  <a:lnTo>
                    <a:pt x="1937606" y="812641"/>
                  </a:lnTo>
                  <a:lnTo>
                    <a:pt x="1938250" y="1008540"/>
                  </a:lnTo>
                  <a:lnTo>
                    <a:pt x="1938895" y="993012"/>
                  </a:lnTo>
                  <a:lnTo>
                    <a:pt x="1940828" y="609606"/>
                  </a:lnTo>
                  <a:lnTo>
                    <a:pt x="1941472" y="683063"/>
                  </a:lnTo>
                  <a:lnTo>
                    <a:pt x="1945338" y="1035790"/>
                  </a:lnTo>
                  <a:lnTo>
                    <a:pt x="1945983" y="746577"/>
                  </a:lnTo>
                  <a:lnTo>
                    <a:pt x="1946627" y="934474"/>
                  </a:lnTo>
                  <a:lnTo>
                    <a:pt x="1947271" y="1170371"/>
                  </a:lnTo>
                  <a:lnTo>
                    <a:pt x="1947916" y="832550"/>
                  </a:lnTo>
                  <a:lnTo>
                    <a:pt x="1948560" y="1048946"/>
                  </a:lnTo>
                  <a:lnTo>
                    <a:pt x="1950493" y="775135"/>
                  </a:lnTo>
                  <a:lnTo>
                    <a:pt x="1951137" y="1177568"/>
                  </a:lnTo>
                  <a:lnTo>
                    <a:pt x="1951782" y="1026504"/>
                  </a:lnTo>
                  <a:lnTo>
                    <a:pt x="1952426" y="816684"/>
                  </a:lnTo>
                  <a:lnTo>
                    <a:pt x="1953071" y="912167"/>
                  </a:lnTo>
                  <a:lnTo>
                    <a:pt x="1953715" y="1035323"/>
                  </a:lnTo>
                  <a:lnTo>
                    <a:pt x="1954359" y="858863"/>
                  </a:lnTo>
                  <a:lnTo>
                    <a:pt x="1955004" y="1012456"/>
                  </a:lnTo>
                  <a:lnTo>
                    <a:pt x="1955648" y="964132"/>
                  </a:lnTo>
                  <a:lnTo>
                    <a:pt x="1956292" y="1095238"/>
                  </a:lnTo>
                  <a:lnTo>
                    <a:pt x="1958225" y="703351"/>
                  </a:lnTo>
                  <a:lnTo>
                    <a:pt x="1958870" y="708227"/>
                  </a:lnTo>
                  <a:lnTo>
                    <a:pt x="1959514" y="429927"/>
                  </a:lnTo>
                  <a:lnTo>
                    <a:pt x="1960159" y="610357"/>
                  </a:lnTo>
                  <a:lnTo>
                    <a:pt x="1960803" y="992732"/>
                  </a:lnTo>
                  <a:lnTo>
                    <a:pt x="1962092" y="950640"/>
                  </a:lnTo>
                  <a:lnTo>
                    <a:pt x="1962736" y="889636"/>
                  </a:lnTo>
                  <a:lnTo>
                    <a:pt x="1963380" y="577737"/>
                  </a:lnTo>
                  <a:lnTo>
                    <a:pt x="1964025" y="978232"/>
                  </a:lnTo>
                  <a:lnTo>
                    <a:pt x="1964669" y="742420"/>
                  </a:lnTo>
                  <a:lnTo>
                    <a:pt x="1967247" y="957688"/>
                  </a:lnTo>
                  <a:lnTo>
                    <a:pt x="1968535" y="960541"/>
                  </a:lnTo>
                  <a:lnTo>
                    <a:pt x="1969824" y="872359"/>
                  </a:lnTo>
                  <a:lnTo>
                    <a:pt x="1970468" y="993382"/>
                  </a:lnTo>
                  <a:lnTo>
                    <a:pt x="1971113" y="895207"/>
                  </a:lnTo>
                  <a:lnTo>
                    <a:pt x="1971757" y="903815"/>
                  </a:lnTo>
                  <a:lnTo>
                    <a:pt x="1972401" y="1006087"/>
                  </a:lnTo>
                  <a:lnTo>
                    <a:pt x="1973046" y="836674"/>
                  </a:lnTo>
                  <a:lnTo>
                    <a:pt x="1973690" y="932345"/>
                  </a:lnTo>
                  <a:lnTo>
                    <a:pt x="1974979" y="1131077"/>
                  </a:lnTo>
                  <a:lnTo>
                    <a:pt x="1975623" y="1119508"/>
                  </a:lnTo>
                  <a:lnTo>
                    <a:pt x="1976268" y="960615"/>
                  </a:lnTo>
                  <a:lnTo>
                    <a:pt x="1976912" y="1270956"/>
                  </a:lnTo>
                  <a:lnTo>
                    <a:pt x="1977556" y="1211612"/>
                  </a:lnTo>
                  <a:lnTo>
                    <a:pt x="1978845" y="894134"/>
                  </a:lnTo>
                  <a:lnTo>
                    <a:pt x="1979490" y="981305"/>
                  </a:lnTo>
                  <a:lnTo>
                    <a:pt x="1980134" y="1475812"/>
                  </a:lnTo>
                  <a:lnTo>
                    <a:pt x="1980778" y="1060723"/>
                  </a:lnTo>
                  <a:lnTo>
                    <a:pt x="1981423" y="1024643"/>
                  </a:lnTo>
                  <a:lnTo>
                    <a:pt x="1982711" y="1236986"/>
                  </a:lnTo>
                  <a:lnTo>
                    <a:pt x="1983356" y="870810"/>
                  </a:lnTo>
                  <a:lnTo>
                    <a:pt x="1984644" y="883828"/>
                  </a:lnTo>
                  <a:lnTo>
                    <a:pt x="1985933" y="903252"/>
                  </a:lnTo>
                  <a:lnTo>
                    <a:pt x="1987222" y="1268181"/>
                  </a:lnTo>
                  <a:lnTo>
                    <a:pt x="1987866" y="1264334"/>
                  </a:lnTo>
                  <a:lnTo>
                    <a:pt x="1989155" y="1341818"/>
                  </a:lnTo>
                  <a:lnTo>
                    <a:pt x="1989799" y="800587"/>
                  </a:lnTo>
                  <a:lnTo>
                    <a:pt x="1990444" y="1121942"/>
                  </a:lnTo>
                  <a:lnTo>
                    <a:pt x="1991088" y="996875"/>
                  </a:lnTo>
                  <a:lnTo>
                    <a:pt x="1991732" y="1048320"/>
                  </a:lnTo>
                  <a:lnTo>
                    <a:pt x="1993021" y="1302373"/>
                  </a:lnTo>
                  <a:lnTo>
                    <a:pt x="1994310" y="959565"/>
                  </a:lnTo>
                  <a:lnTo>
                    <a:pt x="1994954" y="1208344"/>
                  </a:lnTo>
                  <a:lnTo>
                    <a:pt x="1996243" y="1187831"/>
                  </a:lnTo>
                  <a:lnTo>
                    <a:pt x="1998820" y="834223"/>
                  </a:lnTo>
                  <a:lnTo>
                    <a:pt x="2000109" y="728031"/>
                  </a:lnTo>
                  <a:lnTo>
                    <a:pt x="2002042" y="1068901"/>
                  </a:lnTo>
                  <a:lnTo>
                    <a:pt x="2003331" y="834733"/>
                  </a:lnTo>
                  <a:lnTo>
                    <a:pt x="2003975" y="914472"/>
                  </a:lnTo>
                  <a:lnTo>
                    <a:pt x="2004620" y="1037431"/>
                  </a:lnTo>
                  <a:lnTo>
                    <a:pt x="2005264" y="700412"/>
                  </a:lnTo>
                  <a:lnTo>
                    <a:pt x="2005908" y="840205"/>
                  </a:lnTo>
                  <a:lnTo>
                    <a:pt x="2007842" y="1161974"/>
                  </a:lnTo>
                  <a:lnTo>
                    <a:pt x="2007197" y="837030"/>
                  </a:lnTo>
                  <a:lnTo>
                    <a:pt x="2008486" y="1023916"/>
                  </a:lnTo>
                  <a:lnTo>
                    <a:pt x="2009130" y="833404"/>
                  </a:lnTo>
                  <a:lnTo>
                    <a:pt x="2009775" y="1143327"/>
                  </a:lnTo>
                  <a:lnTo>
                    <a:pt x="2010419" y="853047"/>
                  </a:lnTo>
                  <a:lnTo>
                    <a:pt x="2011063" y="1075105"/>
                  </a:lnTo>
                  <a:lnTo>
                    <a:pt x="2011708" y="834769"/>
                  </a:lnTo>
                  <a:lnTo>
                    <a:pt x="2014285" y="1088535"/>
                  </a:lnTo>
                  <a:lnTo>
                    <a:pt x="2014930" y="656212"/>
                  </a:lnTo>
                  <a:lnTo>
                    <a:pt x="2015574" y="903226"/>
                  </a:lnTo>
                  <a:lnTo>
                    <a:pt x="2016218" y="1118018"/>
                  </a:lnTo>
                  <a:lnTo>
                    <a:pt x="2016863" y="783063"/>
                  </a:lnTo>
                  <a:lnTo>
                    <a:pt x="2017507" y="935181"/>
                  </a:lnTo>
                  <a:lnTo>
                    <a:pt x="2018151" y="960958"/>
                  </a:lnTo>
                  <a:lnTo>
                    <a:pt x="2018796" y="949124"/>
                  </a:lnTo>
                  <a:lnTo>
                    <a:pt x="2019440" y="759567"/>
                  </a:lnTo>
                  <a:lnTo>
                    <a:pt x="2020085" y="909185"/>
                  </a:lnTo>
                  <a:lnTo>
                    <a:pt x="2020729" y="967053"/>
                  </a:lnTo>
                  <a:lnTo>
                    <a:pt x="2022018" y="731189"/>
                  </a:lnTo>
                  <a:lnTo>
                    <a:pt x="2022662" y="809044"/>
                  </a:lnTo>
                  <a:lnTo>
                    <a:pt x="2024595" y="978554"/>
                  </a:lnTo>
                  <a:lnTo>
                    <a:pt x="2025239" y="977705"/>
                  </a:lnTo>
                  <a:lnTo>
                    <a:pt x="2025884" y="958988"/>
                  </a:lnTo>
                  <a:lnTo>
                    <a:pt x="2027817" y="1101114"/>
                  </a:lnTo>
                  <a:lnTo>
                    <a:pt x="2029750" y="721310"/>
                  </a:lnTo>
                  <a:lnTo>
                    <a:pt x="2030394" y="728172"/>
                  </a:lnTo>
                  <a:lnTo>
                    <a:pt x="2031683" y="600255"/>
                  </a:lnTo>
                  <a:lnTo>
                    <a:pt x="2032327" y="885771"/>
                  </a:lnTo>
                  <a:lnTo>
                    <a:pt x="2032972" y="772722"/>
                  </a:lnTo>
                  <a:lnTo>
                    <a:pt x="2033616" y="772838"/>
                  </a:lnTo>
                  <a:lnTo>
                    <a:pt x="2034905" y="681815"/>
                  </a:lnTo>
                  <a:lnTo>
                    <a:pt x="2036194" y="1015802"/>
                  </a:lnTo>
                  <a:lnTo>
                    <a:pt x="2036838" y="818404"/>
                  </a:lnTo>
                  <a:lnTo>
                    <a:pt x="2037482" y="1007534"/>
                  </a:lnTo>
                  <a:lnTo>
                    <a:pt x="2038127" y="915005"/>
                  </a:lnTo>
                  <a:lnTo>
                    <a:pt x="2038771" y="1120327"/>
                  </a:lnTo>
                  <a:lnTo>
                    <a:pt x="2039415" y="935478"/>
                  </a:lnTo>
                  <a:lnTo>
                    <a:pt x="2041349" y="483631"/>
                  </a:lnTo>
                  <a:lnTo>
                    <a:pt x="2043282" y="904669"/>
                  </a:lnTo>
                  <a:lnTo>
                    <a:pt x="2043926" y="398198"/>
                  </a:lnTo>
                  <a:lnTo>
                    <a:pt x="2044570" y="731409"/>
                  </a:lnTo>
                  <a:lnTo>
                    <a:pt x="2045215" y="1021737"/>
                  </a:lnTo>
                  <a:lnTo>
                    <a:pt x="2045859" y="794135"/>
                  </a:lnTo>
                  <a:lnTo>
                    <a:pt x="2046503" y="738106"/>
                  </a:lnTo>
                  <a:lnTo>
                    <a:pt x="2047148" y="789256"/>
                  </a:lnTo>
                  <a:lnTo>
                    <a:pt x="2047792" y="1190851"/>
                  </a:lnTo>
                  <a:lnTo>
                    <a:pt x="2048437" y="734535"/>
                  </a:lnTo>
                  <a:lnTo>
                    <a:pt x="2049081" y="779664"/>
                  </a:lnTo>
                  <a:lnTo>
                    <a:pt x="2049725" y="684629"/>
                  </a:lnTo>
                  <a:lnTo>
                    <a:pt x="2050370" y="967907"/>
                  </a:lnTo>
                  <a:lnTo>
                    <a:pt x="2051014" y="909010"/>
                  </a:lnTo>
                  <a:lnTo>
                    <a:pt x="2051658" y="744911"/>
                  </a:lnTo>
                  <a:lnTo>
                    <a:pt x="2052303" y="1383465"/>
                  </a:lnTo>
                  <a:lnTo>
                    <a:pt x="2052947" y="1203220"/>
                  </a:lnTo>
                  <a:lnTo>
                    <a:pt x="2056813" y="621308"/>
                  </a:lnTo>
                  <a:lnTo>
                    <a:pt x="2057458" y="966083"/>
                  </a:lnTo>
                  <a:lnTo>
                    <a:pt x="2058102" y="944844"/>
                  </a:lnTo>
                  <a:lnTo>
                    <a:pt x="2058746" y="652628"/>
                  </a:lnTo>
                  <a:lnTo>
                    <a:pt x="2059391" y="697302"/>
                  </a:lnTo>
                  <a:lnTo>
                    <a:pt x="2060035" y="1155197"/>
                  </a:lnTo>
                  <a:lnTo>
                    <a:pt x="2060680" y="1033647"/>
                  </a:lnTo>
                  <a:lnTo>
                    <a:pt x="2061324" y="614448"/>
                  </a:lnTo>
                  <a:lnTo>
                    <a:pt x="2061968" y="778523"/>
                  </a:lnTo>
                  <a:lnTo>
                    <a:pt x="2062613" y="1000910"/>
                  </a:lnTo>
                  <a:lnTo>
                    <a:pt x="2063257" y="770567"/>
                  </a:lnTo>
                  <a:lnTo>
                    <a:pt x="2065190" y="888145"/>
                  </a:lnTo>
                  <a:lnTo>
                    <a:pt x="2065834" y="802335"/>
                  </a:lnTo>
                  <a:lnTo>
                    <a:pt x="2067123" y="1003692"/>
                  </a:lnTo>
                  <a:lnTo>
                    <a:pt x="2067768" y="828568"/>
                  </a:lnTo>
                  <a:lnTo>
                    <a:pt x="2068412" y="1086930"/>
                  </a:lnTo>
                  <a:lnTo>
                    <a:pt x="2069056" y="854749"/>
                  </a:lnTo>
                  <a:lnTo>
                    <a:pt x="2069701" y="818692"/>
                  </a:lnTo>
                  <a:lnTo>
                    <a:pt x="2070345" y="851433"/>
                  </a:lnTo>
                  <a:lnTo>
                    <a:pt x="2070989" y="833152"/>
                  </a:lnTo>
                  <a:lnTo>
                    <a:pt x="2072922" y="1072245"/>
                  </a:lnTo>
                  <a:lnTo>
                    <a:pt x="2073567" y="923270"/>
                  </a:lnTo>
                  <a:lnTo>
                    <a:pt x="2074211" y="1062899"/>
                  </a:lnTo>
                  <a:lnTo>
                    <a:pt x="2074856" y="1219007"/>
                  </a:lnTo>
                  <a:lnTo>
                    <a:pt x="2076144" y="572168"/>
                  </a:lnTo>
                  <a:lnTo>
                    <a:pt x="2076789" y="1308197"/>
                  </a:lnTo>
                  <a:lnTo>
                    <a:pt x="2077433" y="1153990"/>
                  </a:lnTo>
                  <a:lnTo>
                    <a:pt x="2080655" y="602186"/>
                  </a:lnTo>
                  <a:lnTo>
                    <a:pt x="2081299" y="1204662"/>
                  </a:lnTo>
                  <a:lnTo>
                    <a:pt x="2081944" y="954472"/>
                  </a:lnTo>
                  <a:lnTo>
                    <a:pt x="2082588" y="1036568"/>
                  </a:lnTo>
                  <a:lnTo>
                    <a:pt x="2083232" y="542699"/>
                  </a:lnTo>
                  <a:lnTo>
                    <a:pt x="2083877" y="1060104"/>
                  </a:lnTo>
                  <a:lnTo>
                    <a:pt x="2084521" y="849237"/>
                  </a:lnTo>
                  <a:lnTo>
                    <a:pt x="2085165" y="1005542"/>
                  </a:lnTo>
                  <a:lnTo>
                    <a:pt x="2085810" y="973205"/>
                  </a:lnTo>
                  <a:lnTo>
                    <a:pt x="2086454" y="1114287"/>
                  </a:lnTo>
                  <a:lnTo>
                    <a:pt x="2087099" y="861686"/>
                  </a:lnTo>
                  <a:lnTo>
                    <a:pt x="2087743" y="928720"/>
                  </a:lnTo>
                  <a:lnTo>
                    <a:pt x="2089676" y="1010266"/>
                  </a:lnTo>
                  <a:lnTo>
                    <a:pt x="2091609" y="708647"/>
                  </a:lnTo>
                  <a:lnTo>
                    <a:pt x="2092253" y="1161962"/>
                  </a:lnTo>
                  <a:lnTo>
                    <a:pt x="2092898" y="835427"/>
                  </a:lnTo>
                  <a:lnTo>
                    <a:pt x="2094187" y="892558"/>
                  </a:lnTo>
                  <a:lnTo>
                    <a:pt x="2094831" y="1013615"/>
                  </a:lnTo>
                  <a:lnTo>
                    <a:pt x="2095475" y="930661"/>
                  </a:lnTo>
                  <a:lnTo>
                    <a:pt x="2096120" y="909535"/>
                  </a:lnTo>
                  <a:lnTo>
                    <a:pt x="2096764" y="778180"/>
                  </a:lnTo>
                  <a:lnTo>
                    <a:pt x="2097408" y="1012017"/>
                  </a:lnTo>
                  <a:lnTo>
                    <a:pt x="2098053" y="902879"/>
                  </a:lnTo>
                  <a:lnTo>
                    <a:pt x="2098697" y="949286"/>
                  </a:lnTo>
                  <a:lnTo>
                    <a:pt x="2099341" y="1288335"/>
                  </a:lnTo>
                  <a:lnTo>
                    <a:pt x="2099986" y="650308"/>
                  </a:lnTo>
                  <a:lnTo>
                    <a:pt x="2100630" y="1097611"/>
                  </a:lnTo>
                  <a:lnTo>
                    <a:pt x="2101275" y="1035977"/>
                  </a:lnTo>
                  <a:lnTo>
                    <a:pt x="2102563" y="482514"/>
                  </a:lnTo>
                  <a:lnTo>
                    <a:pt x="2103208" y="634070"/>
                  </a:lnTo>
                  <a:lnTo>
                    <a:pt x="2103852" y="607373"/>
                  </a:lnTo>
                  <a:lnTo>
                    <a:pt x="2104496" y="920039"/>
                  </a:lnTo>
                  <a:lnTo>
                    <a:pt x="2105141" y="675020"/>
                  </a:lnTo>
                  <a:lnTo>
                    <a:pt x="2106429" y="853361"/>
                  </a:lnTo>
                  <a:lnTo>
                    <a:pt x="2107074" y="653200"/>
                  </a:lnTo>
                  <a:lnTo>
                    <a:pt x="2107718" y="678172"/>
                  </a:lnTo>
                  <a:lnTo>
                    <a:pt x="2108363" y="1207079"/>
                  </a:lnTo>
                  <a:lnTo>
                    <a:pt x="2109007" y="774607"/>
                  </a:lnTo>
                  <a:lnTo>
                    <a:pt x="2109651" y="720585"/>
                  </a:lnTo>
                  <a:lnTo>
                    <a:pt x="2111584" y="1076481"/>
                  </a:lnTo>
                  <a:lnTo>
                    <a:pt x="2112229" y="1033860"/>
                  </a:lnTo>
                  <a:lnTo>
                    <a:pt x="2114806" y="676643"/>
                  </a:lnTo>
                  <a:lnTo>
                    <a:pt x="2115451" y="262386"/>
                  </a:lnTo>
                  <a:lnTo>
                    <a:pt x="2116095" y="403332"/>
                  </a:lnTo>
                  <a:lnTo>
                    <a:pt x="2118028" y="951728"/>
                  </a:lnTo>
                  <a:lnTo>
                    <a:pt x="2118672" y="816481"/>
                  </a:lnTo>
                  <a:lnTo>
                    <a:pt x="2119317" y="428552"/>
                  </a:lnTo>
                  <a:lnTo>
                    <a:pt x="2119961" y="864093"/>
                  </a:lnTo>
                  <a:lnTo>
                    <a:pt x="2120605" y="1373512"/>
                  </a:lnTo>
                  <a:lnTo>
                    <a:pt x="2122539" y="640946"/>
                  </a:lnTo>
                  <a:lnTo>
                    <a:pt x="2124472" y="1125978"/>
                  </a:lnTo>
                  <a:lnTo>
                    <a:pt x="2125116" y="646820"/>
                  </a:lnTo>
                  <a:lnTo>
                    <a:pt x="2125760" y="1325120"/>
                  </a:lnTo>
                  <a:lnTo>
                    <a:pt x="2126405" y="650142"/>
                  </a:lnTo>
                  <a:lnTo>
                    <a:pt x="2127694" y="1113712"/>
                  </a:lnTo>
                  <a:lnTo>
                    <a:pt x="2128338" y="803290"/>
                  </a:lnTo>
                  <a:lnTo>
                    <a:pt x="2129627" y="837659"/>
                  </a:lnTo>
                  <a:lnTo>
                    <a:pt x="2130271" y="1275189"/>
                  </a:lnTo>
                  <a:lnTo>
                    <a:pt x="2130915" y="1011431"/>
                  </a:lnTo>
                  <a:lnTo>
                    <a:pt x="2131560" y="1085421"/>
                  </a:lnTo>
                  <a:lnTo>
                    <a:pt x="2133493" y="761501"/>
                  </a:lnTo>
                  <a:lnTo>
                    <a:pt x="2135426" y="1030839"/>
                  </a:lnTo>
                  <a:lnTo>
                    <a:pt x="2136070" y="1024988"/>
                  </a:lnTo>
                  <a:lnTo>
                    <a:pt x="2136715" y="819676"/>
                  </a:lnTo>
                  <a:lnTo>
                    <a:pt x="2137359" y="904924"/>
                  </a:lnTo>
                  <a:lnTo>
                    <a:pt x="2138003" y="1024580"/>
                  </a:lnTo>
                  <a:lnTo>
                    <a:pt x="2139292" y="397386"/>
                  </a:lnTo>
                  <a:lnTo>
                    <a:pt x="2139936" y="1020462"/>
                  </a:lnTo>
                  <a:lnTo>
                    <a:pt x="2141225" y="957516"/>
                  </a:lnTo>
                  <a:lnTo>
                    <a:pt x="2141870" y="828879"/>
                  </a:lnTo>
                  <a:lnTo>
                    <a:pt x="2142514" y="1105813"/>
                  </a:lnTo>
                  <a:lnTo>
                    <a:pt x="2143158" y="998037"/>
                  </a:lnTo>
                  <a:lnTo>
                    <a:pt x="2143803" y="904886"/>
                  </a:lnTo>
                  <a:lnTo>
                    <a:pt x="2144447" y="1125821"/>
                  </a:lnTo>
                  <a:lnTo>
                    <a:pt x="2145091" y="785524"/>
                  </a:lnTo>
                  <a:lnTo>
                    <a:pt x="2145736" y="864328"/>
                  </a:lnTo>
                  <a:lnTo>
                    <a:pt x="2146380" y="1090607"/>
                  </a:lnTo>
                  <a:lnTo>
                    <a:pt x="2147024" y="993740"/>
                  </a:lnTo>
                  <a:lnTo>
                    <a:pt x="2148313" y="954682"/>
                  </a:lnTo>
                  <a:lnTo>
                    <a:pt x="2148958" y="1177396"/>
                  </a:lnTo>
                  <a:lnTo>
                    <a:pt x="2149602" y="1023064"/>
                  </a:lnTo>
                  <a:lnTo>
                    <a:pt x="2150246" y="942172"/>
                  </a:lnTo>
                  <a:lnTo>
                    <a:pt x="2150891" y="957783"/>
                  </a:lnTo>
                  <a:lnTo>
                    <a:pt x="2151535" y="1054961"/>
                  </a:lnTo>
                  <a:lnTo>
                    <a:pt x="2153468" y="706484"/>
                  </a:lnTo>
                  <a:lnTo>
                    <a:pt x="2156046" y="1042699"/>
                  </a:lnTo>
                  <a:lnTo>
                    <a:pt x="2156690" y="1022099"/>
                  </a:lnTo>
                  <a:lnTo>
                    <a:pt x="2157979" y="894508"/>
                  </a:lnTo>
                  <a:lnTo>
                    <a:pt x="2158623" y="946037"/>
                  </a:lnTo>
                  <a:lnTo>
                    <a:pt x="2159267" y="559474"/>
                  </a:lnTo>
                  <a:lnTo>
                    <a:pt x="2159912" y="1024162"/>
                  </a:lnTo>
                  <a:lnTo>
                    <a:pt x="2160556" y="796373"/>
                  </a:lnTo>
                  <a:lnTo>
                    <a:pt x="2161201" y="829079"/>
                  </a:lnTo>
                  <a:lnTo>
                    <a:pt x="2162489" y="950447"/>
                  </a:lnTo>
                  <a:lnTo>
                    <a:pt x="2163134" y="818123"/>
                  </a:lnTo>
                  <a:lnTo>
                    <a:pt x="2163778" y="1099695"/>
                  </a:lnTo>
                  <a:lnTo>
                    <a:pt x="2164422" y="506503"/>
                  </a:lnTo>
                  <a:lnTo>
                    <a:pt x="2165067" y="1175504"/>
                  </a:lnTo>
                  <a:lnTo>
                    <a:pt x="2167000" y="898551"/>
                  </a:lnTo>
                  <a:lnTo>
                    <a:pt x="2167644" y="1088392"/>
                  </a:lnTo>
                  <a:lnTo>
                    <a:pt x="2168289" y="969423"/>
                  </a:lnTo>
                  <a:lnTo>
                    <a:pt x="2168933" y="949624"/>
                  </a:lnTo>
                  <a:lnTo>
                    <a:pt x="2169577" y="1018399"/>
                  </a:lnTo>
                  <a:lnTo>
                    <a:pt x="2170866" y="785829"/>
                  </a:lnTo>
                  <a:lnTo>
                    <a:pt x="2172799" y="1189579"/>
                  </a:lnTo>
                  <a:lnTo>
                    <a:pt x="2173443" y="1060104"/>
                  </a:lnTo>
                  <a:lnTo>
                    <a:pt x="2174088" y="681669"/>
                  </a:lnTo>
                  <a:lnTo>
                    <a:pt x="2174732" y="901005"/>
                  </a:lnTo>
                  <a:lnTo>
                    <a:pt x="2175377" y="1198731"/>
                  </a:lnTo>
                  <a:lnTo>
                    <a:pt x="2176665" y="1156625"/>
                  </a:lnTo>
                  <a:lnTo>
                    <a:pt x="2177954" y="859680"/>
                  </a:lnTo>
                  <a:lnTo>
                    <a:pt x="2179887" y="1218606"/>
                  </a:lnTo>
                  <a:lnTo>
                    <a:pt x="2181176" y="693967"/>
                  </a:lnTo>
                  <a:lnTo>
                    <a:pt x="2183109" y="964819"/>
                  </a:lnTo>
                  <a:lnTo>
                    <a:pt x="2183753" y="933374"/>
                  </a:lnTo>
                  <a:lnTo>
                    <a:pt x="2184398" y="1067313"/>
                  </a:lnTo>
                  <a:lnTo>
                    <a:pt x="2185042" y="609098"/>
                  </a:lnTo>
                  <a:lnTo>
                    <a:pt x="2185686" y="881289"/>
                  </a:lnTo>
                  <a:lnTo>
                    <a:pt x="2186331" y="999352"/>
                  </a:lnTo>
                  <a:lnTo>
                    <a:pt x="2186975" y="889267"/>
                  </a:lnTo>
                  <a:lnTo>
                    <a:pt x="2187619" y="837416"/>
                  </a:lnTo>
                  <a:lnTo>
                    <a:pt x="2188264" y="951121"/>
                  </a:lnTo>
                  <a:lnTo>
                    <a:pt x="2188908" y="769949"/>
                  </a:lnTo>
                  <a:lnTo>
                    <a:pt x="2189553" y="935996"/>
                  </a:lnTo>
                  <a:lnTo>
                    <a:pt x="2190197" y="837467"/>
                  </a:lnTo>
                  <a:lnTo>
                    <a:pt x="2190841" y="886760"/>
                  </a:lnTo>
                  <a:lnTo>
                    <a:pt x="2192130" y="1088790"/>
                  </a:lnTo>
                  <a:lnTo>
                    <a:pt x="2192774" y="688432"/>
                  </a:lnTo>
                  <a:lnTo>
                    <a:pt x="2193419" y="872699"/>
                  </a:lnTo>
                  <a:lnTo>
                    <a:pt x="2194063" y="857770"/>
                  </a:lnTo>
                  <a:lnTo>
                    <a:pt x="2195352" y="1130759"/>
                  </a:lnTo>
                  <a:lnTo>
                    <a:pt x="2195996" y="948323"/>
                  </a:lnTo>
                  <a:lnTo>
                    <a:pt x="2197285" y="799014"/>
                  </a:lnTo>
                  <a:lnTo>
                    <a:pt x="2197929" y="1107965"/>
                  </a:lnTo>
                  <a:lnTo>
                    <a:pt x="2198574" y="757572"/>
                  </a:lnTo>
                  <a:lnTo>
                    <a:pt x="2199218" y="995593"/>
                  </a:lnTo>
                  <a:lnTo>
                    <a:pt x="2199862" y="797204"/>
                  </a:lnTo>
                  <a:lnTo>
                    <a:pt x="2200507" y="842876"/>
                  </a:lnTo>
                  <a:lnTo>
                    <a:pt x="2201151" y="830278"/>
                  </a:lnTo>
                  <a:lnTo>
                    <a:pt x="2201796" y="824573"/>
                  </a:lnTo>
                  <a:lnTo>
                    <a:pt x="2203729" y="1128157"/>
                  </a:lnTo>
                  <a:lnTo>
                    <a:pt x="2204373" y="621591"/>
                  </a:lnTo>
                  <a:lnTo>
                    <a:pt x="2205017" y="805749"/>
                  </a:lnTo>
                  <a:lnTo>
                    <a:pt x="2205662" y="818233"/>
                  </a:lnTo>
                  <a:lnTo>
                    <a:pt x="2206306" y="707294"/>
                  </a:lnTo>
                  <a:lnTo>
                    <a:pt x="2206950" y="813984"/>
                  </a:lnTo>
                  <a:lnTo>
                    <a:pt x="2208884" y="1189324"/>
                  </a:lnTo>
                  <a:lnTo>
                    <a:pt x="2210817" y="683474"/>
                  </a:lnTo>
                  <a:lnTo>
                    <a:pt x="2212750" y="774886"/>
                  </a:lnTo>
                  <a:lnTo>
                    <a:pt x="2213394" y="771284"/>
                  </a:lnTo>
                  <a:lnTo>
                    <a:pt x="2214038" y="698257"/>
                  </a:lnTo>
                  <a:lnTo>
                    <a:pt x="2215327" y="1009795"/>
                  </a:lnTo>
                  <a:lnTo>
                    <a:pt x="2215972" y="714205"/>
                  </a:lnTo>
                  <a:lnTo>
                    <a:pt x="2216616" y="1011464"/>
                  </a:lnTo>
                  <a:lnTo>
                    <a:pt x="2217260" y="746924"/>
                  </a:lnTo>
                  <a:lnTo>
                    <a:pt x="2217905" y="490995"/>
                  </a:lnTo>
                  <a:lnTo>
                    <a:pt x="2218549" y="560270"/>
                  </a:lnTo>
                  <a:lnTo>
                    <a:pt x="2219838" y="947814"/>
                  </a:lnTo>
                  <a:lnTo>
                    <a:pt x="2220482" y="656833"/>
                  </a:lnTo>
                  <a:lnTo>
                    <a:pt x="2221126" y="972076"/>
                  </a:lnTo>
                  <a:lnTo>
                    <a:pt x="2221771" y="790891"/>
                  </a:lnTo>
                  <a:lnTo>
                    <a:pt x="2222415" y="1010806"/>
                  </a:lnTo>
                  <a:lnTo>
                    <a:pt x="2223060" y="785283"/>
                  </a:lnTo>
                  <a:lnTo>
                    <a:pt x="2224993" y="944177"/>
                  </a:lnTo>
                  <a:lnTo>
                    <a:pt x="2225637" y="943905"/>
                  </a:lnTo>
                  <a:lnTo>
                    <a:pt x="2226926" y="947865"/>
                  </a:lnTo>
                  <a:lnTo>
                    <a:pt x="2227570" y="780479"/>
                  </a:lnTo>
                  <a:lnTo>
                    <a:pt x="2229503" y="981318"/>
                  </a:lnTo>
                  <a:lnTo>
                    <a:pt x="2230148" y="592247"/>
                  </a:lnTo>
                  <a:lnTo>
                    <a:pt x="2230792" y="850671"/>
                  </a:lnTo>
                  <a:lnTo>
                    <a:pt x="2232081" y="775114"/>
                  </a:lnTo>
                  <a:lnTo>
                    <a:pt x="2234014" y="1127415"/>
                  </a:lnTo>
                  <a:lnTo>
                    <a:pt x="2234658" y="1088300"/>
                  </a:lnTo>
                  <a:lnTo>
                    <a:pt x="2235303" y="779151"/>
                  </a:lnTo>
                  <a:lnTo>
                    <a:pt x="2235947" y="986445"/>
                  </a:lnTo>
                  <a:lnTo>
                    <a:pt x="2237236" y="924022"/>
                  </a:lnTo>
                  <a:lnTo>
                    <a:pt x="2237880" y="778806"/>
                  </a:lnTo>
                  <a:lnTo>
                    <a:pt x="2238524" y="1420324"/>
                  </a:lnTo>
                  <a:lnTo>
                    <a:pt x="2239169" y="842619"/>
                  </a:lnTo>
                  <a:lnTo>
                    <a:pt x="2239813" y="867770"/>
                  </a:lnTo>
                  <a:lnTo>
                    <a:pt x="2240457" y="0"/>
                  </a:lnTo>
                  <a:lnTo>
                    <a:pt x="2242391" y="1296418"/>
                  </a:lnTo>
                  <a:lnTo>
                    <a:pt x="2243035" y="869078"/>
                  </a:lnTo>
                  <a:lnTo>
                    <a:pt x="2243679" y="895322"/>
                  </a:lnTo>
                  <a:lnTo>
                    <a:pt x="2244324" y="1206230"/>
                  </a:lnTo>
                  <a:lnTo>
                    <a:pt x="2244968" y="717553"/>
                  </a:lnTo>
                  <a:lnTo>
                    <a:pt x="2246257" y="772358"/>
                  </a:lnTo>
                  <a:lnTo>
                    <a:pt x="2246901" y="790282"/>
                  </a:lnTo>
                  <a:lnTo>
                    <a:pt x="2247545" y="727985"/>
                  </a:lnTo>
                  <a:lnTo>
                    <a:pt x="2248190" y="765052"/>
                  </a:lnTo>
                  <a:lnTo>
                    <a:pt x="2250123" y="1050513"/>
                  </a:lnTo>
                  <a:lnTo>
                    <a:pt x="2250767" y="1112717"/>
                  </a:lnTo>
                  <a:lnTo>
                    <a:pt x="2251412" y="810198"/>
                  </a:lnTo>
                  <a:lnTo>
                    <a:pt x="2252056" y="1320494"/>
                  </a:lnTo>
                  <a:lnTo>
                    <a:pt x="2252700" y="987404"/>
                  </a:lnTo>
                  <a:lnTo>
                    <a:pt x="2253345" y="1027840"/>
                  </a:lnTo>
                  <a:lnTo>
                    <a:pt x="2253989" y="1174384"/>
                  </a:lnTo>
                  <a:lnTo>
                    <a:pt x="2255922" y="886463"/>
                  </a:lnTo>
                  <a:lnTo>
                    <a:pt x="2257211" y="1342146"/>
                  </a:lnTo>
                  <a:lnTo>
                    <a:pt x="2257855" y="1049575"/>
                  </a:lnTo>
                  <a:lnTo>
                    <a:pt x="2258500" y="1075835"/>
                  </a:lnTo>
                  <a:lnTo>
                    <a:pt x="2259144" y="1250152"/>
                  </a:lnTo>
                  <a:lnTo>
                    <a:pt x="2259788" y="562621"/>
                  </a:lnTo>
                  <a:lnTo>
                    <a:pt x="2260433" y="964306"/>
                  </a:lnTo>
                  <a:lnTo>
                    <a:pt x="2261077" y="845424"/>
                  </a:lnTo>
                  <a:lnTo>
                    <a:pt x="2261721" y="941743"/>
                  </a:lnTo>
                  <a:lnTo>
                    <a:pt x="2262366" y="1021523"/>
                  </a:lnTo>
                  <a:lnTo>
                    <a:pt x="2263010" y="876983"/>
                  </a:lnTo>
                  <a:lnTo>
                    <a:pt x="2263655" y="1086644"/>
                  </a:lnTo>
                  <a:lnTo>
                    <a:pt x="2264299" y="856793"/>
                  </a:lnTo>
                  <a:lnTo>
                    <a:pt x="2266876" y="1179518"/>
                  </a:lnTo>
                  <a:lnTo>
                    <a:pt x="2267521" y="936412"/>
                  </a:lnTo>
                  <a:lnTo>
                    <a:pt x="2268810" y="976988"/>
                  </a:lnTo>
                  <a:lnTo>
                    <a:pt x="2269454" y="908202"/>
                  </a:lnTo>
                  <a:lnTo>
                    <a:pt x="2270743" y="1252423"/>
                  </a:lnTo>
                  <a:lnTo>
                    <a:pt x="2272676" y="762248"/>
                  </a:lnTo>
                  <a:lnTo>
                    <a:pt x="2273320" y="1081781"/>
                  </a:lnTo>
                  <a:lnTo>
                    <a:pt x="2273964" y="727849"/>
                  </a:lnTo>
                  <a:lnTo>
                    <a:pt x="2274609" y="720075"/>
                  </a:lnTo>
                  <a:lnTo>
                    <a:pt x="2276542" y="1207729"/>
                  </a:lnTo>
                  <a:lnTo>
                    <a:pt x="2277186" y="942491"/>
                  </a:lnTo>
                  <a:lnTo>
                    <a:pt x="2277831" y="957234"/>
                  </a:lnTo>
                  <a:lnTo>
                    <a:pt x="2278475" y="1178675"/>
                  </a:lnTo>
                  <a:lnTo>
                    <a:pt x="2279119" y="839443"/>
                  </a:lnTo>
                  <a:lnTo>
                    <a:pt x="2279764" y="992956"/>
                  </a:lnTo>
                  <a:lnTo>
                    <a:pt x="2280408" y="1094410"/>
                  </a:lnTo>
                  <a:lnTo>
                    <a:pt x="2281697" y="819360"/>
                  </a:lnTo>
                  <a:lnTo>
                    <a:pt x="2282341" y="1057523"/>
                  </a:lnTo>
                  <a:lnTo>
                    <a:pt x="2283630" y="1026300"/>
                  </a:lnTo>
                  <a:lnTo>
                    <a:pt x="2284274" y="1133150"/>
                  </a:lnTo>
                  <a:lnTo>
                    <a:pt x="2285563" y="1115499"/>
                  </a:lnTo>
                  <a:lnTo>
                    <a:pt x="2286852" y="936377"/>
                  </a:lnTo>
                  <a:lnTo>
                    <a:pt x="2287496" y="778850"/>
                  </a:lnTo>
                  <a:lnTo>
                    <a:pt x="2288140" y="868444"/>
                  </a:lnTo>
                  <a:lnTo>
                    <a:pt x="2288785" y="1072997"/>
                  </a:lnTo>
                  <a:lnTo>
                    <a:pt x="2289429" y="960438"/>
                  </a:lnTo>
                  <a:lnTo>
                    <a:pt x="2290718" y="864514"/>
                  </a:lnTo>
                  <a:lnTo>
                    <a:pt x="2292007" y="1007116"/>
                  </a:lnTo>
                  <a:lnTo>
                    <a:pt x="2292651" y="1356557"/>
                  </a:lnTo>
                  <a:lnTo>
                    <a:pt x="2293295" y="1039044"/>
                  </a:lnTo>
                  <a:lnTo>
                    <a:pt x="2293940" y="889621"/>
                  </a:lnTo>
                  <a:lnTo>
                    <a:pt x="2295228" y="900979"/>
                  </a:lnTo>
                  <a:lnTo>
                    <a:pt x="2295873" y="1140220"/>
                  </a:lnTo>
                  <a:lnTo>
                    <a:pt x="2296517" y="786704"/>
                  </a:lnTo>
                  <a:lnTo>
                    <a:pt x="2297806" y="817679"/>
                  </a:lnTo>
                  <a:lnTo>
                    <a:pt x="2298450" y="696071"/>
                  </a:lnTo>
                  <a:lnTo>
                    <a:pt x="2299095" y="777784"/>
                  </a:lnTo>
                  <a:lnTo>
                    <a:pt x="2299739" y="943535"/>
                  </a:lnTo>
                  <a:lnTo>
                    <a:pt x="2300383" y="882790"/>
                  </a:lnTo>
                  <a:lnTo>
                    <a:pt x="2301028" y="893846"/>
                  </a:lnTo>
                  <a:lnTo>
                    <a:pt x="2301672" y="1044615"/>
                  </a:lnTo>
                  <a:lnTo>
                    <a:pt x="2302316" y="734217"/>
                  </a:lnTo>
                  <a:lnTo>
                    <a:pt x="2302961" y="1194350"/>
                  </a:lnTo>
                  <a:lnTo>
                    <a:pt x="2303605" y="366261"/>
                  </a:lnTo>
                  <a:lnTo>
                    <a:pt x="2304250" y="942109"/>
                  </a:lnTo>
                  <a:lnTo>
                    <a:pt x="2304894" y="1394487"/>
                  </a:lnTo>
                  <a:lnTo>
                    <a:pt x="2305538" y="412457"/>
                  </a:lnTo>
                  <a:lnTo>
                    <a:pt x="2306183" y="1044280"/>
                  </a:lnTo>
                  <a:lnTo>
                    <a:pt x="2306827" y="1066409"/>
                  </a:lnTo>
                  <a:lnTo>
                    <a:pt x="2307471" y="785467"/>
                  </a:lnTo>
                  <a:lnTo>
                    <a:pt x="2308116" y="994234"/>
                  </a:lnTo>
                  <a:lnTo>
                    <a:pt x="2308760" y="1105460"/>
                  </a:lnTo>
                  <a:lnTo>
                    <a:pt x="2309405" y="1001136"/>
                  </a:lnTo>
                  <a:lnTo>
                    <a:pt x="2310049" y="1068737"/>
                  </a:lnTo>
                  <a:lnTo>
                    <a:pt x="2312626" y="700238"/>
                  </a:lnTo>
                  <a:lnTo>
                    <a:pt x="2314559" y="1101943"/>
                  </a:lnTo>
                  <a:lnTo>
                    <a:pt x="2315204" y="713007"/>
                  </a:lnTo>
                  <a:lnTo>
                    <a:pt x="2315848" y="1039072"/>
                  </a:lnTo>
                  <a:lnTo>
                    <a:pt x="2317137" y="1113691"/>
                  </a:lnTo>
                  <a:lnTo>
                    <a:pt x="2317781" y="998105"/>
                  </a:lnTo>
                  <a:lnTo>
                    <a:pt x="2318426" y="1019208"/>
                  </a:lnTo>
                  <a:lnTo>
                    <a:pt x="2319070" y="1104939"/>
                  </a:lnTo>
                  <a:lnTo>
                    <a:pt x="2321003" y="889338"/>
                  </a:lnTo>
                  <a:lnTo>
                    <a:pt x="2321647" y="927423"/>
                  </a:lnTo>
                  <a:lnTo>
                    <a:pt x="2322292" y="864209"/>
                  </a:lnTo>
                  <a:lnTo>
                    <a:pt x="2322936" y="879330"/>
                  </a:lnTo>
                  <a:lnTo>
                    <a:pt x="2323581" y="1176393"/>
                  </a:lnTo>
                  <a:lnTo>
                    <a:pt x="2325514" y="341269"/>
                  </a:lnTo>
                  <a:lnTo>
                    <a:pt x="2327447" y="985095"/>
                  </a:lnTo>
                  <a:lnTo>
                    <a:pt x="2328091" y="738955"/>
                  </a:lnTo>
                  <a:lnTo>
                    <a:pt x="2328735" y="1219226"/>
                  </a:lnTo>
                  <a:lnTo>
                    <a:pt x="2329380" y="902761"/>
                  </a:lnTo>
                  <a:lnTo>
                    <a:pt x="2330669" y="1020867"/>
                  </a:lnTo>
                  <a:lnTo>
                    <a:pt x="2331313" y="1221646"/>
                  </a:lnTo>
                  <a:lnTo>
                    <a:pt x="2331957" y="862202"/>
                  </a:lnTo>
                  <a:lnTo>
                    <a:pt x="2333246" y="921884"/>
                  </a:lnTo>
                  <a:lnTo>
                    <a:pt x="2333890" y="1243353"/>
                  </a:lnTo>
                  <a:lnTo>
                    <a:pt x="2335823" y="627924"/>
                  </a:lnTo>
                  <a:lnTo>
                    <a:pt x="2336468" y="1105072"/>
                  </a:lnTo>
                  <a:lnTo>
                    <a:pt x="2337112" y="852702"/>
                  </a:lnTo>
                  <a:lnTo>
                    <a:pt x="2338401" y="1066410"/>
                  </a:lnTo>
                  <a:lnTo>
                    <a:pt x="2339690" y="783915"/>
                  </a:lnTo>
                  <a:lnTo>
                    <a:pt x="2340334" y="1003106"/>
                  </a:lnTo>
                  <a:lnTo>
                    <a:pt x="2340978" y="740105"/>
                  </a:lnTo>
                  <a:lnTo>
                    <a:pt x="2341623" y="1142451"/>
                  </a:lnTo>
                  <a:lnTo>
                    <a:pt x="2342912" y="1074065"/>
                  </a:lnTo>
                  <a:lnTo>
                    <a:pt x="2344200" y="812400"/>
                  </a:lnTo>
                  <a:lnTo>
                    <a:pt x="2344845" y="1002612"/>
                  </a:lnTo>
                  <a:lnTo>
                    <a:pt x="2345489" y="957479"/>
                  </a:lnTo>
                  <a:lnTo>
                    <a:pt x="2346133" y="910807"/>
                  </a:lnTo>
                  <a:lnTo>
                    <a:pt x="2346778" y="753266"/>
                  </a:lnTo>
                  <a:lnTo>
                    <a:pt x="2348711" y="1108255"/>
                  </a:lnTo>
                  <a:lnTo>
                    <a:pt x="2349355" y="949408"/>
                  </a:lnTo>
                  <a:lnTo>
                    <a:pt x="2350000" y="996875"/>
                  </a:lnTo>
                  <a:lnTo>
                    <a:pt x="2350644" y="1153511"/>
                  </a:lnTo>
                  <a:lnTo>
                    <a:pt x="2353221" y="667394"/>
                  </a:lnTo>
                  <a:lnTo>
                    <a:pt x="2355154" y="1106675"/>
                  </a:lnTo>
                  <a:lnTo>
                    <a:pt x="2355799" y="897225"/>
                  </a:lnTo>
                  <a:lnTo>
                    <a:pt x="2356443" y="898584"/>
                  </a:lnTo>
                  <a:lnTo>
                    <a:pt x="2357088" y="1041169"/>
                  </a:lnTo>
                  <a:lnTo>
                    <a:pt x="2358376" y="755011"/>
                  </a:lnTo>
                  <a:lnTo>
                    <a:pt x="2359021" y="991730"/>
                  </a:lnTo>
                  <a:lnTo>
                    <a:pt x="2360309" y="981919"/>
                  </a:lnTo>
                  <a:lnTo>
                    <a:pt x="2361598" y="1374570"/>
                  </a:lnTo>
                  <a:lnTo>
                    <a:pt x="2362242" y="1142904"/>
                  </a:lnTo>
                  <a:lnTo>
                    <a:pt x="2362887" y="934992"/>
                  </a:lnTo>
                  <a:lnTo>
                    <a:pt x="2363531" y="1158031"/>
                  </a:lnTo>
                  <a:lnTo>
                    <a:pt x="2364176" y="954910"/>
                  </a:lnTo>
                  <a:lnTo>
                    <a:pt x="2364820" y="1132860"/>
                  </a:lnTo>
                  <a:lnTo>
                    <a:pt x="2365464" y="946196"/>
                  </a:lnTo>
                  <a:lnTo>
                    <a:pt x="2366109" y="948068"/>
                  </a:lnTo>
                  <a:lnTo>
                    <a:pt x="2366753" y="817161"/>
                  </a:lnTo>
                  <a:lnTo>
                    <a:pt x="2367397" y="968205"/>
                  </a:lnTo>
                  <a:lnTo>
                    <a:pt x="2368042" y="848168"/>
                  </a:lnTo>
                  <a:lnTo>
                    <a:pt x="2368686" y="1077734"/>
                  </a:lnTo>
                  <a:lnTo>
                    <a:pt x="2369330" y="1028100"/>
                  </a:lnTo>
                  <a:lnTo>
                    <a:pt x="2369975" y="1028156"/>
                  </a:lnTo>
                  <a:lnTo>
                    <a:pt x="2371264" y="985969"/>
                  </a:lnTo>
                  <a:lnTo>
                    <a:pt x="2371908" y="1288666"/>
                  </a:lnTo>
                  <a:lnTo>
                    <a:pt x="2372552" y="1166828"/>
                  </a:lnTo>
                  <a:lnTo>
                    <a:pt x="2373197" y="1171994"/>
                  </a:lnTo>
                  <a:lnTo>
                    <a:pt x="2374485" y="377919"/>
                  </a:lnTo>
                  <a:lnTo>
                    <a:pt x="2375130" y="1065726"/>
                  </a:lnTo>
                  <a:lnTo>
                    <a:pt x="2376418" y="965297"/>
                  </a:lnTo>
                  <a:lnTo>
                    <a:pt x="2377063" y="1043392"/>
                  </a:lnTo>
                  <a:lnTo>
                    <a:pt x="2377707" y="913161"/>
                  </a:lnTo>
                  <a:lnTo>
                    <a:pt x="2378352" y="1047491"/>
                  </a:lnTo>
                  <a:lnTo>
                    <a:pt x="2379640" y="734503"/>
                  </a:lnTo>
                  <a:lnTo>
                    <a:pt x="2380285" y="895538"/>
                  </a:lnTo>
                  <a:lnTo>
                    <a:pt x="2380929" y="1006773"/>
                  </a:lnTo>
                  <a:lnTo>
                    <a:pt x="2381573" y="808114"/>
                  </a:lnTo>
                  <a:lnTo>
                    <a:pt x="2382218" y="924234"/>
                  </a:lnTo>
                  <a:lnTo>
                    <a:pt x="2382862" y="964393"/>
                  </a:lnTo>
                  <a:lnTo>
                    <a:pt x="2384151" y="278710"/>
                  </a:lnTo>
                  <a:lnTo>
                    <a:pt x="2386084" y="759308"/>
                  </a:lnTo>
                  <a:lnTo>
                    <a:pt x="2386728" y="929775"/>
                  </a:lnTo>
                  <a:lnTo>
                    <a:pt x="2387373" y="880877"/>
                  </a:lnTo>
                  <a:lnTo>
                    <a:pt x="2388017" y="721507"/>
                  </a:lnTo>
                  <a:lnTo>
                    <a:pt x="2388661" y="782552"/>
                  </a:lnTo>
                  <a:lnTo>
                    <a:pt x="2389950" y="1077908"/>
                  </a:lnTo>
                  <a:lnTo>
                    <a:pt x="2391883" y="497617"/>
                  </a:lnTo>
                  <a:lnTo>
                    <a:pt x="2392528" y="1436720"/>
                  </a:lnTo>
                  <a:lnTo>
                    <a:pt x="2393172" y="1135661"/>
                  </a:lnTo>
                  <a:lnTo>
                    <a:pt x="2394461" y="622523"/>
                  </a:lnTo>
                  <a:lnTo>
                    <a:pt x="2395105" y="1033850"/>
                  </a:lnTo>
                  <a:lnTo>
                    <a:pt x="2396394" y="969180"/>
                  </a:lnTo>
                  <a:lnTo>
                    <a:pt x="2397683" y="834683"/>
                  </a:lnTo>
                  <a:lnTo>
                    <a:pt x="2398971" y="992992"/>
                  </a:lnTo>
                  <a:lnTo>
                    <a:pt x="2400260" y="997309"/>
                  </a:lnTo>
                  <a:lnTo>
                    <a:pt x="2401549" y="795651"/>
                  </a:lnTo>
                  <a:lnTo>
                    <a:pt x="2402193" y="783274"/>
                  </a:lnTo>
                  <a:lnTo>
                    <a:pt x="2402837" y="1079571"/>
                  </a:lnTo>
                  <a:lnTo>
                    <a:pt x="2403482" y="492338"/>
                  </a:lnTo>
                  <a:lnTo>
                    <a:pt x="2404771" y="576704"/>
                  </a:lnTo>
                  <a:lnTo>
                    <a:pt x="2407992" y="946572"/>
                  </a:lnTo>
                  <a:lnTo>
                    <a:pt x="2409281" y="677354"/>
                  </a:lnTo>
                  <a:lnTo>
                    <a:pt x="2409925" y="742073"/>
                  </a:lnTo>
                  <a:lnTo>
                    <a:pt x="2411214" y="952740"/>
                  </a:lnTo>
                  <a:lnTo>
                    <a:pt x="2411859" y="901651"/>
                  </a:lnTo>
                  <a:lnTo>
                    <a:pt x="2413147" y="719299"/>
                  </a:lnTo>
                  <a:lnTo>
                    <a:pt x="2413792" y="1286957"/>
                  </a:lnTo>
                  <a:lnTo>
                    <a:pt x="2414436" y="672126"/>
                  </a:lnTo>
                  <a:lnTo>
                    <a:pt x="2415080" y="754172"/>
                  </a:lnTo>
                  <a:lnTo>
                    <a:pt x="2415725" y="1357452"/>
                  </a:lnTo>
                  <a:lnTo>
                    <a:pt x="2416369" y="961196"/>
                  </a:lnTo>
                  <a:lnTo>
                    <a:pt x="2417014" y="1061630"/>
                  </a:lnTo>
                  <a:lnTo>
                    <a:pt x="2417658" y="925973"/>
                  </a:lnTo>
                  <a:lnTo>
                    <a:pt x="2418302" y="1194943"/>
                  </a:lnTo>
                  <a:lnTo>
                    <a:pt x="2418947" y="1098333"/>
                  </a:lnTo>
                  <a:lnTo>
                    <a:pt x="2421524" y="645146"/>
                  </a:lnTo>
                  <a:lnTo>
                    <a:pt x="2424102" y="1147251"/>
                  </a:lnTo>
                  <a:lnTo>
                    <a:pt x="2426035" y="855584"/>
                  </a:lnTo>
                  <a:lnTo>
                    <a:pt x="2426679" y="1124244"/>
                  </a:lnTo>
                  <a:lnTo>
                    <a:pt x="2427323" y="956553"/>
                  </a:lnTo>
                  <a:lnTo>
                    <a:pt x="2429256" y="1170345"/>
                  </a:lnTo>
                  <a:lnTo>
                    <a:pt x="2429901" y="877098"/>
                  </a:lnTo>
                  <a:lnTo>
                    <a:pt x="2431190" y="899919"/>
                  </a:lnTo>
                  <a:lnTo>
                    <a:pt x="2433123" y="1094499"/>
                  </a:lnTo>
                  <a:lnTo>
                    <a:pt x="2433767" y="1090620"/>
                  </a:lnTo>
                  <a:lnTo>
                    <a:pt x="2434411" y="844011"/>
                  </a:lnTo>
                  <a:lnTo>
                    <a:pt x="2435056" y="924231"/>
                  </a:lnTo>
                  <a:lnTo>
                    <a:pt x="2435700" y="1129209"/>
                  </a:lnTo>
                  <a:lnTo>
                    <a:pt x="2436344" y="901020"/>
                  </a:lnTo>
                  <a:lnTo>
                    <a:pt x="2437633" y="780428"/>
                  </a:lnTo>
                  <a:lnTo>
                    <a:pt x="2439566" y="1137551"/>
                  </a:lnTo>
                  <a:lnTo>
                    <a:pt x="2440211" y="1089380"/>
                  </a:lnTo>
                  <a:lnTo>
                    <a:pt x="2440855" y="889678"/>
                  </a:lnTo>
                  <a:lnTo>
                    <a:pt x="2441499" y="1141432"/>
                  </a:lnTo>
                  <a:lnTo>
                    <a:pt x="2442144" y="811358"/>
                  </a:lnTo>
                  <a:lnTo>
                    <a:pt x="2442788" y="1215291"/>
                  </a:lnTo>
                  <a:lnTo>
                    <a:pt x="2443432" y="997870"/>
                  </a:lnTo>
                  <a:lnTo>
                    <a:pt x="2444077" y="1031720"/>
                  </a:lnTo>
                  <a:lnTo>
                    <a:pt x="2444721" y="940782"/>
                  </a:lnTo>
                  <a:lnTo>
                    <a:pt x="2445366" y="1184647"/>
                  </a:lnTo>
                  <a:lnTo>
                    <a:pt x="2446010" y="1041535"/>
                  </a:lnTo>
                  <a:lnTo>
                    <a:pt x="2446654" y="653156"/>
                  </a:lnTo>
                  <a:lnTo>
                    <a:pt x="2447299" y="802911"/>
                  </a:lnTo>
                  <a:lnTo>
                    <a:pt x="2447943" y="1027632"/>
                  </a:lnTo>
                  <a:lnTo>
                    <a:pt x="2448587" y="771486"/>
                  </a:lnTo>
                  <a:lnTo>
                    <a:pt x="2449232" y="990689"/>
                  </a:lnTo>
                  <a:lnTo>
                    <a:pt x="2450520" y="766920"/>
                  </a:lnTo>
                  <a:lnTo>
                    <a:pt x="2451165" y="1032053"/>
                  </a:lnTo>
                  <a:lnTo>
                    <a:pt x="2452454" y="997865"/>
                  </a:lnTo>
                  <a:lnTo>
                    <a:pt x="2453742" y="791162"/>
                  </a:lnTo>
                  <a:lnTo>
                    <a:pt x="2455031" y="960177"/>
                  </a:lnTo>
                  <a:lnTo>
                    <a:pt x="2455675" y="954060"/>
                  </a:lnTo>
                  <a:lnTo>
                    <a:pt x="2456964" y="693547"/>
                  </a:lnTo>
                  <a:lnTo>
                    <a:pt x="2458253" y="709758"/>
                  </a:lnTo>
                  <a:lnTo>
                    <a:pt x="2458897" y="707203"/>
                  </a:lnTo>
                  <a:lnTo>
                    <a:pt x="2459542" y="597050"/>
                  </a:lnTo>
                  <a:lnTo>
                    <a:pt x="2460186" y="722167"/>
                  </a:lnTo>
                  <a:lnTo>
                    <a:pt x="2460830" y="733633"/>
                  </a:lnTo>
                  <a:lnTo>
                    <a:pt x="2463408" y="1141444"/>
                  </a:lnTo>
                  <a:lnTo>
                    <a:pt x="2464052" y="1060285"/>
                  </a:lnTo>
                  <a:lnTo>
                    <a:pt x="2465985" y="738941"/>
                  </a:lnTo>
                  <a:lnTo>
                    <a:pt x="2466630" y="1170779"/>
                  </a:lnTo>
                  <a:lnTo>
                    <a:pt x="2467274" y="756720"/>
                  </a:lnTo>
                  <a:lnTo>
                    <a:pt x="2467918" y="997473"/>
                  </a:lnTo>
                  <a:lnTo>
                    <a:pt x="2468563" y="777732"/>
                  </a:lnTo>
                  <a:lnTo>
                    <a:pt x="2469207" y="648748"/>
                  </a:lnTo>
                  <a:lnTo>
                    <a:pt x="2469851" y="1005569"/>
                  </a:lnTo>
                  <a:lnTo>
                    <a:pt x="2470496" y="792943"/>
                  </a:lnTo>
                  <a:lnTo>
                    <a:pt x="2471140" y="743025"/>
                  </a:lnTo>
                  <a:lnTo>
                    <a:pt x="2471785" y="1000001"/>
                  </a:lnTo>
                  <a:lnTo>
                    <a:pt x="2473073" y="968388"/>
                  </a:lnTo>
                  <a:lnTo>
                    <a:pt x="2473718" y="1063849"/>
                  </a:lnTo>
                  <a:lnTo>
                    <a:pt x="2474362" y="1029320"/>
                  </a:lnTo>
                  <a:lnTo>
                    <a:pt x="2475006" y="1015645"/>
                  </a:lnTo>
                  <a:lnTo>
                    <a:pt x="2476295" y="823773"/>
                  </a:lnTo>
                  <a:lnTo>
                    <a:pt x="2476939" y="1019920"/>
                  </a:lnTo>
                  <a:lnTo>
                    <a:pt x="2477584" y="985956"/>
                  </a:lnTo>
                  <a:lnTo>
                    <a:pt x="2478228" y="887957"/>
                  </a:lnTo>
                  <a:lnTo>
                    <a:pt x="2478873" y="1014668"/>
                  </a:lnTo>
                  <a:lnTo>
                    <a:pt x="2479517" y="964467"/>
                  </a:lnTo>
                  <a:lnTo>
                    <a:pt x="2480161" y="906594"/>
                  </a:lnTo>
                  <a:lnTo>
                    <a:pt x="2480806" y="1076692"/>
                  </a:lnTo>
                  <a:lnTo>
                    <a:pt x="2481450" y="727270"/>
                  </a:lnTo>
                  <a:lnTo>
                    <a:pt x="2482739" y="785990"/>
                  </a:lnTo>
                  <a:lnTo>
                    <a:pt x="2483383" y="1106276"/>
                  </a:lnTo>
                  <a:lnTo>
                    <a:pt x="2484027" y="969010"/>
                  </a:lnTo>
                  <a:lnTo>
                    <a:pt x="2485316" y="986467"/>
                  </a:lnTo>
                  <a:lnTo>
                    <a:pt x="2485961" y="1096259"/>
                  </a:lnTo>
                  <a:lnTo>
                    <a:pt x="2487249" y="816365"/>
                  </a:lnTo>
                  <a:lnTo>
                    <a:pt x="2488538" y="812936"/>
                  </a:lnTo>
                  <a:lnTo>
                    <a:pt x="2489182" y="1086417"/>
                  </a:lnTo>
                  <a:lnTo>
                    <a:pt x="2489827" y="962395"/>
                  </a:lnTo>
                  <a:lnTo>
                    <a:pt x="2490471" y="982736"/>
                  </a:lnTo>
                  <a:lnTo>
                    <a:pt x="2491760" y="1079937"/>
                  </a:lnTo>
                  <a:lnTo>
                    <a:pt x="2492404" y="752645"/>
                  </a:lnTo>
                  <a:lnTo>
                    <a:pt x="2493693" y="798433"/>
                  </a:lnTo>
                  <a:lnTo>
                    <a:pt x="2494982" y="1091229"/>
                  </a:lnTo>
                  <a:lnTo>
                    <a:pt x="2496915" y="768823"/>
                  </a:lnTo>
                  <a:lnTo>
                    <a:pt x="2497559" y="826672"/>
                  </a:lnTo>
                  <a:lnTo>
                    <a:pt x="2498848" y="1283622"/>
                  </a:lnTo>
                  <a:lnTo>
                    <a:pt x="2500781" y="586414"/>
                  </a:lnTo>
                  <a:lnTo>
                    <a:pt x="2502070" y="870479"/>
                  </a:lnTo>
                  <a:lnTo>
                    <a:pt x="2502714" y="564846"/>
                  </a:lnTo>
                  <a:lnTo>
                    <a:pt x="2503358" y="923431"/>
                  </a:lnTo>
                  <a:lnTo>
                    <a:pt x="2505292" y="1099566"/>
                  </a:lnTo>
                  <a:lnTo>
                    <a:pt x="2505936" y="762962"/>
                  </a:lnTo>
                  <a:lnTo>
                    <a:pt x="2506580" y="844996"/>
                  </a:lnTo>
                  <a:lnTo>
                    <a:pt x="2507225" y="1214386"/>
                  </a:lnTo>
                  <a:lnTo>
                    <a:pt x="2507869" y="701118"/>
                  </a:lnTo>
                  <a:lnTo>
                    <a:pt x="2508513" y="977489"/>
                  </a:lnTo>
                  <a:lnTo>
                    <a:pt x="2510446" y="758700"/>
                  </a:lnTo>
                  <a:lnTo>
                    <a:pt x="2511735" y="1013702"/>
                  </a:lnTo>
                  <a:lnTo>
                    <a:pt x="2512380" y="1008005"/>
                  </a:lnTo>
                  <a:lnTo>
                    <a:pt x="2513024" y="745123"/>
                  </a:lnTo>
                  <a:lnTo>
                    <a:pt x="2513668" y="810237"/>
                  </a:lnTo>
                  <a:lnTo>
                    <a:pt x="2514957" y="990704"/>
                  </a:lnTo>
                  <a:lnTo>
                    <a:pt x="2515601" y="944964"/>
                  </a:lnTo>
                  <a:lnTo>
                    <a:pt x="2516246" y="730357"/>
                  </a:lnTo>
                  <a:lnTo>
                    <a:pt x="2516890" y="1134516"/>
                  </a:lnTo>
                  <a:lnTo>
                    <a:pt x="2517534" y="716332"/>
                  </a:lnTo>
                  <a:lnTo>
                    <a:pt x="2518179" y="933081"/>
                  </a:lnTo>
                  <a:lnTo>
                    <a:pt x="2518823" y="638136"/>
                  </a:lnTo>
                  <a:lnTo>
                    <a:pt x="2519468" y="867964"/>
                  </a:lnTo>
                  <a:lnTo>
                    <a:pt x="2520112" y="887749"/>
                  </a:lnTo>
                  <a:lnTo>
                    <a:pt x="2520756" y="1136005"/>
                  </a:lnTo>
                  <a:lnTo>
                    <a:pt x="2521401" y="1048020"/>
                  </a:lnTo>
                  <a:lnTo>
                    <a:pt x="2522045" y="966254"/>
                  </a:lnTo>
                  <a:lnTo>
                    <a:pt x="2522689" y="1086789"/>
                  </a:lnTo>
                  <a:lnTo>
                    <a:pt x="2524623" y="862935"/>
                  </a:lnTo>
                  <a:lnTo>
                    <a:pt x="2526556" y="1230147"/>
                  </a:lnTo>
                  <a:lnTo>
                    <a:pt x="2527844" y="621238"/>
                  </a:lnTo>
                  <a:lnTo>
                    <a:pt x="2528489" y="1003341"/>
                  </a:lnTo>
                  <a:lnTo>
                    <a:pt x="2529133" y="955573"/>
                  </a:lnTo>
                  <a:lnTo>
                    <a:pt x="2529777" y="873293"/>
                  </a:lnTo>
                  <a:lnTo>
                    <a:pt x="2530422" y="1015574"/>
                  </a:lnTo>
                  <a:lnTo>
                    <a:pt x="2531066" y="959555"/>
                  </a:lnTo>
                  <a:lnTo>
                    <a:pt x="2531711" y="800584"/>
                  </a:lnTo>
                  <a:lnTo>
                    <a:pt x="2532355" y="1007784"/>
                  </a:lnTo>
                  <a:lnTo>
                    <a:pt x="2532999" y="805920"/>
                  </a:lnTo>
                  <a:lnTo>
                    <a:pt x="2533644" y="878356"/>
                  </a:lnTo>
                  <a:lnTo>
                    <a:pt x="2534932" y="613640"/>
                  </a:lnTo>
                  <a:lnTo>
                    <a:pt x="2535577" y="993640"/>
                  </a:lnTo>
                  <a:lnTo>
                    <a:pt x="2536221" y="488680"/>
                  </a:lnTo>
                  <a:lnTo>
                    <a:pt x="2536865" y="843719"/>
                  </a:lnTo>
                  <a:lnTo>
                    <a:pt x="2537510" y="878973"/>
                  </a:lnTo>
                  <a:lnTo>
                    <a:pt x="2538154" y="618345"/>
                  </a:lnTo>
                  <a:lnTo>
                    <a:pt x="2538799" y="1036060"/>
                  </a:lnTo>
                  <a:lnTo>
                    <a:pt x="2540087" y="986994"/>
                  </a:lnTo>
                  <a:lnTo>
                    <a:pt x="2540732" y="858719"/>
                  </a:lnTo>
                  <a:lnTo>
                    <a:pt x="2541376" y="1022101"/>
                  </a:lnTo>
                  <a:lnTo>
                    <a:pt x="2542020" y="783184"/>
                  </a:lnTo>
                  <a:lnTo>
                    <a:pt x="2542665" y="1168159"/>
                  </a:lnTo>
                  <a:lnTo>
                    <a:pt x="2543309" y="1117594"/>
                  </a:lnTo>
                  <a:lnTo>
                    <a:pt x="2545887" y="742296"/>
                  </a:lnTo>
                  <a:lnTo>
                    <a:pt x="2547175" y="1019922"/>
                  </a:lnTo>
                  <a:lnTo>
                    <a:pt x="2547820" y="883607"/>
                  </a:lnTo>
                  <a:lnTo>
                    <a:pt x="2548464" y="888535"/>
                  </a:lnTo>
                  <a:lnTo>
                    <a:pt x="2549108" y="912604"/>
                  </a:lnTo>
                  <a:lnTo>
                    <a:pt x="2550397" y="614744"/>
                  </a:lnTo>
                  <a:lnTo>
                    <a:pt x="2551041" y="1086648"/>
                  </a:lnTo>
                  <a:lnTo>
                    <a:pt x="2551686" y="827399"/>
                  </a:lnTo>
                  <a:lnTo>
                    <a:pt x="2552330" y="894781"/>
                  </a:lnTo>
                  <a:lnTo>
                    <a:pt x="2552975" y="629545"/>
                  </a:lnTo>
                  <a:lnTo>
                    <a:pt x="2553619" y="939316"/>
                  </a:lnTo>
                  <a:lnTo>
                    <a:pt x="2554263" y="923553"/>
                  </a:lnTo>
                  <a:lnTo>
                    <a:pt x="2554908" y="1048802"/>
                  </a:lnTo>
                  <a:lnTo>
                    <a:pt x="2555552" y="763973"/>
                  </a:lnTo>
                  <a:lnTo>
                    <a:pt x="2556196" y="814710"/>
                  </a:lnTo>
                  <a:lnTo>
                    <a:pt x="2557485" y="1123587"/>
                  </a:lnTo>
                  <a:lnTo>
                    <a:pt x="2558129" y="853651"/>
                  </a:lnTo>
                  <a:lnTo>
                    <a:pt x="2558774" y="929180"/>
                  </a:lnTo>
                  <a:lnTo>
                    <a:pt x="2559418" y="932911"/>
                  </a:lnTo>
                  <a:lnTo>
                    <a:pt x="2560707" y="1017855"/>
                  </a:lnTo>
                  <a:lnTo>
                    <a:pt x="2561996" y="1033697"/>
                  </a:lnTo>
                  <a:lnTo>
                    <a:pt x="2562640" y="757569"/>
                  </a:lnTo>
                  <a:lnTo>
                    <a:pt x="2563929" y="1181891"/>
                  </a:lnTo>
                  <a:lnTo>
                    <a:pt x="2564573" y="1002755"/>
                  </a:lnTo>
                  <a:lnTo>
                    <a:pt x="2566506" y="1039947"/>
                  </a:lnTo>
                  <a:lnTo>
                    <a:pt x="2567151" y="795300"/>
                  </a:lnTo>
                  <a:lnTo>
                    <a:pt x="2569084" y="1165189"/>
                  </a:lnTo>
                  <a:lnTo>
                    <a:pt x="2569728" y="849036"/>
                  </a:lnTo>
                  <a:lnTo>
                    <a:pt x="2570372" y="1116574"/>
                  </a:lnTo>
                  <a:lnTo>
                    <a:pt x="2571017" y="919483"/>
                  </a:lnTo>
                  <a:lnTo>
                    <a:pt x="2571661" y="998801"/>
                  </a:lnTo>
                  <a:lnTo>
                    <a:pt x="2572306" y="1003060"/>
                  </a:lnTo>
                  <a:lnTo>
                    <a:pt x="2572950" y="958449"/>
                  </a:lnTo>
                  <a:lnTo>
                    <a:pt x="2573594" y="986551"/>
                  </a:lnTo>
                  <a:lnTo>
                    <a:pt x="2574883" y="1048837"/>
                  </a:lnTo>
                  <a:lnTo>
                    <a:pt x="2575527" y="922278"/>
                  </a:lnTo>
                  <a:lnTo>
                    <a:pt x="2576172" y="967584"/>
                  </a:lnTo>
                  <a:lnTo>
                    <a:pt x="2576816" y="968037"/>
                  </a:lnTo>
                  <a:lnTo>
                    <a:pt x="2578749" y="788340"/>
                  </a:lnTo>
                  <a:lnTo>
                    <a:pt x="2580682" y="954699"/>
                  </a:lnTo>
                  <a:lnTo>
                    <a:pt x="2581327" y="1074279"/>
                  </a:lnTo>
                  <a:lnTo>
                    <a:pt x="2581971" y="935874"/>
                  </a:lnTo>
                  <a:lnTo>
                    <a:pt x="2583260" y="738418"/>
                  </a:lnTo>
                  <a:lnTo>
                    <a:pt x="2583904" y="1043588"/>
                  </a:lnTo>
                  <a:lnTo>
                    <a:pt x="2584548" y="990621"/>
                  </a:lnTo>
                  <a:lnTo>
                    <a:pt x="2585193" y="673400"/>
                  </a:lnTo>
                  <a:lnTo>
                    <a:pt x="2585837" y="835475"/>
                  </a:lnTo>
                  <a:lnTo>
                    <a:pt x="2586482" y="773351"/>
                  </a:lnTo>
                  <a:lnTo>
                    <a:pt x="2587770" y="1078904"/>
                  </a:lnTo>
                  <a:lnTo>
                    <a:pt x="2588415" y="718596"/>
                  </a:lnTo>
                  <a:lnTo>
                    <a:pt x="2589059" y="1016518"/>
                  </a:lnTo>
                  <a:lnTo>
                    <a:pt x="2589703" y="927651"/>
                  </a:lnTo>
                  <a:lnTo>
                    <a:pt x="2590348" y="1032713"/>
                  </a:lnTo>
                  <a:lnTo>
                    <a:pt x="2590992" y="1175903"/>
                  </a:lnTo>
                  <a:lnTo>
                    <a:pt x="2591636" y="958796"/>
                  </a:lnTo>
                  <a:lnTo>
                    <a:pt x="2592281" y="999975"/>
                  </a:lnTo>
                  <a:lnTo>
                    <a:pt x="2592925" y="1078345"/>
                  </a:lnTo>
                  <a:lnTo>
                    <a:pt x="2593570" y="852214"/>
                  </a:lnTo>
                  <a:lnTo>
                    <a:pt x="2594858" y="890549"/>
                  </a:lnTo>
                  <a:lnTo>
                    <a:pt x="2595503" y="1155378"/>
                  </a:lnTo>
                  <a:lnTo>
                    <a:pt x="2596147" y="996372"/>
                  </a:lnTo>
                  <a:lnTo>
                    <a:pt x="2596791" y="821439"/>
                  </a:lnTo>
                  <a:lnTo>
                    <a:pt x="2597436" y="1226669"/>
                  </a:lnTo>
                  <a:lnTo>
                    <a:pt x="2598080" y="996171"/>
                  </a:lnTo>
                  <a:lnTo>
                    <a:pt x="2599369" y="932519"/>
                  </a:lnTo>
                  <a:lnTo>
                    <a:pt x="2600013" y="956893"/>
                  </a:lnTo>
                  <a:lnTo>
                    <a:pt x="2601302" y="1116610"/>
                  </a:lnTo>
                  <a:lnTo>
                    <a:pt x="2603235" y="819040"/>
                  </a:lnTo>
                  <a:lnTo>
                    <a:pt x="2603879" y="1256479"/>
                  </a:lnTo>
                  <a:lnTo>
                    <a:pt x="2604524" y="1070568"/>
                  </a:lnTo>
                  <a:lnTo>
                    <a:pt x="2605168" y="940037"/>
                  </a:lnTo>
                  <a:lnTo>
                    <a:pt x="2605813" y="1111806"/>
                  </a:lnTo>
                  <a:lnTo>
                    <a:pt x="2606457" y="827788"/>
                  </a:lnTo>
                  <a:lnTo>
                    <a:pt x="2607101" y="966739"/>
                  </a:lnTo>
                  <a:lnTo>
                    <a:pt x="2607746" y="1217682"/>
                  </a:lnTo>
                  <a:lnTo>
                    <a:pt x="2608390" y="1091292"/>
                  </a:lnTo>
                  <a:lnTo>
                    <a:pt x="2609679" y="1172737"/>
                  </a:lnTo>
                  <a:lnTo>
                    <a:pt x="2610323" y="987081"/>
                  </a:lnTo>
                  <a:lnTo>
                    <a:pt x="2610967" y="1063271"/>
                  </a:lnTo>
                  <a:lnTo>
                    <a:pt x="2611612" y="1062903"/>
                  </a:lnTo>
                  <a:lnTo>
                    <a:pt x="2612256" y="1113546"/>
                  </a:lnTo>
                  <a:lnTo>
                    <a:pt x="2613545" y="920656"/>
                  </a:lnTo>
                  <a:lnTo>
                    <a:pt x="2614189" y="1194095"/>
                  </a:lnTo>
                  <a:lnTo>
                    <a:pt x="2614834" y="1183273"/>
                  </a:lnTo>
                  <a:lnTo>
                    <a:pt x="2616767" y="909441"/>
                  </a:lnTo>
                  <a:lnTo>
                    <a:pt x="2617411" y="985237"/>
                  </a:lnTo>
                  <a:lnTo>
                    <a:pt x="2618055" y="1209595"/>
                  </a:lnTo>
                  <a:lnTo>
                    <a:pt x="2619344" y="1188052"/>
                  </a:lnTo>
                  <a:lnTo>
                    <a:pt x="2619989" y="855979"/>
                  </a:lnTo>
                  <a:lnTo>
                    <a:pt x="2620633" y="874855"/>
                  </a:lnTo>
                  <a:lnTo>
                    <a:pt x="2621277" y="1202851"/>
                  </a:lnTo>
                  <a:lnTo>
                    <a:pt x="2623210" y="588005"/>
                  </a:lnTo>
                  <a:lnTo>
                    <a:pt x="2623855" y="924148"/>
                  </a:lnTo>
                  <a:lnTo>
                    <a:pt x="2625143" y="917321"/>
                  </a:lnTo>
                  <a:lnTo>
                    <a:pt x="2625788" y="901583"/>
                  </a:lnTo>
                  <a:lnTo>
                    <a:pt x="2626432" y="696209"/>
                  </a:lnTo>
                  <a:lnTo>
                    <a:pt x="2628365" y="1377447"/>
                  </a:lnTo>
                  <a:lnTo>
                    <a:pt x="2629654" y="755048"/>
                  </a:lnTo>
                  <a:lnTo>
                    <a:pt x="2630298" y="1189233"/>
                  </a:lnTo>
                  <a:lnTo>
                    <a:pt x="2630943" y="992533"/>
                  </a:lnTo>
                  <a:lnTo>
                    <a:pt x="2631587" y="1019893"/>
                  </a:lnTo>
                  <a:lnTo>
                    <a:pt x="2632231" y="732953"/>
                  </a:lnTo>
                  <a:lnTo>
                    <a:pt x="2632876" y="763148"/>
                  </a:lnTo>
                  <a:lnTo>
                    <a:pt x="2633520" y="789946"/>
                  </a:lnTo>
                  <a:lnTo>
                    <a:pt x="2634809" y="1220537"/>
                  </a:lnTo>
                  <a:lnTo>
                    <a:pt x="2635453" y="1091033"/>
                  </a:lnTo>
                  <a:lnTo>
                    <a:pt x="2636098" y="1096940"/>
                  </a:lnTo>
                  <a:lnTo>
                    <a:pt x="2636742" y="959618"/>
                  </a:lnTo>
                  <a:lnTo>
                    <a:pt x="2637386" y="1138288"/>
                  </a:lnTo>
                  <a:lnTo>
                    <a:pt x="2638031" y="881083"/>
                  </a:lnTo>
                  <a:lnTo>
                    <a:pt x="2638675" y="1069462"/>
                  </a:lnTo>
                  <a:lnTo>
                    <a:pt x="2639320" y="1276188"/>
                  </a:lnTo>
                  <a:lnTo>
                    <a:pt x="2639964" y="985292"/>
                  </a:lnTo>
                  <a:lnTo>
                    <a:pt x="2641253" y="1030582"/>
                  </a:lnTo>
                  <a:lnTo>
                    <a:pt x="2641897" y="1005141"/>
                  </a:lnTo>
                  <a:lnTo>
                    <a:pt x="2642541" y="820849"/>
                  </a:lnTo>
                  <a:lnTo>
                    <a:pt x="2644474" y="1268970"/>
                  </a:lnTo>
                  <a:lnTo>
                    <a:pt x="2646408" y="652310"/>
                  </a:lnTo>
                  <a:lnTo>
                    <a:pt x="2647052" y="726677"/>
                  </a:lnTo>
                  <a:lnTo>
                    <a:pt x="2647696" y="667207"/>
                  </a:lnTo>
                  <a:lnTo>
                    <a:pt x="2648985" y="1309576"/>
                  </a:lnTo>
                  <a:lnTo>
                    <a:pt x="2649629" y="974715"/>
                  </a:lnTo>
                  <a:lnTo>
                    <a:pt x="2650274" y="797265"/>
                  </a:lnTo>
                  <a:lnTo>
                    <a:pt x="2650918" y="893064"/>
                  </a:lnTo>
                  <a:lnTo>
                    <a:pt x="2652207" y="1024674"/>
                  </a:lnTo>
                  <a:lnTo>
                    <a:pt x="2652851" y="980134"/>
                  </a:lnTo>
                  <a:lnTo>
                    <a:pt x="2654784" y="859538"/>
                  </a:lnTo>
                  <a:lnTo>
                    <a:pt x="2655429" y="1136052"/>
                  </a:lnTo>
                  <a:lnTo>
                    <a:pt x="2656073" y="989930"/>
                  </a:lnTo>
                  <a:lnTo>
                    <a:pt x="2656717" y="637979"/>
                  </a:lnTo>
                  <a:lnTo>
                    <a:pt x="2657362" y="815427"/>
                  </a:lnTo>
                  <a:lnTo>
                    <a:pt x="2658650" y="1016695"/>
                  </a:lnTo>
                  <a:lnTo>
                    <a:pt x="2659939" y="789035"/>
                  </a:lnTo>
                  <a:lnTo>
                    <a:pt x="2660584" y="983958"/>
                  </a:lnTo>
                  <a:lnTo>
                    <a:pt x="2661228" y="767455"/>
                  </a:lnTo>
                  <a:lnTo>
                    <a:pt x="2661872" y="751398"/>
                  </a:lnTo>
                  <a:lnTo>
                    <a:pt x="2662517" y="963670"/>
                  </a:lnTo>
                  <a:lnTo>
                    <a:pt x="2663161" y="721448"/>
                  </a:lnTo>
                  <a:lnTo>
                    <a:pt x="2663805" y="680412"/>
                  </a:lnTo>
                  <a:lnTo>
                    <a:pt x="2664450" y="1150657"/>
                  </a:lnTo>
                  <a:lnTo>
                    <a:pt x="2665094" y="889667"/>
                  </a:lnTo>
                  <a:lnTo>
                    <a:pt x="2666383" y="961705"/>
                  </a:lnTo>
                  <a:lnTo>
                    <a:pt x="2667672" y="847350"/>
                  </a:lnTo>
                  <a:lnTo>
                    <a:pt x="2668316" y="926261"/>
                  </a:lnTo>
                  <a:lnTo>
                    <a:pt x="2668960" y="801237"/>
                  </a:lnTo>
                  <a:lnTo>
                    <a:pt x="2670249" y="998345"/>
                  </a:lnTo>
                  <a:lnTo>
                    <a:pt x="2670893" y="693777"/>
                  </a:lnTo>
                  <a:lnTo>
                    <a:pt x="2671538" y="840255"/>
                  </a:lnTo>
                  <a:lnTo>
                    <a:pt x="2672182" y="938772"/>
                  </a:lnTo>
                  <a:lnTo>
                    <a:pt x="2672827" y="876151"/>
                  </a:lnTo>
                  <a:lnTo>
                    <a:pt x="2673471" y="837719"/>
                  </a:lnTo>
                  <a:lnTo>
                    <a:pt x="2674115" y="576184"/>
                  </a:lnTo>
                  <a:lnTo>
                    <a:pt x="2674760" y="844430"/>
                  </a:lnTo>
                  <a:lnTo>
                    <a:pt x="2675404" y="907506"/>
                  </a:lnTo>
                  <a:lnTo>
                    <a:pt x="2676048" y="854188"/>
                  </a:lnTo>
                  <a:lnTo>
                    <a:pt x="2677337" y="940973"/>
                  </a:lnTo>
                  <a:lnTo>
                    <a:pt x="2677981" y="856226"/>
                  </a:lnTo>
                  <a:lnTo>
                    <a:pt x="2678626" y="953118"/>
                  </a:lnTo>
                  <a:lnTo>
                    <a:pt x="2679270" y="907419"/>
                  </a:lnTo>
                  <a:lnTo>
                    <a:pt x="2679915" y="1205819"/>
                  </a:lnTo>
                  <a:lnTo>
                    <a:pt x="2680559" y="772221"/>
                  </a:lnTo>
                  <a:lnTo>
                    <a:pt x="2681203" y="885501"/>
                  </a:lnTo>
                  <a:lnTo>
                    <a:pt x="2683136" y="915079"/>
                  </a:lnTo>
                  <a:lnTo>
                    <a:pt x="2685069" y="1186486"/>
                  </a:lnTo>
                  <a:lnTo>
                    <a:pt x="2686358" y="762986"/>
                  </a:lnTo>
                  <a:lnTo>
                    <a:pt x="2687003" y="1075988"/>
                  </a:lnTo>
                  <a:lnTo>
                    <a:pt x="2687647" y="923928"/>
                  </a:lnTo>
                  <a:lnTo>
                    <a:pt x="2688291" y="751627"/>
                  </a:lnTo>
                  <a:lnTo>
                    <a:pt x="2688936" y="1035124"/>
                  </a:lnTo>
                  <a:lnTo>
                    <a:pt x="2689580" y="795263"/>
                  </a:lnTo>
                  <a:lnTo>
                    <a:pt x="2690224" y="974159"/>
                  </a:lnTo>
                  <a:lnTo>
                    <a:pt x="2690869" y="741010"/>
                  </a:lnTo>
                  <a:lnTo>
                    <a:pt x="2691513" y="884990"/>
                  </a:lnTo>
                  <a:lnTo>
                    <a:pt x="2692157" y="1291673"/>
                  </a:lnTo>
                  <a:lnTo>
                    <a:pt x="2692802" y="1061653"/>
                  </a:lnTo>
                  <a:lnTo>
                    <a:pt x="2693446" y="854218"/>
                  </a:lnTo>
                  <a:lnTo>
                    <a:pt x="2694091" y="974723"/>
                  </a:lnTo>
                  <a:lnTo>
                    <a:pt x="2694735" y="1144970"/>
                  </a:lnTo>
                  <a:lnTo>
                    <a:pt x="2695379" y="949357"/>
                  </a:lnTo>
                  <a:lnTo>
                    <a:pt x="2696024" y="912760"/>
                  </a:lnTo>
                  <a:lnTo>
                    <a:pt x="2697312" y="1103056"/>
                  </a:lnTo>
                  <a:lnTo>
                    <a:pt x="2697957" y="914169"/>
                  </a:lnTo>
                  <a:lnTo>
                    <a:pt x="2698601" y="1105826"/>
                  </a:lnTo>
                  <a:lnTo>
                    <a:pt x="2699890" y="657419"/>
                  </a:lnTo>
                  <a:lnTo>
                    <a:pt x="2700534" y="1108359"/>
                  </a:lnTo>
                  <a:lnTo>
                    <a:pt x="2701179" y="820688"/>
                  </a:lnTo>
                  <a:lnTo>
                    <a:pt x="2701823" y="586434"/>
                  </a:lnTo>
                  <a:lnTo>
                    <a:pt x="2702467" y="685268"/>
                  </a:lnTo>
                  <a:lnTo>
                    <a:pt x="2703756" y="780260"/>
                  </a:lnTo>
                  <a:lnTo>
                    <a:pt x="2705045" y="1001505"/>
                  </a:lnTo>
                  <a:lnTo>
                    <a:pt x="2706333" y="610195"/>
                  </a:lnTo>
                  <a:lnTo>
                    <a:pt x="2706978" y="736227"/>
                  </a:lnTo>
                  <a:lnTo>
                    <a:pt x="2708911" y="1085498"/>
                  </a:lnTo>
                  <a:lnTo>
                    <a:pt x="2710844" y="689441"/>
                  </a:lnTo>
                  <a:lnTo>
                    <a:pt x="2711488" y="988331"/>
                  </a:lnTo>
                  <a:lnTo>
                    <a:pt x="2712133" y="868453"/>
                  </a:lnTo>
                  <a:lnTo>
                    <a:pt x="2712777" y="749693"/>
                  </a:lnTo>
                  <a:lnTo>
                    <a:pt x="2714710" y="933070"/>
                  </a:lnTo>
                  <a:lnTo>
                    <a:pt x="2716643" y="1194382"/>
                  </a:lnTo>
                  <a:lnTo>
                    <a:pt x="2717932" y="930470"/>
                  </a:lnTo>
                  <a:lnTo>
                    <a:pt x="2718576" y="1021094"/>
                  </a:lnTo>
                  <a:lnTo>
                    <a:pt x="2719221" y="1011185"/>
                  </a:lnTo>
                  <a:lnTo>
                    <a:pt x="2719865" y="1055243"/>
                  </a:lnTo>
                  <a:lnTo>
                    <a:pt x="2720510" y="1003531"/>
                  </a:lnTo>
                  <a:lnTo>
                    <a:pt x="2721798" y="1068467"/>
                  </a:lnTo>
                  <a:lnTo>
                    <a:pt x="2723731" y="820739"/>
                  </a:lnTo>
                  <a:lnTo>
                    <a:pt x="2725664" y="1071425"/>
                  </a:lnTo>
                  <a:lnTo>
                    <a:pt x="2726309" y="1068031"/>
                  </a:lnTo>
                  <a:lnTo>
                    <a:pt x="2728886" y="793797"/>
                  </a:lnTo>
                  <a:lnTo>
                    <a:pt x="2730175" y="1050571"/>
                  </a:lnTo>
                  <a:lnTo>
                    <a:pt x="2730819" y="971421"/>
                  </a:lnTo>
                  <a:lnTo>
                    <a:pt x="2731464" y="603096"/>
                  </a:lnTo>
                  <a:lnTo>
                    <a:pt x="2732108" y="1103608"/>
                  </a:lnTo>
                  <a:lnTo>
                    <a:pt x="2732752" y="1050698"/>
                  </a:lnTo>
                  <a:lnTo>
                    <a:pt x="2733397" y="774652"/>
                  </a:lnTo>
                  <a:lnTo>
                    <a:pt x="2734041" y="1049822"/>
                  </a:lnTo>
                  <a:lnTo>
                    <a:pt x="2735330" y="818528"/>
                  </a:lnTo>
                  <a:lnTo>
                    <a:pt x="2735974" y="1055971"/>
                  </a:lnTo>
                  <a:lnTo>
                    <a:pt x="2736619" y="780948"/>
                  </a:lnTo>
                  <a:lnTo>
                    <a:pt x="2737263" y="931404"/>
                  </a:lnTo>
                  <a:lnTo>
                    <a:pt x="2737907" y="854390"/>
                  </a:lnTo>
                  <a:lnTo>
                    <a:pt x="2738552" y="817095"/>
                  </a:lnTo>
                  <a:lnTo>
                    <a:pt x="2740485" y="1086274"/>
                  </a:lnTo>
                  <a:lnTo>
                    <a:pt x="2741129" y="729852"/>
                  </a:lnTo>
                  <a:lnTo>
                    <a:pt x="2741774" y="819724"/>
                  </a:lnTo>
                  <a:lnTo>
                    <a:pt x="2742418" y="1206660"/>
                  </a:lnTo>
                  <a:lnTo>
                    <a:pt x="2743062" y="1002137"/>
                  </a:lnTo>
                  <a:lnTo>
                    <a:pt x="2744351" y="957912"/>
                  </a:lnTo>
                  <a:lnTo>
                    <a:pt x="2744995" y="1039818"/>
                  </a:lnTo>
                  <a:lnTo>
                    <a:pt x="2745640" y="1004222"/>
                  </a:lnTo>
                  <a:lnTo>
                    <a:pt x="2746284" y="871448"/>
                  </a:lnTo>
                  <a:lnTo>
                    <a:pt x="2746929" y="906214"/>
                  </a:lnTo>
                  <a:lnTo>
                    <a:pt x="2747573" y="919307"/>
                  </a:lnTo>
                  <a:lnTo>
                    <a:pt x="2748217" y="1022500"/>
                  </a:lnTo>
                  <a:lnTo>
                    <a:pt x="2748862" y="990037"/>
                  </a:lnTo>
                  <a:lnTo>
                    <a:pt x="2749506" y="945776"/>
                  </a:lnTo>
                  <a:lnTo>
                    <a:pt x="2750795" y="1109317"/>
                  </a:lnTo>
                  <a:lnTo>
                    <a:pt x="2751439" y="685218"/>
                  </a:lnTo>
                  <a:lnTo>
                    <a:pt x="2752083" y="768179"/>
                  </a:lnTo>
                  <a:lnTo>
                    <a:pt x="2753372" y="1118051"/>
                  </a:lnTo>
                  <a:lnTo>
                    <a:pt x="2755305" y="820851"/>
                  </a:lnTo>
                  <a:lnTo>
                    <a:pt x="2755950" y="786648"/>
                  </a:lnTo>
                  <a:lnTo>
                    <a:pt x="2757883" y="1178806"/>
                  </a:lnTo>
                  <a:lnTo>
                    <a:pt x="2758527" y="1125061"/>
                  </a:lnTo>
                  <a:lnTo>
                    <a:pt x="2759816" y="847412"/>
                  </a:lnTo>
                  <a:lnTo>
                    <a:pt x="2760460" y="1086925"/>
                  </a:lnTo>
                  <a:lnTo>
                    <a:pt x="2761105" y="1007454"/>
                  </a:lnTo>
                  <a:lnTo>
                    <a:pt x="2761749" y="904039"/>
                  </a:lnTo>
                  <a:lnTo>
                    <a:pt x="2763038" y="1097542"/>
                  </a:lnTo>
                  <a:lnTo>
                    <a:pt x="2763682" y="915115"/>
                  </a:lnTo>
                  <a:lnTo>
                    <a:pt x="2764326" y="939929"/>
                  </a:lnTo>
                  <a:lnTo>
                    <a:pt x="2764971" y="1247147"/>
                  </a:lnTo>
                  <a:lnTo>
                    <a:pt x="2765615" y="1218563"/>
                  </a:lnTo>
                  <a:lnTo>
                    <a:pt x="2766904" y="626686"/>
                  </a:lnTo>
                  <a:lnTo>
                    <a:pt x="2768837" y="1066621"/>
                  </a:lnTo>
                  <a:lnTo>
                    <a:pt x="2769481" y="757548"/>
                  </a:lnTo>
                  <a:lnTo>
                    <a:pt x="2770126" y="1096026"/>
                  </a:lnTo>
                  <a:lnTo>
                    <a:pt x="2772059" y="627754"/>
                  </a:lnTo>
                  <a:lnTo>
                    <a:pt x="2773347" y="933558"/>
                  </a:lnTo>
                  <a:lnTo>
                    <a:pt x="2773992" y="788128"/>
                  </a:lnTo>
                  <a:lnTo>
                    <a:pt x="2774636" y="946320"/>
                  </a:lnTo>
                  <a:lnTo>
                    <a:pt x="2775281" y="906560"/>
                  </a:lnTo>
                  <a:lnTo>
                    <a:pt x="2775925" y="1199692"/>
                  </a:lnTo>
                  <a:lnTo>
                    <a:pt x="2776569" y="907350"/>
                  </a:lnTo>
                  <a:lnTo>
                    <a:pt x="2777214" y="1143655"/>
                  </a:lnTo>
                  <a:lnTo>
                    <a:pt x="2777858" y="954129"/>
                  </a:lnTo>
                  <a:lnTo>
                    <a:pt x="2778502" y="1004132"/>
                  </a:lnTo>
                  <a:lnTo>
                    <a:pt x="2779147" y="950968"/>
                  </a:lnTo>
                  <a:lnTo>
                    <a:pt x="2779791" y="896453"/>
                  </a:lnTo>
                  <a:lnTo>
                    <a:pt x="2780436" y="1006965"/>
                  </a:lnTo>
                  <a:lnTo>
                    <a:pt x="2783013" y="637685"/>
                  </a:lnTo>
                  <a:lnTo>
                    <a:pt x="2784946" y="976178"/>
                  </a:lnTo>
                  <a:lnTo>
                    <a:pt x="2785590" y="904034"/>
                  </a:lnTo>
                  <a:lnTo>
                    <a:pt x="2786235" y="925261"/>
                  </a:lnTo>
                  <a:lnTo>
                    <a:pt x="2786879" y="1010263"/>
                  </a:lnTo>
                  <a:lnTo>
                    <a:pt x="2788168" y="789699"/>
                  </a:lnTo>
                  <a:lnTo>
                    <a:pt x="2790101" y="1102223"/>
                  </a:lnTo>
                  <a:lnTo>
                    <a:pt x="2790745" y="1066968"/>
                  </a:lnTo>
                  <a:lnTo>
                    <a:pt x="2792678" y="637809"/>
                  </a:lnTo>
                  <a:lnTo>
                    <a:pt x="2793323" y="1168502"/>
                  </a:lnTo>
                  <a:lnTo>
                    <a:pt x="2793967" y="1090192"/>
                  </a:lnTo>
                  <a:lnTo>
                    <a:pt x="2796545" y="755224"/>
                  </a:lnTo>
                  <a:lnTo>
                    <a:pt x="2798478" y="1147803"/>
                  </a:lnTo>
                  <a:lnTo>
                    <a:pt x="2800411" y="935792"/>
                  </a:lnTo>
                  <a:lnTo>
                    <a:pt x="2801055" y="1036909"/>
                  </a:lnTo>
                  <a:lnTo>
                    <a:pt x="2801700" y="770673"/>
                  </a:lnTo>
                  <a:lnTo>
                    <a:pt x="2802344" y="795379"/>
                  </a:lnTo>
                  <a:lnTo>
                    <a:pt x="2804921" y="1118437"/>
                  </a:lnTo>
                  <a:lnTo>
                    <a:pt x="2806210" y="816024"/>
                  </a:lnTo>
                  <a:lnTo>
                    <a:pt x="2808143" y="1042436"/>
                  </a:lnTo>
                  <a:lnTo>
                    <a:pt x="2808788" y="1025891"/>
                  </a:lnTo>
                  <a:lnTo>
                    <a:pt x="2810076" y="695353"/>
                  </a:lnTo>
                  <a:lnTo>
                    <a:pt x="2810721" y="990826"/>
                  </a:lnTo>
                  <a:lnTo>
                    <a:pt x="2811365" y="745373"/>
                  </a:lnTo>
                  <a:lnTo>
                    <a:pt x="2812654" y="979953"/>
                  </a:lnTo>
                  <a:lnTo>
                    <a:pt x="2813298" y="734603"/>
                  </a:lnTo>
                  <a:lnTo>
                    <a:pt x="2813942" y="861575"/>
                  </a:lnTo>
                  <a:lnTo>
                    <a:pt x="2815876" y="1194192"/>
                  </a:lnTo>
                  <a:lnTo>
                    <a:pt x="2817164" y="801569"/>
                  </a:lnTo>
                  <a:lnTo>
                    <a:pt x="2817809" y="1060409"/>
                  </a:lnTo>
                  <a:lnTo>
                    <a:pt x="2818453" y="961830"/>
                  </a:lnTo>
                  <a:lnTo>
                    <a:pt x="2819742" y="912424"/>
                  </a:lnTo>
                  <a:lnTo>
                    <a:pt x="2820386" y="811838"/>
                  </a:lnTo>
                  <a:lnTo>
                    <a:pt x="2821031" y="869462"/>
                  </a:lnTo>
                  <a:lnTo>
                    <a:pt x="2821675" y="951178"/>
                  </a:lnTo>
                  <a:lnTo>
                    <a:pt x="2824252" y="538796"/>
                  </a:lnTo>
                  <a:lnTo>
                    <a:pt x="2826185" y="904067"/>
                  </a:lnTo>
                  <a:lnTo>
                    <a:pt x="2826830" y="862544"/>
                  </a:lnTo>
                  <a:lnTo>
                    <a:pt x="2827474" y="1102649"/>
                  </a:lnTo>
                  <a:lnTo>
                    <a:pt x="2828763" y="1089000"/>
                  </a:lnTo>
                  <a:lnTo>
                    <a:pt x="2829407" y="902112"/>
                  </a:lnTo>
                  <a:lnTo>
                    <a:pt x="2830052" y="1321162"/>
                  </a:lnTo>
                  <a:lnTo>
                    <a:pt x="2831985" y="678383"/>
                  </a:lnTo>
                  <a:lnTo>
                    <a:pt x="2833918" y="1130102"/>
                  </a:lnTo>
                  <a:lnTo>
                    <a:pt x="2835207" y="955151"/>
                  </a:lnTo>
                  <a:lnTo>
                    <a:pt x="2835851" y="1075024"/>
                  </a:lnTo>
                  <a:lnTo>
                    <a:pt x="2837784" y="683199"/>
                  </a:lnTo>
                  <a:lnTo>
                    <a:pt x="2838428" y="1022952"/>
                  </a:lnTo>
                  <a:lnTo>
                    <a:pt x="2839717" y="971556"/>
                  </a:lnTo>
                  <a:lnTo>
                    <a:pt x="2840361" y="953824"/>
                  </a:lnTo>
                  <a:lnTo>
                    <a:pt x="2841650" y="1033805"/>
                  </a:lnTo>
                  <a:lnTo>
                    <a:pt x="2842295" y="1259323"/>
                  </a:lnTo>
                  <a:lnTo>
                    <a:pt x="2844228" y="791409"/>
                  </a:lnTo>
                  <a:lnTo>
                    <a:pt x="2844872" y="1055530"/>
                  </a:lnTo>
                  <a:lnTo>
                    <a:pt x="2845516" y="849161"/>
                  </a:lnTo>
                  <a:lnTo>
                    <a:pt x="2846161" y="915731"/>
                  </a:lnTo>
                  <a:lnTo>
                    <a:pt x="2846805" y="797319"/>
                  </a:lnTo>
                  <a:lnTo>
                    <a:pt x="2847449" y="910703"/>
                  </a:lnTo>
                  <a:lnTo>
                    <a:pt x="2848094" y="1155937"/>
                  </a:lnTo>
                  <a:lnTo>
                    <a:pt x="2848738" y="945125"/>
                  </a:lnTo>
                  <a:lnTo>
                    <a:pt x="2849383" y="1041437"/>
                  </a:lnTo>
                  <a:lnTo>
                    <a:pt x="2850027" y="1010379"/>
                  </a:lnTo>
                  <a:lnTo>
                    <a:pt x="2850671" y="866353"/>
                  </a:lnTo>
                  <a:lnTo>
                    <a:pt x="2851316" y="983288"/>
                  </a:lnTo>
                  <a:lnTo>
                    <a:pt x="2852604" y="861731"/>
                  </a:lnTo>
                  <a:lnTo>
                    <a:pt x="2853893" y="1080938"/>
                  </a:lnTo>
                  <a:lnTo>
                    <a:pt x="2854538" y="994066"/>
                  </a:lnTo>
                  <a:lnTo>
                    <a:pt x="2855182" y="820182"/>
                  </a:lnTo>
                  <a:lnTo>
                    <a:pt x="2855826" y="1038077"/>
                  </a:lnTo>
                  <a:lnTo>
                    <a:pt x="2856471" y="874056"/>
                  </a:lnTo>
                  <a:lnTo>
                    <a:pt x="2857115" y="911017"/>
                  </a:lnTo>
                  <a:lnTo>
                    <a:pt x="2857759" y="1264685"/>
                  </a:lnTo>
                  <a:lnTo>
                    <a:pt x="2858404" y="791743"/>
                  </a:lnTo>
                  <a:lnTo>
                    <a:pt x="2859048" y="1056402"/>
                  </a:lnTo>
                  <a:lnTo>
                    <a:pt x="2860981" y="958817"/>
                  </a:lnTo>
                  <a:lnTo>
                    <a:pt x="2862270" y="1090754"/>
                  </a:lnTo>
                  <a:lnTo>
                    <a:pt x="2863559" y="854078"/>
                  </a:lnTo>
                  <a:lnTo>
                    <a:pt x="2864203" y="1253902"/>
                  </a:lnTo>
                  <a:lnTo>
                    <a:pt x="2864847" y="988320"/>
                  </a:lnTo>
                  <a:lnTo>
                    <a:pt x="2865492" y="702294"/>
                  </a:lnTo>
                  <a:lnTo>
                    <a:pt x="2866136" y="898713"/>
                  </a:lnTo>
                  <a:lnTo>
                    <a:pt x="2866780" y="1026451"/>
                  </a:lnTo>
                  <a:lnTo>
                    <a:pt x="2867425" y="1006719"/>
                  </a:lnTo>
                  <a:lnTo>
                    <a:pt x="2868714" y="824584"/>
                  </a:lnTo>
                  <a:lnTo>
                    <a:pt x="2869358" y="844733"/>
                  </a:lnTo>
                  <a:lnTo>
                    <a:pt x="2870002" y="762933"/>
                  </a:lnTo>
                  <a:lnTo>
                    <a:pt x="2870647" y="1203416"/>
                  </a:lnTo>
                  <a:lnTo>
                    <a:pt x="2871935" y="1169050"/>
                  </a:lnTo>
                  <a:lnTo>
                    <a:pt x="2873868" y="803600"/>
                  </a:lnTo>
                  <a:lnTo>
                    <a:pt x="2875802" y="1112834"/>
                  </a:lnTo>
                  <a:lnTo>
                    <a:pt x="2876446" y="1210477"/>
                  </a:lnTo>
                  <a:lnTo>
                    <a:pt x="2878379" y="754871"/>
                  </a:lnTo>
                  <a:lnTo>
                    <a:pt x="2880312" y="1408654"/>
                  </a:lnTo>
                  <a:lnTo>
                    <a:pt x="2880956" y="1352618"/>
                  </a:lnTo>
                  <a:lnTo>
                    <a:pt x="2881601" y="990068"/>
                  </a:lnTo>
                  <a:lnTo>
                    <a:pt x="2882890" y="1014736"/>
                  </a:lnTo>
                  <a:lnTo>
                    <a:pt x="2883534" y="1152993"/>
                  </a:lnTo>
                  <a:lnTo>
                    <a:pt x="2884178" y="1131461"/>
                  </a:lnTo>
                  <a:lnTo>
                    <a:pt x="2885467" y="997788"/>
                  </a:lnTo>
                  <a:lnTo>
                    <a:pt x="2886756" y="1354891"/>
                  </a:lnTo>
                  <a:lnTo>
                    <a:pt x="2888044" y="798345"/>
                  </a:lnTo>
                  <a:lnTo>
                    <a:pt x="2888689" y="966531"/>
                  </a:lnTo>
                  <a:lnTo>
                    <a:pt x="2891266" y="623418"/>
                  </a:lnTo>
                  <a:lnTo>
                    <a:pt x="2893199" y="975649"/>
                  </a:lnTo>
                  <a:lnTo>
                    <a:pt x="2893844" y="1132738"/>
                  </a:lnTo>
                  <a:lnTo>
                    <a:pt x="2894488" y="712331"/>
                  </a:lnTo>
                  <a:lnTo>
                    <a:pt x="2895133" y="890865"/>
                  </a:lnTo>
                  <a:lnTo>
                    <a:pt x="2896421" y="928740"/>
                  </a:lnTo>
                  <a:lnTo>
                    <a:pt x="2897066" y="980844"/>
                  </a:lnTo>
                  <a:lnTo>
                    <a:pt x="2897710" y="745545"/>
                  </a:lnTo>
                  <a:lnTo>
                    <a:pt x="2898354" y="821613"/>
                  </a:lnTo>
                  <a:lnTo>
                    <a:pt x="2898999" y="799029"/>
                  </a:lnTo>
                  <a:lnTo>
                    <a:pt x="2899643" y="1120161"/>
                  </a:lnTo>
                  <a:lnTo>
                    <a:pt x="2900932" y="1101984"/>
                  </a:lnTo>
                  <a:lnTo>
                    <a:pt x="2901576" y="1100050"/>
                  </a:lnTo>
                  <a:lnTo>
                    <a:pt x="2902221" y="867091"/>
                  </a:lnTo>
                  <a:lnTo>
                    <a:pt x="2902865" y="906452"/>
                  </a:lnTo>
                  <a:lnTo>
                    <a:pt x="2904798" y="1117876"/>
                  </a:lnTo>
                  <a:lnTo>
                    <a:pt x="2905442" y="1037148"/>
                  </a:lnTo>
                  <a:lnTo>
                    <a:pt x="2906731" y="1253468"/>
                  </a:lnTo>
                  <a:lnTo>
                    <a:pt x="2908020" y="911144"/>
                  </a:lnTo>
                  <a:lnTo>
                    <a:pt x="2908664" y="956104"/>
                  </a:lnTo>
                  <a:lnTo>
                    <a:pt x="2909309" y="779966"/>
                  </a:lnTo>
                  <a:lnTo>
                    <a:pt x="2909953" y="1116320"/>
                  </a:lnTo>
                  <a:lnTo>
                    <a:pt x="2910597" y="861783"/>
                  </a:lnTo>
                  <a:lnTo>
                    <a:pt x="2911242" y="764308"/>
                  </a:lnTo>
                  <a:lnTo>
                    <a:pt x="2913175" y="1017687"/>
                  </a:lnTo>
                  <a:lnTo>
                    <a:pt x="2913819" y="1131396"/>
                  </a:lnTo>
                  <a:lnTo>
                    <a:pt x="2915752" y="612402"/>
                  </a:lnTo>
                  <a:lnTo>
                    <a:pt x="2916397" y="658970"/>
                  </a:lnTo>
                  <a:lnTo>
                    <a:pt x="2917041" y="1049363"/>
                  </a:lnTo>
                  <a:lnTo>
                    <a:pt x="2917685" y="1021930"/>
                  </a:lnTo>
                  <a:lnTo>
                    <a:pt x="2918330" y="871266"/>
                  </a:lnTo>
                  <a:lnTo>
                    <a:pt x="2918974" y="1196203"/>
                  </a:lnTo>
                  <a:lnTo>
                    <a:pt x="2919618" y="1131126"/>
                  </a:lnTo>
                  <a:lnTo>
                    <a:pt x="2920907" y="985298"/>
                  </a:lnTo>
                  <a:lnTo>
                    <a:pt x="2922840" y="1154998"/>
                  </a:lnTo>
                  <a:lnTo>
                    <a:pt x="2923485" y="829694"/>
                  </a:lnTo>
                  <a:lnTo>
                    <a:pt x="2924129" y="945901"/>
                  </a:lnTo>
                  <a:lnTo>
                    <a:pt x="2924773" y="1169814"/>
                  </a:lnTo>
                  <a:lnTo>
                    <a:pt x="2925418" y="762192"/>
                  </a:lnTo>
                  <a:lnTo>
                    <a:pt x="2926062" y="798900"/>
                  </a:lnTo>
                  <a:lnTo>
                    <a:pt x="2927351" y="1079916"/>
                  </a:lnTo>
                  <a:lnTo>
                    <a:pt x="2927995" y="987857"/>
                  </a:lnTo>
                  <a:lnTo>
                    <a:pt x="2929284" y="963322"/>
                  </a:lnTo>
                  <a:lnTo>
                    <a:pt x="2930573" y="878079"/>
                  </a:lnTo>
                  <a:lnTo>
                    <a:pt x="2931861" y="834549"/>
                  </a:lnTo>
                  <a:lnTo>
                    <a:pt x="2932506" y="1342684"/>
                  </a:lnTo>
                  <a:lnTo>
                    <a:pt x="2933150" y="812109"/>
                  </a:lnTo>
                  <a:lnTo>
                    <a:pt x="2934439" y="888667"/>
                  </a:lnTo>
                  <a:lnTo>
                    <a:pt x="2935083" y="1069250"/>
                  </a:lnTo>
                  <a:lnTo>
                    <a:pt x="2936372" y="678948"/>
                  </a:lnTo>
                  <a:lnTo>
                    <a:pt x="2937661" y="1106365"/>
                  </a:lnTo>
                  <a:lnTo>
                    <a:pt x="2938305" y="653735"/>
                  </a:lnTo>
                  <a:lnTo>
                    <a:pt x="2939594" y="700430"/>
                  </a:lnTo>
                  <a:lnTo>
                    <a:pt x="2940882" y="972403"/>
                  </a:lnTo>
                  <a:lnTo>
                    <a:pt x="2941527" y="745424"/>
                  </a:lnTo>
                  <a:lnTo>
                    <a:pt x="2942171" y="945214"/>
                  </a:lnTo>
                  <a:lnTo>
                    <a:pt x="2942816" y="997745"/>
                  </a:lnTo>
                  <a:lnTo>
                    <a:pt x="2943460" y="891989"/>
                  </a:lnTo>
                  <a:lnTo>
                    <a:pt x="2944104" y="932726"/>
                  </a:lnTo>
                  <a:lnTo>
                    <a:pt x="2945393" y="873537"/>
                  </a:lnTo>
                  <a:lnTo>
                    <a:pt x="2946037" y="1098954"/>
                  </a:lnTo>
                  <a:lnTo>
                    <a:pt x="2946682" y="869800"/>
                  </a:lnTo>
                  <a:lnTo>
                    <a:pt x="2947326" y="1015021"/>
                  </a:lnTo>
                  <a:lnTo>
                    <a:pt x="2947970" y="974353"/>
                  </a:lnTo>
                  <a:lnTo>
                    <a:pt x="2948615" y="929958"/>
                  </a:lnTo>
                  <a:lnTo>
                    <a:pt x="2949904" y="1236515"/>
                  </a:lnTo>
                  <a:lnTo>
                    <a:pt x="2950548" y="1009426"/>
                  </a:lnTo>
                  <a:lnTo>
                    <a:pt x="2951192" y="1108426"/>
                  </a:lnTo>
                  <a:lnTo>
                    <a:pt x="2951837" y="1258493"/>
                  </a:lnTo>
                  <a:lnTo>
                    <a:pt x="2953125" y="947354"/>
                  </a:lnTo>
                  <a:lnTo>
                    <a:pt x="2953770" y="965079"/>
                  </a:lnTo>
                  <a:lnTo>
                    <a:pt x="2954414" y="979577"/>
                  </a:lnTo>
                  <a:lnTo>
                    <a:pt x="2955058" y="819227"/>
                  </a:lnTo>
                  <a:lnTo>
                    <a:pt x="2955703" y="1191604"/>
                  </a:lnTo>
                  <a:lnTo>
                    <a:pt x="2956347" y="772763"/>
                  </a:lnTo>
                  <a:lnTo>
                    <a:pt x="2957636" y="997432"/>
                  </a:lnTo>
                  <a:lnTo>
                    <a:pt x="2958925" y="596288"/>
                  </a:lnTo>
                  <a:lnTo>
                    <a:pt x="2959569" y="1071588"/>
                  </a:lnTo>
                  <a:lnTo>
                    <a:pt x="2960213" y="646235"/>
                  </a:lnTo>
                  <a:lnTo>
                    <a:pt x="2960858" y="969375"/>
                  </a:lnTo>
                  <a:lnTo>
                    <a:pt x="2961502" y="693830"/>
                  </a:lnTo>
                  <a:lnTo>
                    <a:pt x="2962791" y="958869"/>
                  </a:lnTo>
                  <a:lnTo>
                    <a:pt x="2963435" y="854525"/>
                  </a:lnTo>
                  <a:lnTo>
                    <a:pt x="2964724" y="1277555"/>
                  </a:lnTo>
                  <a:lnTo>
                    <a:pt x="2965368" y="790205"/>
                  </a:lnTo>
                  <a:lnTo>
                    <a:pt x="2966013" y="884757"/>
                  </a:lnTo>
                  <a:lnTo>
                    <a:pt x="2967301" y="1102605"/>
                  </a:lnTo>
                  <a:lnTo>
                    <a:pt x="2969235" y="803096"/>
                  </a:lnTo>
                  <a:lnTo>
                    <a:pt x="2969879" y="991867"/>
                  </a:lnTo>
                  <a:lnTo>
                    <a:pt x="2970523" y="901599"/>
                  </a:lnTo>
                  <a:lnTo>
                    <a:pt x="2971168" y="738509"/>
                  </a:lnTo>
                  <a:lnTo>
                    <a:pt x="2973101" y="1092524"/>
                  </a:lnTo>
                  <a:lnTo>
                    <a:pt x="2975678" y="654642"/>
                  </a:lnTo>
                  <a:lnTo>
                    <a:pt x="2976967" y="1127641"/>
                  </a:lnTo>
                  <a:lnTo>
                    <a:pt x="2977611" y="979299"/>
                  </a:lnTo>
                  <a:lnTo>
                    <a:pt x="2978256" y="1068558"/>
                  </a:lnTo>
                  <a:lnTo>
                    <a:pt x="2978900" y="1044734"/>
                  </a:lnTo>
                  <a:lnTo>
                    <a:pt x="2980189" y="798680"/>
                  </a:lnTo>
                  <a:lnTo>
                    <a:pt x="2982122" y="1014777"/>
                  </a:lnTo>
                  <a:lnTo>
                    <a:pt x="2982766" y="995462"/>
                  </a:lnTo>
                  <a:lnTo>
                    <a:pt x="2984055" y="743403"/>
                  </a:lnTo>
                  <a:lnTo>
                    <a:pt x="2986632" y="1100413"/>
                  </a:lnTo>
                  <a:lnTo>
                    <a:pt x="2987277" y="855894"/>
                  </a:lnTo>
                  <a:lnTo>
                    <a:pt x="2987921" y="866075"/>
                  </a:lnTo>
                  <a:lnTo>
                    <a:pt x="2988565" y="1020102"/>
                  </a:lnTo>
                  <a:lnTo>
                    <a:pt x="2989210" y="857353"/>
                  </a:lnTo>
                  <a:lnTo>
                    <a:pt x="2989854" y="937169"/>
                  </a:lnTo>
                  <a:lnTo>
                    <a:pt x="2990499" y="695507"/>
                  </a:lnTo>
                  <a:lnTo>
                    <a:pt x="2991787" y="1168503"/>
                  </a:lnTo>
                  <a:lnTo>
                    <a:pt x="2992432" y="961997"/>
                  </a:lnTo>
                  <a:lnTo>
                    <a:pt x="2993076" y="996897"/>
                  </a:lnTo>
                  <a:lnTo>
                    <a:pt x="2993720" y="1208399"/>
                  </a:lnTo>
                  <a:lnTo>
                    <a:pt x="2994365" y="1185513"/>
                  </a:lnTo>
                  <a:lnTo>
                    <a:pt x="2996298" y="899997"/>
                  </a:lnTo>
                  <a:lnTo>
                    <a:pt x="2998231" y="1275823"/>
                  </a:lnTo>
                  <a:lnTo>
                    <a:pt x="2998875" y="1216772"/>
                  </a:lnTo>
                  <a:lnTo>
                    <a:pt x="3000164" y="915099"/>
                  </a:lnTo>
                  <a:lnTo>
                    <a:pt x="3000808" y="1112474"/>
                  </a:lnTo>
                  <a:lnTo>
                    <a:pt x="3001453" y="701141"/>
                  </a:lnTo>
                  <a:lnTo>
                    <a:pt x="3002097" y="1066230"/>
                  </a:lnTo>
                  <a:lnTo>
                    <a:pt x="3004030" y="875853"/>
                  </a:lnTo>
                  <a:lnTo>
                    <a:pt x="3004675" y="978812"/>
                  </a:lnTo>
                  <a:lnTo>
                    <a:pt x="3005319" y="822771"/>
                  </a:lnTo>
                  <a:lnTo>
                    <a:pt x="3005963" y="888322"/>
                  </a:lnTo>
                  <a:lnTo>
                    <a:pt x="3006608" y="855223"/>
                  </a:lnTo>
                  <a:lnTo>
                    <a:pt x="3007896" y="595596"/>
                  </a:lnTo>
                  <a:lnTo>
                    <a:pt x="3009185" y="1075449"/>
                  </a:lnTo>
                  <a:lnTo>
                    <a:pt x="3009830" y="1012959"/>
                  </a:lnTo>
                  <a:lnTo>
                    <a:pt x="3010474" y="956529"/>
                  </a:lnTo>
                  <a:lnTo>
                    <a:pt x="3011118" y="525913"/>
                  </a:lnTo>
                  <a:lnTo>
                    <a:pt x="3011763" y="638507"/>
                  </a:lnTo>
                  <a:lnTo>
                    <a:pt x="3013051" y="1153665"/>
                  </a:lnTo>
                  <a:lnTo>
                    <a:pt x="3014984" y="807191"/>
                  </a:lnTo>
                  <a:lnTo>
                    <a:pt x="3015629" y="822417"/>
                  </a:lnTo>
                  <a:lnTo>
                    <a:pt x="3016273" y="741722"/>
                  </a:lnTo>
                  <a:lnTo>
                    <a:pt x="3016918" y="1056969"/>
                  </a:lnTo>
                  <a:lnTo>
                    <a:pt x="3017562" y="822587"/>
                  </a:lnTo>
                  <a:lnTo>
                    <a:pt x="3023361" y="1106669"/>
                  </a:lnTo>
                  <a:lnTo>
                    <a:pt x="3024650" y="875951"/>
                  </a:lnTo>
                  <a:lnTo>
                    <a:pt x="3025294" y="877662"/>
                  </a:lnTo>
                  <a:lnTo>
                    <a:pt x="3025939" y="852405"/>
                  </a:lnTo>
                  <a:lnTo>
                    <a:pt x="3027227" y="947048"/>
                  </a:lnTo>
                  <a:lnTo>
                    <a:pt x="3027872" y="468327"/>
                  </a:lnTo>
                  <a:lnTo>
                    <a:pt x="3028516" y="939672"/>
                  </a:lnTo>
                  <a:lnTo>
                    <a:pt x="3029160" y="1127255"/>
                  </a:lnTo>
                  <a:lnTo>
                    <a:pt x="3029805" y="1058789"/>
                  </a:lnTo>
                  <a:lnTo>
                    <a:pt x="3030449" y="1022222"/>
                  </a:lnTo>
                  <a:lnTo>
                    <a:pt x="3031094" y="810142"/>
                  </a:lnTo>
                  <a:lnTo>
                    <a:pt x="3032382" y="799167"/>
                  </a:lnTo>
                  <a:lnTo>
                    <a:pt x="3033027" y="1267166"/>
                  </a:lnTo>
                  <a:lnTo>
                    <a:pt x="3033671" y="952202"/>
                  </a:lnTo>
                  <a:lnTo>
                    <a:pt x="3034315" y="983077"/>
                  </a:lnTo>
                  <a:lnTo>
                    <a:pt x="3034960" y="1116515"/>
                  </a:lnTo>
                  <a:lnTo>
                    <a:pt x="3035604" y="828579"/>
                  </a:lnTo>
                  <a:lnTo>
                    <a:pt x="3036248" y="963643"/>
                  </a:lnTo>
                  <a:lnTo>
                    <a:pt x="3036893" y="1108715"/>
                  </a:lnTo>
                  <a:lnTo>
                    <a:pt x="3037537" y="1106160"/>
                  </a:lnTo>
                  <a:lnTo>
                    <a:pt x="3038182" y="837605"/>
                  </a:lnTo>
                  <a:lnTo>
                    <a:pt x="3038826" y="1112673"/>
                  </a:lnTo>
                  <a:lnTo>
                    <a:pt x="3040759" y="906567"/>
                  </a:lnTo>
                  <a:lnTo>
                    <a:pt x="3041403" y="887437"/>
                  </a:lnTo>
                  <a:lnTo>
                    <a:pt x="3042048" y="676014"/>
                  </a:lnTo>
                  <a:lnTo>
                    <a:pt x="3042692" y="725051"/>
                  </a:lnTo>
                  <a:lnTo>
                    <a:pt x="3043337" y="1002724"/>
                  </a:lnTo>
                  <a:lnTo>
                    <a:pt x="3043981" y="848299"/>
                  </a:lnTo>
                  <a:lnTo>
                    <a:pt x="3046558" y="1028879"/>
                  </a:lnTo>
                  <a:lnTo>
                    <a:pt x="3047203" y="898742"/>
                  </a:lnTo>
                  <a:lnTo>
                    <a:pt x="3047847" y="904423"/>
                  </a:lnTo>
                  <a:lnTo>
                    <a:pt x="3049136" y="999000"/>
                  </a:lnTo>
                  <a:lnTo>
                    <a:pt x="3049780" y="887215"/>
                  </a:lnTo>
                  <a:lnTo>
                    <a:pt x="3050425" y="1051141"/>
                  </a:lnTo>
                  <a:lnTo>
                    <a:pt x="3051069" y="850842"/>
                  </a:lnTo>
                  <a:lnTo>
                    <a:pt x="3051713" y="1130553"/>
                  </a:lnTo>
                  <a:lnTo>
                    <a:pt x="3052358" y="897707"/>
                  </a:lnTo>
                  <a:lnTo>
                    <a:pt x="3053002" y="943672"/>
                  </a:lnTo>
                  <a:lnTo>
                    <a:pt x="3053646" y="748831"/>
                  </a:lnTo>
                  <a:lnTo>
                    <a:pt x="3054291" y="755886"/>
                  </a:lnTo>
                  <a:lnTo>
                    <a:pt x="3054935" y="805408"/>
                  </a:lnTo>
                  <a:lnTo>
                    <a:pt x="3056224" y="727155"/>
                  </a:lnTo>
                  <a:lnTo>
                    <a:pt x="3056868" y="1025703"/>
                  </a:lnTo>
                  <a:lnTo>
                    <a:pt x="3057513" y="726259"/>
                  </a:lnTo>
                  <a:lnTo>
                    <a:pt x="3058157" y="688554"/>
                  </a:lnTo>
                  <a:lnTo>
                    <a:pt x="3058801" y="787163"/>
                  </a:lnTo>
                  <a:lnTo>
                    <a:pt x="3059446" y="582738"/>
                  </a:lnTo>
                  <a:lnTo>
                    <a:pt x="3061379" y="1024833"/>
                  </a:lnTo>
                  <a:lnTo>
                    <a:pt x="3063312" y="653532"/>
                  </a:lnTo>
                  <a:lnTo>
                    <a:pt x="3063956" y="900331"/>
                  </a:lnTo>
                  <a:lnTo>
                    <a:pt x="3064601" y="722242"/>
                  </a:lnTo>
                  <a:lnTo>
                    <a:pt x="3065245" y="617184"/>
                  </a:lnTo>
                  <a:lnTo>
                    <a:pt x="3067178" y="941214"/>
                  </a:lnTo>
                  <a:lnTo>
                    <a:pt x="3067822" y="666576"/>
                  </a:lnTo>
                  <a:lnTo>
                    <a:pt x="3068467" y="976851"/>
                  </a:lnTo>
                  <a:lnTo>
                    <a:pt x="3069111" y="789574"/>
                  </a:lnTo>
                  <a:lnTo>
                    <a:pt x="3069755" y="1053998"/>
                  </a:lnTo>
                  <a:lnTo>
                    <a:pt x="3070400" y="386388"/>
                  </a:lnTo>
                  <a:lnTo>
                    <a:pt x="3071044" y="1040533"/>
                  </a:lnTo>
                  <a:lnTo>
                    <a:pt x="3071689" y="850962"/>
                  </a:lnTo>
                  <a:lnTo>
                    <a:pt x="3072333" y="1091720"/>
                  </a:lnTo>
                  <a:lnTo>
                    <a:pt x="3072977" y="1033798"/>
                  </a:lnTo>
                  <a:lnTo>
                    <a:pt x="3074910" y="919948"/>
                  </a:lnTo>
                  <a:lnTo>
                    <a:pt x="3075555" y="654536"/>
                  </a:lnTo>
                  <a:lnTo>
                    <a:pt x="3076199" y="881087"/>
                  </a:lnTo>
                  <a:lnTo>
                    <a:pt x="3076844" y="789819"/>
                  </a:lnTo>
                  <a:lnTo>
                    <a:pt x="3077488" y="1125929"/>
                  </a:lnTo>
                  <a:lnTo>
                    <a:pt x="3078132" y="1119499"/>
                  </a:lnTo>
                  <a:lnTo>
                    <a:pt x="3078777" y="853656"/>
                  </a:lnTo>
                  <a:lnTo>
                    <a:pt x="3079421" y="887134"/>
                  </a:lnTo>
                  <a:lnTo>
                    <a:pt x="3080065" y="926468"/>
                  </a:lnTo>
                  <a:lnTo>
                    <a:pt x="3080710" y="925750"/>
                  </a:lnTo>
                  <a:lnTo>
                    <a:pt x="3081354" y="826540"/>
                  </a:lnTo>
                  <a:lnTo>
                    <a:pt x="3081998" y="1188878"/>
                  </a:lnTo>
                  <a:lnTo>
                    <a:pt x="3082643" y="809813"/>
                  </a:lnTo>
                  <a:lnTo>
                    <a:pt x="3083287" y="1017766"/>
                  </a:lnTo>
                  <a:lnTo>
                    <a:pt x="3083932" y="914155"/>
                  </a:lnTo>
                  <a:lnTo>
                    <a:pt x="3084576" y="892628"/>
                  </a:lnTo>
                  <a:lnTo>
                    <a:pt x="3085220" y="1047349"/>
                  </a:lnTo>
                  <a:lnTo>
                    <a:pt x="3085865" y="863112"/>
                  </a:lnTo>
                  <a:lnTo>
                    <a:pt x="3086509" y="921022"/>
                  </a:lnTo>
                  <a:lnTo>
                    <a:pt x="3087153" y="1231994"/>
                  </a:lnTo>
                  <a:lnTo>
                    <a:pt x="3088442" y="673585"/>
                  </a:lnTo>
                  <a:lnTo>
                    <a:pt x="3089086" y="870684"/>
                  </a:lnTo>
                  <a:lnTo>
                    <a:pt x="3089731" y="750639"/>
                  </a:lnTo>
                  <a:lnTo>
                    <a:pt x="3090375" y="764690"/>
                  </a:lnTo>
                  <a:lnTo>
                    <a:pt x="3091020" y="831600"/>
                  </a:lnTo>
                  <a:lnTo>
                    <a:pt x="3091664" y="1048844"/>
                  </a:lnTo>
                  <a:lnTo>
                    <a:pt x="3092308" y="980607"/>
                  </a:lnTo>
                  <a:lnTo>
                    <a:pt x="3092953" y="416756"/>
                  </a:lnTo>
                  <a:lnTo>
                    <a:pt x="3093597" y="815522"/>
                  </a:lnTo>
                  <a:lnTo>
                    <a:pt x="3094886" y="776793"/>
                  </a:lnTo>
                  <a:lnTo>
                    <a:pt x="3095530" y="821349"/>
                  </a:lnTo>
                  <a:lnTo>
                    <a:pt x="3096174" y="1122292"/>
                  </a:lnTo>
                  <a:lnTo>
                    <a:pt x="3096819" y="940997"/>
                  </a:lnTo>
                  <a:lnTo>
                    <a:pt x="3097463" y="982762"/>
                  </a:lnTo>
                  <a:lnTo>
                    <a:pt x="3098752" y="722153"/>
                  </a:lnTo>
                  <a:lnTo>
                    <a:pt x="3099396" y="1011229"/>
                  </a:lnTo>
                  <a:lnTo>
                    <a:pt x="3100041" y="983319"/>
                  </a:lnTo>
                  <a:lnTo>
                    <a:pt x="3101329" y="739737"/>
                  </a:lnTo>
                  <a:lnTo>
                    <a:pt x="3103262" y="907504"/>
                  </a:lnTo>
                  <a:lnTo>
                    <a:pt x="3103907" y="888266"/>
                  </a:lnTo>
                  <a:lnTo>
                    <a:pt x="3104551" y="1116377"/>
                  </a:lnTo>
                  <a:lnTo>
                    <a:pt x="3105196" y="1026585"/>
                  </a:lnTo>
                  <a:lnTo>
                    <a:pt x="3106484" y="981773"/>
                  </a:lnTo>
                  <a:lnTo>
                    <a:pt x="3107129" y="1141239"/>
                  </a:lnTo>
                  <a:lnTo>
                    <a:pt x="3107773" y="865236"/>
                  </a:lnTo>
                  <a:lnTo>
                    <a:pt x="3108417" y="1221996"/>
                  </a:lnTo>
                  <a:lnTo>
                    <a:pt x="3109062" y="899287"/>
                  </a:lnTo>
                  <a:lnTo>
                    <a:pt x="3109706" y="893534"/>
                  </a:lnTo>
                  <a:lnTo>
                    <a:pt x="3110351" y="852130"/>
                  </a:lnTo>
                  <a:lnTo>
                    <a:pt x="3110995" y="923935"/>
                  </a:lnTo>
                  <a:lnTo>
                    <a:pt x="3111639" y="567563"/>
                  </a:lnTo>
                  <a:lnTo>
                    <a:pt x="3112284" y="902674"/>
                  </a:lnTo>
                  <a:lnTo>
                    <a:pt x="3112928" y="787772"/>
                  </a:lnTo>
                  <a:lnTo>
                    <a:pt x="3114861" y="1177956"/>
                  </a:lnTo>
                  <a:lnTo>
                    <a:pt x="3116794" y="731700"/>
                  </a:lnTo>
                  <a:lnTo>
                    <a:pt x="3117439" y="970382"/>
                  </a:lnTo>
                  <a:lnTo>
                    <a:pt x="3118083" y="804409"/>
                  </a:lnTo>
                  <a:lnTo>
                    <a:pt x="3120016" y="1007997"/>
                  </a:lnTo>
                  <a:lnTo>
                    <a:pt x="3120660" y="949746"/>
                  </a:lnTo>
                  <a:lnTo>
                    <a:pt x="3121305" y="635147"/>
                  </a:lnTo>
                  <a:lnTo>
                    <a:pt x="3121949" y="822259"/>
                  </a:lnTo>
                  <a:lnTo>
                    <a:pt x="3122593" y="908585"/>
                  </a:lnTo>
                  <a:lnTo>
                    <a:pt x="3123238" y="884471"/>
                  </a:lnTo>
                  <a:lnTo>
                    <a:pt x="3123882" y="751064"/>
                  </a:lnTo>
                  <a:lnTo>
                    <a:pt x="3124527" y="885341"/>
                  </a:lnTo>
                  <a:lnTo>
                    <a:pt x="3125171" y="880132"/>
                  </a:lnTo>
                  <a:lnTo>
                    <a:pt x="3126460" y="1157843"/>
                  </a:lnTo>
                  <a:lnTo>
                    <a:pt x="3127104" y="1120801"/>
                  </a:lnTo>
                  <a:lnTo>
                    <a:pt x="3127748" y="1137665"/>
                  </a:lnTo>
                  <a:lnTo>
                    <a:pt x="3128393" y="1199083"/>
                  </a:lnTo>
                  <a:lnTo>
                    <a:pt x="3129037" y="799688"/>
                  </a:lnTo>
                  <a:lnTo>
                    <a:pt x="3130326" y="873717"/>
                  </a:lnTo>
                  <a:lnTo>
                    <a:pt x="3130970" y="953503"/>
                  </a:lnTo>
                  <a:lnTo>
                    <a:pt x="3131615" y="743767"/>
                  </a:lnTo>
                  <a:lnTo>
                    <a:pt x="3132259" y="814907"/>
                  </a:lnTo>
                  <a:lnTo>
                    <a:pt x="3132903" y="959718"/>
                  </a:lnTo>
                  <a:lnTo>
                    <a:pt x="3133548" y="779998"/>
                  </a:lnTo>
                  <a:lnTo>
                    <a:pt x="3135481" y="1006620"/>
                  </a:lnTo>
                  <a:lnTo>
                    <a:pt x="3137414" y="603254"/>
                  </a:lnTo>
                  <a:lnTo>
                    <a:pt x="3138703" y="1035751"/>
                  </a:lnTo>
                  <a:lnTo>
                    <a:pt x="3139347" y="895632"/>
                  </a:lnTo>
                  <a:lnTo>
                    <a:pt x="3139991" y="914147"/>
                  </a:lnTo>
                  <a:lnTo>
                    <a:pt x="3140636" y="1107947"/>
                  </a:lnTo>
                  <a:lnTo>
                    <a:pt x="3141280" y="766358"/>
                  </a:lnTo>
                  <a:lnTo>
                    <a:pt x="3141924" y="1080628"/>
                  </a:lnTo>
                  <a:lnTo>
                    <a:pt x="3142569" y="1108864"/>
                  </a:lnTo>
                  <a:lnTo>
                    <a:pt x="3143213" y="960770"/>
                  </a:lnTo>
                  <a:lnTo>
                    <a:pt x="3143857" y="1020658"/>
                  </a:lnTo>
                  <a:lnTo>
                    <a:pt x="3145146" y="974981"/>
                  </a:lnTo>
                  <a:lnTo>
                    <a:pt x="3145791" y="1169137"/>
                  </a:lnTo>
                  <a:lnTo>
                    <a:pt x="3146435" y="997177"/>
                  </a:lnTo>
                  <a:lnTo>
                    <a:pt x="3147079" y="1093696"/>
                  </a:lnTo>
                  <a:lnTo>
                    <a:pt x="3148368" y="880276"/>
                  </a:lnTo>
                  <a:lnTo>
                    <a:pt x="3149012" y="976952"/>
                  </a:lnTo>
                  <a:lnTo>
                    <a:pt x="3150301" y="1094469"/>
                  </a:lnTo>
                  <a:lnTo>
                    <a:pt x="3150946" y="820090"/>
                  </a:lnTo>
                  <a:lnTo>
                    <a:pt x="3151590" y="1311656"/>
                  </a:lnTo>
                  <a:lnTo>
                    <a:pt x="3152234" y="1082559"/>
                  </a:lnTo>
                  <a:lnTo>
                    <a:pt x="3152879" y="959216"/>
                  </a:lnTo>
                  <a:lnTo>
                    <a:pt x="3153523" y="1180071"/>
                  </a:lnTo>
                  <a:lnTo>
                    <a:pt x="3154812" y="602805"/>
                  </a:lnTo>
                  <a:lnTo>
                    <a:pt x="3155456" y="1116674"/>
                  </a:lnTo>
                  <a:lnTo>
                    <a:pt x="3156745" y="1099520"/>
                  </a:lnTo>
                  <a:lnTo>
                    <a:pt x="3157389" y="716236"/>
                  </a:lnTo>
                  <a:lnTo>
                    <a:pt x="3158034" y="918603"/>
                  </a:lnTo>
                  <a:lnTo>
                    <a:pt x="3158678" y="1060891"/>
                  </a:lnTo>
                  <a:lnTo>
                    <a:pt x="3159322" y="578227"/>
                  </a:lnTo>
                  <a:lnTo>
                    <a:pt x="3159967" y="855621"/>
                  </a:lnTo>
                  <a:lnTo>
                    <a:pt x="3160611" y="832882"/>
                  </a:lnTo>
                  <a:lnTo>
                    <a:pt x="3161255" y="863545"/>
                  </a:lnTo>
                  <a:lnTo>
                    <a:pt x="3161900" y="976727"/>
                  </a:lnTo>
                  <a:lnTo>
                    <a:pt x="3162544" y="902988"/>
                  </a:lnTo>
                  <a:lnTo>
                    <a:pt x="3163188" y="728311"/>
                  </a:lnTo>
                  <a:lnTo>
                    <a:pt x="3163833" y="934838"/>
                  </a:lnTo>
                  <a:lnTo>
                    <a:pt x="3165122" y="1102984"/>
                  </a:lnTo>
                  <a:lnTo>
                    <a:pt x="3167055" y="736216"/>
                  </a:lnTo>
                  <a:lnTo>
                    <a:pt x="3167699" y="989143"/>
                  </a:lnTo>
                  <a:lnTo>
                    <a:pt x="3168343" y="664367"/>
                  </a:lnTo>
                  <a:lnTo>
                    <a:pt x="3168988" y="930716"/>
                  </a:lnTo>
                  <a:lnTo>
                    <a:pt x="3170276" y="779195"/>
                  </a:lnTo>
                  <a:lnTo>
                    <a:pt x="3172210" y="1219621"/>
                  </a:lnTo>
                  <a:lnTo>
                    <a:pt x="3172854" y="960964"/>
                  </a:lnTo>
                  <a:lnTo>
                    <a:pt x="3173498" y="1035118"/>
                  </a:lnTo>
                  <a:lnTo>
                    <a:pt x="3174143" y="1019961"/>
                  </a:lnTo>
                  <a:lnTo>
                    <a:pt x="3175431" y="1353119"/>
                  </a:lnTo>
                  <a:lnTo>
                    <a:pt x="3176720" y="902582"/>
                  </a:lnTo>
                  <a:lnTo>
                    <a:pt x="3177364" y="1249561"/>
                  </a:lnTo>
                  <a:lnTo>
                    <a:pt x="3178009" y="920331"/>
                  </a:lnTo>
                  <a:lnTo>
                    <a:pt x="3178653" y="918363"/>
                  </a:lnTo>
                  <a:lnTo>
                    <a:pt x="3179298" y="1120298"/>
                  </a:lnTo>
                  <a:lnTo>
                    <a:pt x="3179942" y="1012068"/>
                  </a:lnTo>
                  <a:lnTo>
                    <a:pt x="3180586" y="1028334"/>
                  </a:lnTo>
                  <a:lnTo>
                    <a:pt x="3181231" y="930098"/>
                  </a:lnTo>
                  <a:lnTo>
                    <a:pt x="3181875" y="936066"/>
                  </a:lnTo>
                  <a:lnTo>
                    <a:pt x="3182519" y="1079293"/>
                  </a:lnTo>
                  <a:lnTo>
                    <a:pt x="3183164" y="992537"/>
                  </a:lnTo>
                  <a:lnTo>
                    <a:pt x="3184453" y="913357"/>
                  </a:lnTo>
                  <a:lnTo>
                    <a:pt x="3185097" y="973115"/>
                  </a:lnTo>
                  <a:lnTo>
                    <a:pt x="3185741" y="846078"/>
                  </a:lnTo>
                  <a:lnTo>
                    <a:pt x="3186386" y="1221963"/>
                  </a:lnTo>
                  <a:lnTo>
                    <a:pt x="3187030" y="1070276"/>
                  </a:lnTo>
                  <a:lnTo>
                    <a:pt x="3188319" y="1072388"/>
                  </a:lnTo>
                  <a:lnTo>
                    <a:pt x="3188963" y="953823"/>
                  </a:lnTo>
                  <a:lnTo>
                    <a:pt x="3189607" y="1107712"/>
                  </a:lnTo>
                  <a:lnTo>
                    <a:pt x="3190252" y="662259"/>
                  </a:lnTo>
                  <a:lnTo>
                    <a:pt x="3192185" y="1261919"/>
                  </a:lnTo>
                  <a:lnTo>
                    <a:pt x="3193474" y="866039"/>
                  </a:lnTo>
                  <a:lnTo>
                    <a:pt x="3194118" y="931492"/>
                  </a:lnTo>
                  <a:lnTo>
                    <a:pt x="3194762" y="999958"/>
                  </a:lnTo>
                  <a:lnTo>
                    <a:pt x="3195407" y="976086"/>
                  </a:lnTo>
                  <a:lnTo>
                    <a:pt x="3196051" y="973482"/>
                  </a:lnTo>
                  <a:lnTo>
                    <a:pt x="3196695" y="874638"/>
                  </a:lnTo>
                  <a:lnTo>
                    <a:pt x="3197340" y="1145166"/>
                  </a:lnTo>
                  <a:lnTo>
                    <a:pt x="3197984" y="1094038"/>
                  </a:lnTo>
                  <a:lnTo>
                    <a:pt x="3198629" y="950017"/>
                  </a:lnTo>
                  <a:lnTo>
                    <a:pt x="3199273" y="1046576"/>
                  </a:lnTo>
                  <a:lnTo>
                    <a:pt x="3199917" y="1021945"/>
                  </a:lnTo>
                  <a:lnTo>
                    <a:pt x="3200562" y="1246744"/>
                  </a:lnTo>
                  <a:lnTo>
                    <a:pt x="3201206" y="660216"/>
                  </a:lnTo>
                  <a:lnTo>
                    <a:pt x="3201850" y="940923"/>
                  </a:lnTo>
                  <a:lnTo>
                    <a:pt x="3204428" y="623111"/>
                  </a:lnTo>
                  <a:lnTo>
                    <a:pt x="3205072" y="678898"/>
                  </a:lnTo>
                  <a:lnTo>
                    <a:pt x="3205717" y="866035"/>
                  </a:lnTo>
                  <a:lnTo>
                    <a:pt x="3206361" y="449744"/>
                  </a:lnTo>
                  <a:lnTo>
                    <a:pt x="3207005" y="858384"/>
                  </a:lnTo>
                  <a:lnTo>
                    <a:pt x="3208294" y="605908"/>
                  </a:lnTo>
                  <a:lnTo>
                    <a:pt x="3208938" y="1200329"/>
                  </a:lnTo>
                  <a:lnTo>
                    <a:pt x="3209583" y="836958"/>
                  </a:lnTo>
                  <a:lnTo>
                    <a:pt x="3212160" y="1006076"/>
                  </a:lnTo>
                  <a:lnTo>
                    <a:pt x="3212805" y="929844"/>
                  </a:lnTo>
                  <a:lnTo>
                    <a:pt x="3213449" y="1175864"/>
                  </a:lnTo>
                  <a:lnTo>
                    <a:pt x="3214093" y="1007531"/>
                  </a:lnTo>
                  <a:lnTo>
                    <a:pt x="3215382" y="850124"/>
                  </a:lnTo>
                  <a:lnTo>
                    <a:pt x="3216026" y="943071"/>
                  </a:lnTo>
                  <a:lnTo>
                    <a:pt x="3216671" y="768512"/>
                  </a:lnTo>
                  <a:lnTo>
                    <a:pt x="3217315" y="1020963"/>
                  </a:lnTo>
                  <a:lnTo>
                    <a:pt x="3217959" y="986679"/>
                  </a:lnTo>
                  <a:lnTo>
                    <a:pt x="3218604" y="928050"/>
                  </a:lnTo>
                  <a:lnTo>
                    <a:pt x="3220537" y="1089224"/>
                  </a:lnTo>
                  <a:lnTo>
                    <a:pt x="3221181" y="1050401"/>
                  </a:lnTo>
                </a:path>
              </a:pathLst>
            </a:custGeom>
            <a:ln w="13607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MG-object 81"/>
            <p:cNvSpPr/>
            <p:nvPr>
              <p:custDataLst>
                <p:tags r:id="rId82"/>
              </p:custDataLst>
            </p:nvPr>
          </p:nvSpPr>
          <p:spPr>
            <a:xfrm>
              <a:off x="5008418" y="580719"/>
              <a:ext cx="3221355" cy="1509395"/>
            </a:xfrm>
            <a:custGeom>
              <a:avLst/>
              <a:gdLst/>
              <a:ahLst/>
              <a:cxnLst/>
              <a:rect l="l" t="t" r="r" b="b"/>
              <a:pathLst>
                <a:path w="3221354" h="1509395">
                  <a:moveTo>
                    <a:pt x="0" y="721205"/>
                  </a:moveTo>
                  <a:lnTo>
                    <a:pt x="1288" y="635758"/>
                  </a:lnTo>
                  <a:lnTo>
                    <a:pt x="3221" y="1113068"/>
                  </a:lnTo>
                  <a:lnTo>
                    <a:pt x="4510" y="1127474"/>
                  </a:lnTo>
                  <a:lnTo>
                    <a:pt x="5154" y="780492"/>
                  </a:lnTo>
                  <a:lnTo>
                    <a:pt x="6443" y="1060310"/>
                  </a:lnTo>
                  <a:lnTo>
                    <a:pt x="7088" y="704926"/>
                  </a:lnTo>
                  <a:lnTo>
                    <a:pt x="7732" y="769779"/>
                  </a:lnTo>
                  <a:lnTo>
                    <a:pt x="8376" y="965936"/>
                  </a:lnTo>
                  <a:lnTo>
                    <a:pt x="9021" y="791389"/>
                  </a:lnTo>
                  <a:lnTo>
                    <a:pt x="10309" y="639776"/>
                  </a:lnTo>
                  <a:lnTo>
                    <a:pt x="10954" y="687723"/>
                  </a:lnTo>
                  <a:lnTo>
                    <a:pt x="12887" y="751768"/>
                  </a:lnTo>
                  <a:lnTo>
                    <a:pt x="13531" y="648843"/>
                  </a:lnTo>
                  <a:lnTo>
                    <a:pt x="14176" y="853914"/>
                  </a:lnTo>
                  <a:lnTo>
                    <a:pt x="16109" y="376376"/>
                  </a:lnTo>
                  <a:lnTo>
                    <a:pt x="18042" y="757093"/>
                  </a:lnTo>
                  <a:lnTo>
                    <a:pt x="18686" y="674566"/>
                  </a:lnTo>
                  <a:lnTo>
                    <a:pt x="20619" y="975161"/>
                  </a:lnTo>
                  <a:lnTo>
                    <a:pt x="21908" y="880495"/>
                  </a:lnTo>
                  <a:lnTo>
                    <a:pt x="22552" y="467365"/>
                  </a:lnTo>
                  <a:lnTo>
                    <a:pt x="23197" y="865823"/>
                  </a:lnTo>
                  <a:lnTo>
                    <a:pt x="23841" y="1030060"/>
                  </a:lnTo>
                  <a:lnTo>
                    <a:pt x="24485" y="573507"/>
                  </a:lnTo>
                  <a:lnTo>
                    <a:pt x="25130" y="708072"/>
                  </a:lnTo>
                  <a:lnTo>
                    <a:pt x="25774" y="708822"/>
                  </a:lnTo>
                  <a:lnTo>
                    <a:pt x="27063" y="1224235"/>
                  </a:lnTo>
                  <a:lnTo>
                    <a:pt x="27707" y="1127056"/>
                  </a:lnTo>
                  <a:lnTo>
                    <a:pt x="29640" y="356390"/>
                  </a:lnTo>
                  <a:lnTo>
                    <a:pt x="30929" y="1009384"/>
                  </a:lnTo>
                  <a:lnTo>
                    <a:pt x="31573" y="768546"/>
                  </a:lnTo>
                  <a:lnTo>
                    <a:pt x="33506" y="512635"/>
                  </a:lnTo>
                  <a:lnTo>
                    <a:pt x="34151" y="784793"/>
                  </a:lnTo>
                  <a:lnTo>
                    <a:pt x="34795" y="709235"/>
                  </a:lnTo>
                  <a:lnTo>
                    <a:pt x="35440" y="699122"/>
                  </a:lnTo>
                  <a:lnTo>
                    <a:pt x="36084" y="836547"/>
                  </a:lnTo>
                  <a:lnTo>
                    <a:pt x="36728" y="681457"/>
                  </a:lnTo>
                  <a:lnTo>
                    <a:pt x="38017" y="842541"/>
                  </a:lnTo>
                  <a:lnTo>
                    <a:pt x="38661" y="586642"/>
                  </a:lnTo>
                  <a:lnTo>
                    <a:pt x="39306" y="636991"/>
                  </a:lnTo>
                  <a:lnTo>
                    <a:pt x="41239" y="990208"/>
                  </a:lnTo>
                  <a:lnTo>
                    <a:pt x="41883" y="605327"/>
                  </a:lnTo>
                  <a:lnTo>
                    <a:pt x="43172" y="657244"/>
                  </a:lnTo>
                  <a:lnTo>
                    <a:pt x="44461" y="720406"/>
                  </a:lnTo>
                  <a:lnTo>
                    <a:pt x="45749" y="871172"/>
                  </a:lnTo>
                  <a:lnTo>
                    <a:pt x="46394" y="719283"/>
                  </a:lnTo>
                  <a:lnTo>
                    <a:pt x="47038" y="912451"/>
                  </a:lnTo>
                  <a:lnTo>
                    <a:pt x="47683" y="690340"/>
                  </a:lnTo>
                  <a:lnTo>
                    <a:pt x="50260" y="965433"/>
                  </a:lnTo>
                  <a:lnTo>
                    <a:pt x="50904" y="634325"/>
                  </a:lnTo>
                  <a:lnTo>
                    <a:pt x="51549" y="862004"/>
                  </a:lnTo>
                  <a:lnTo>
                    <a:pt x="52837" y="724197"/>
                  </a:lnTo>
                  <a:lnTo>
                    <a:pt x="54771" y="964050"/>
                  </a:lnTo>
                  <a:lnTo>
                    <a:pt x="56059" y="663704"/>
                  </a:lnTo>
                  <a:lnTo>
                    <a:pt x="57348" y="925318"/>
                  </a:lnTo>
                  <a:lnTo>
                    <a:pt x="57992" y="909769"/>
                  </a:lnTo>
                  <a:lnTo>
                    <a:pt x="59281" y="958261"/>
                  </a:lnTo>
                  <a:lnTo>
                    <a:pt x="59925" y="1021395"/>
                  </a:lnTo>
                  <a:lnTo>
                    <a:pt x="60570" y="669228"/>
                  </a:lnTo>
                  <a:lnTo>
                    <a:pt x="61214" y="691165"/>
                  </a:lnTo>
                  <a:lnTo>
                    <a:pt x="62503" y="906599"/>
                  </a:lnTo>
                  <a:lnTo>
                    <a:pt x="63147" y="696675"/>
                  </a:lnTo>
                  <a:lnTo>
                    <a:pt x="64436" y="996862"/>
                  </a:lnTo>
                  <a:lnTo>
                    <a:pt x="65080" y="769449"/>
                  </a:lnTo>
                  <a:lnTo>
                    <a:pt x="65725" y="863234"/>
                  </a:lnTo>
                  <a:lnTo>
                    <a:pt x="66369" y="822845"/>
                  </a:lnTo>
                  <a:lnTo>
                    <a:pt x="67013" y="959791"/>
                  </a:lnTo>
                  <a:lnTo>
                    <a:pt x="67658" y="955328"/>
                  </a:lnTo>
                  <a:lnTo>
                    <a:pt x="70880" y="647828"/>
                  </a:lnTo>
                  <a:lnTo>
                    <a:pt x="71524" y="653891"/>
                  </a:lnTo>
                  <a:lnTo>
                    <a:pt x="72813" y="767981"/>
                  </a:lnTo>
                  <a:lnTo>
                    <a:pt x="73457" y="501941"/>
                  </a:lnTo>
                  <a:lnTo>
                    <a:pt x="74102" y="658323"/>
                  </a:lnTo>
                  <a:lnTo>
                    <a:pt x="75390" y="624172"/>
                  </a:lnTo>
                  <a:lnTo>
                    <a:pt x="76035" y="1003479"/>
                  </a:lnTo>
                  <a:lnTo>
                    <a:pt x="77968" y="499490"/>
                  </a:lnTo>
                  <a:lnTo>
                    <a:pt x="78612" y="915128"/>
                  </a:lnTo>
                  <a:lnTo>
                    <a:pt x="79256" y="869343"/>
                  </a:lnTo>
                  <a:lnTo>
                    <a:pt x="80545" y="757013"/>
                  </a:lnTo>
                  <a:lnTo>
                    <a:pt x="81834" y="1124479"/>
                  </a:lnTo>
                  <a:lnTo>
                    <a:pt x="82478" y="647598"/>
                  </a:lnTo>
                  <a:lnTo>
                    <a:pt x="83123" y="969747"/>
                  </a:lnTo>
                  <a:lnTo>
                    <a:pt x="84411" y="911615"/>
                  </a:lnTo>
                  <a:lnTo>
                    <a:pt x="85700" y="626492"/>
                  </a:lnTo>
                  <a:lnTo>
                    <a:pt x="86344" y="660208"/>
                  </a:lnTo>
                  <a:lnTo>
                    <a:pt x="88278" y="1102970"/>
                  </a:lnTo>
                  <a:lnTo>
                    <a:pt x="89566" y="621893"/>
                  </a:lnTo>
                  <a:lnTo>
                    <a:pt x="90855" y="1204203"/>
                  </a:lnTo>
                  <a:lnTo>
                    <a:pt x="92144" y="768197"/>
                  </a:lnTo>
                  <a:lnTo>
                    <a:pt x="92788" y="916607"/>
                  </a:lnTo>
                  <a:lnTo>
                    <a:pt x="94077" y="770260"/>
                  </a:lnTo>
                  <a:lnTo>
                    <a:pt x="94721" y="904968"/>
                  </a:lnTo>
                  <a:lnTo>
                    <a:pt x="95366" y="784897"/>
                  </a:lnTo>
                  <a:lnTo>
                    <a:pt x="96010" y="692631"/>
                  </a:lnTo>
                  <a:lnTo>
                    <a:pt x="96654" y="999196"/>
                  </a:lnTo>
                  <a:lnTo>
                    <a:pt x="97299" y="900231"/>
                  </a:lnTo>
                  <a:lnTo>
                    <a:pt x="97943" y="857706"/>
                  </a:lnTo>
                  <a:lnTo>
                    <a:pt x="98587" y="581789"/>
                  </a:lnTo>
                  <a:lnTo>
                    <a:pt x="99232" y="726444"/>
                  </a:lnTo>
                  <a:lnTo>
                    <a:pt x="99876" y="1031458"/>
                  </a:lnTo>
                  <a:lnTo>
                    <a:pt x="100520" y="500961"/>
                  </a:lnTo>
                  <a:lnTo>
                    <a:pt x="101165" y="754433"/>
                  </a:lnTo>
                  <a:lnTo>
                    <a:pt x="103098" y="656366"/>
                  </a:lnTo>
                  <a:lnTo>
                    <a:pt x="104387" y="981112"/>
                  </a:lnTo>
                  <a:lnTo>
                    <a:pt x="105031" y="741229"/>
                  </a:lnTo>
                  <a:lnTo>
                    <a:pt x="105675" y="833091"/>
                  </a:lnTo>
                  <a:lnTo>
                    <a:pt x="106320" y="833552"/>
                  </a:lnTo>
                  <a:lnTo>
                    <a:pt x="108253" y="523626"/>
                  </a:lnTo>
                  <a:lnTo>
                    <a:pt x="110830" y="1185500"/>
                  </a:lnTo>
                  <a:lnTo>
                    <a:pt x="111475" y="927467"/>
                  </a:lnTo>
                  <a:lnTo>
                    <a:pt x="112119" y="912185"/>
                  </a:lnTo>
                  <a:lnTo>
                    <a:pt x="112763" y="526381"/>
                  </a:lnTo>
                  <a:lnTo>
                    <a:pt x="113408" y="699298"/>
                  </a:lnTo>
                  <a:lnTo>
                    <a:pt x="114052" y="644908"/>
                  </a:lnTo>
                  <a:lnTo>
                    <a:pt x="115985" y="1049790"/>
                  </a:lnTo>
                  <a:lnTo>
                    <a:pt x="117918" y="537184"/>
                  </a:lnTo>
                  <a:lnTo>
                    <a:pt x="119851" y="986081"/>
                  </a:lnTo>
                  <a:lnTo>
                    <a:pt x="120496" y="862303"/>
                  </a:lnTo>
                  <a:lnTo>
                    <a:pt x="121140" y="1009664"/>
                  </a:lnTo>
                  <a:lnTo>
                    <a:pt x="121785" y="956425"/>
                  </a:lnTo>
                  <a:lnTo>
                    <a:pt x="123073" y="811388"/>
                  </a:lnTo>
                  <a:lnTo>
                    <a:pt x="123718" y="832166"/>
                  </a:lnTo>
                  <a:lnTo>
                    <a:pt x="125006" y="948782"/>
                  </a:lnTo>
                  <a:lnTo>
                    <a:pt x="125651" y="862093"/>
                  </a:lnTo>
                  <a:lnTo>
                    <a:pt x="126295" y="929152"/>
                  </a:lnTo>
                  <a:lnTo>
                    <a:pt x="126939" y="898938"/>
                  </a:lnTo>
                  <a:lnTo>
                    <a:pt x="127584" y="957863"/>
                  </a:lnTo>
                  <a:lnTo>
                    <a:pt x="128228" y="874034"/>
                  </a:lnTo>
                  <a:lnTo>
                    <a:pt x="128873" y="1107855"/>
                  </a:lnTo>
                  <a:lnTo>
                    <a:pt x="129517" y="605235"/>
                  </a:lnTo>
                  <a:lnTo>
                    <a:pt x="130161" y="876047"/>
                  </a:lnTo>
                  <a:lnTo>
                    <a:pt x="130806" y="732263"/>
                  </a:lnTo>
                  <a:lnTo>
                    <a:pt x="131450" y="900245"/>
                  </a:lnTo>
                  <a:lnTo>
                    <a:pt x="133383" y="681363"/>
                  </a:lnTo>
                  <a:lnTo>
                    <a:pt x="134027" y="965885"/>
                  </a:lnTo>
                  <a:lnTo>
                    <a:pt x="134672" y="902389"/>
                  </a:lnTo>
                  <a:lnTo>
                    <a:pt x="135316" y="745000"/>
                  </a:lnTo>
                  <a:lnTo>
                    <a:pt x="135961" y="1022974"/>
                  </a:lnTo>
                  <a:lnTo>
                    <a:pt x="137894" y="556909"/>
                  </a:lnTo>
                  <a:lnTo>
                    <a:pt x="138538" y="661899"/>
                  </a:lnTo>
                  <a:lnTo>
                    <a:pt x="139182" y="1235141"/>
                  </a:lnTo>
                  <a:lnTo>
                    <a:pt x="139827" y="971640"/>
                  </a:lnTo>
                  <a:lnTo>
                    <a:pt x="141760" y="485797"/>
                  </a:lnTo>
                  <a:lnTo>
                    <a:pt x="143693" y="1071106"/>
                  </a:lnTo>
                  <a:lnTo>
                    <a:pt x="144337" y="1005891"/>
                  </a:lnTo>
                  <a:lnTo>
                    <a:pt x="144982" y="759334"/>
                  </a:lnTo>
                  <a:lnTo>
                    <a:pt x="145626" y="864521"/>
                  </a:lnTo>
                  <a:lnTo>
                    <a:pt x="147559" y="1126379"/>
                  </a:lnTo>
                  <a:lnTo>
                    <a:pt x="148204" y="557419"/>
                  </a:lnTo>
                  <a:lnTo>
                    <a:pt x="148848" y="573170"/>
                  </a:lnTo>
                  <a:lnTo>
                    <a:pt x="149492" y="1106950"/>
                  </a:lnTo>
                  <a:lnTo>
                    <a:pt x="150137" y="644517"/>
                  </a:lnTo>
                  <a:lnTo>
                    <a:pt x="150781" y="748324"/>
                  </a:lnTo>
                  <a:lnTo>
                    <a:pt x="151425" y="634787"/>
                  </a:lnTo>
                  <a:lnTo>
                    <a:pt x="152070" y="702041"/>
                  </a:lnTo>
                  <a:lnTo>
                    <a:pt x="152714" y="963353"/>
                  </a:lnTo>
                  <a:lnTo>
                    <a:pt x="153358" y="783985"/>
                  </a:lnTo>
                  <a:lnTo>
                    <a:pt x="154647" y="581547"/>
                  </a:lnTo>
                  <a:lnTo>
                    <a:pt x="156580" y="1057691"/>
                  </a:lnTo>
                  <a:lnTo>
                    <a:pt x="157869" y="640105"/>
                  </a:lnTo>
                  <a:lnTo>
                    <a:pt x="158513" y="947353"/>
                  </a:lnTo>
                  <a:lnTo>
                    <a:pt x="159158" y="890750"/>
                  </a:lnTo>
                  <a:lnTo>
                    <a:pt x="159802" y="839640"/>
                  </a:lnTo>
                  <a:lnTo>
                    <a:pt x="160446" y="660093"/>
                  </a:lnTo>
                  <a:lnTo>
                    <a:pt x="161091" y="732714"/>
                  </a:lnTo>
                  <a:lnTo>
                    <a:pt x="162380" y="1048240"/>
                  </a:lnTo>
                  <a:lnTo>
                    <a:pt x="164957" y="377978"/>
                  </a:lnTo>
                  <a:lnTo>
                    <a:pt x="165601" y="787856"/>
                  </a:lnTo>
                  <a:lnTo>
                    <a:pt x="166246" y="757815"/>
                  </a:lnTo>
                  <a:lnTo>
                    <a:pt x="166890" y="675129"/>
                  </a:lnTo>
                  <a:lnTo>
                    <a:pt x="168179" y="685863"/>
                  </a:lnTo>
                  <a:lnTo>
                    <a:pt x="168823" y="874576"/>
                  </a:lnTo>
                  <a:lnTo>
                    <a:pt x="169468" y="603027"/>
                  </a:lnTo>
                  <a:lnTo>
                    <a:pt x="170112" y="769449"/>
                  </a:lnTo>
                  <a:lnTo>
                    <a:pt x="170756" y="716245"/>
                  </a:lnTo>
                  <a:lnTo>
                    <a:pt x="171401" y="972736"/>
                  </a:lnTo>
                  <a:lnTo>
                    <a:pt x="172045" y="780195"/>
                  </a:lnTo>
                  <a:lnTo>
                    <a:pt x="172689" y="870323"/>
                  </a:lnTo>
                  <a:lnTo>
                    <a:pt x="173334" y="710915"/>
                  </a:lnTo>
                  <a:lnTo>
                    <a:pt x="173978" y="929434"/>
                  </a:lnTo>
                  <a:lnTo>
                    <a:pt x="174622" y="675093"/>
                  </a:lnTo>
                  <a:lnTo>
                    <a:pt x="175267" y="902343"/>
                  </a:lnTo>
                  <a:lnTo>
                    <a:pt x="175911" y="806560"/>
                  </a:lnTo>
                  <a:lnTo>
                    <a:pt x="176556" y="905462"/>
                  </a:lnTo>
                  <a:lnTo>
                    <a:pt x="177200" y="1198796"/>
                  </a:lnTo>
                  <a:lnTo>
                    <a:pt x="178489" y="560399"/>
                  </a:lnTo>
                  <a:lnTo>
                    <a:pt x="179133" y="832184"/>
                  </a:lnTo>
                  <a:lnTo>
                    <a:pt x="179777" y="791188"/>
                  </a:lnTo>
                  <a:lnTo>
                    <a:pt x="180422" y="513466"/>
                  </a:lnTo>
                  <a:lnTo>
                    <a:pt x="181066" y="620205"/>
                  </a:lnTo>
                  <a:lnTo>
                    <a:pt x="182355" y="829362"/>
                  </a:lnTo>
                  <a:lnTo>
                    <a:pt x="182999" y="571842"/>
                  </a:lnTo>
                  <a:lnTo>
                    <a:pt x="183644" y="748185"/>
                  </a:lnTo>
                  <a:lnTo>
                    <a:pt x="184932" y="520120"/>
                  </a:lnTo>
                  <a:lnTo>
                    <a:pt x="187510" y="1083690"/>
                  </a:lnTo>
                  <a:lnTo>
                    <a:pt x="188154" y="821509"/>
                  </a:lnTo>
                  <a:lnTo>
                    <a:pt x="188799" y="845353"/>
                  </a:lnTo>
                  <a:lnTo>
                    <a:pt x="189443" y="991692"/>
                  </a:lnTo>
                  <a:lnTo>
                    <a:pt x="190087" y="818104"/>
                  </a:lnTo>
                  <a:lnTo>
                    <a:pt x="190732" y="863697"/>
                  </a:lnTo>
                  <a:lnTo>
                    <a:pt x="191376" y="737874"/>
                  </a:lnTo>
                  <a:lnTo>
                    <a:pt x="192020" y="825239"/>
                  </a:lnTo>
                  <a:lnTo>
                    <a:pt x="193953" y="989197"/>
                  </a:lnTo>
                  <a:lnTo>
                    <a:pt x="195887" y="707192"/>
                  </a:lnTo>
                  <a:lnTo>
                    <a:pt x="196531" y="746829"/>
                  </a:lnTo>
                  <a:lnTo>
                    <a:pt x="197175" y="725599"/>
                  </a:lnTo>
                  <a:lnTo>
                    <a:pt x="197820" y="1044168"/>
                  </a:lnTo>
                  <a:lnTo>
                    <a:pt x="198464" y="825611"/>
                  </a:lnTo>
                  <a:lnTo>
                    <a:pt x="199108" y="867635"/>
                  </a:lnTo>
                  <a:lnTo>
                    <a:pt x="199753" y="472960"/>
                  </a:lnTo>
                  <a:lnTo>
                    <a:pt x="200397" y="1032733"/>
                  </a:lnTo>
                  <a:lnTo>
                    <a:pt x="201041" y="965363"/>
                  </a:lnTo>
                  <a:lnTo>
                    <a:pt x="202975" y="661808"/>
                  </a:lnTo>
                  <a:lnTo>
                    <a:pt x="205552" y="1054895"/>
                  </a:lnTo>
                  <a:lnTo>
                    <a:pt x="206196" y="947682"/>
                  </a:lnTo>
                  <a:lnTo>
                    <a:pt x="206841" y="737785"/>
                  </a:lnTo>
                  <a:lnTo>
                    <a:pt x="207485" y="915257"/>
                  </a:lnTo>
                  <a:lnTo>
                    <a:pt x="208129" y="1002510"/>
                  </a:lnTo>
                  <a:lnTo>
                    <a:pt x="210063" y="516138"/>
                  </a:lnTo>
                  <a:lnTo>
                    <a:pt x="212640" y="930393"/>
                  </a:lnTo>
                  <a:lnTo>
                    <a:pt x="213284" y="718475"/>
                  </a:lnTo>
                  <a:lnTo>
                    <a:pt x="213929" y="848278"/>
                  </a:lnTo>
                  <a:lnTo>
                    <a:pt x="215217" y="1052492"/>
                  </a:lnTo>
                  <a:lnTo>
                    <a:pt x="215862" y="792121"/>
                  </a:lnTo>
                  <a:lnTo>
                    <a:pt x="216506" y="856967"/>
                  </a:lnTo>
                  <a:lnTo>
                    <a:pt x="217151" y="1001125"/>
                  </a:lnTo>
                  <a:lnTo>
                    <a:pt x="219084" y="736325"/>
                  </a:lnTo>
                  <a:lnTo>
                    <a:pt x="219728" y="692588"/>
                  </a:lnTo>
                  <a:lnTo>
                    <a:pt x="220372" y="918903"/>
                  </a:lnTo>
                  <a:lnTo>
                    <a:pt x="221017" y="680402"/>
                  </a:lnTo>
                  <a:lnTo>
                    <a:pt x="221661" y="797280"/>
                  </a:lnTo>
                  <a:lnTo>
                    <a:pt x="222306" y="638827"/>
                  </a:lnTo>
                  <a:lnTo>
                    <a:pt x="222950" y="722596"/>
                  </a:lnTo>
                  <a:lnTo>
                    <a:pt x="223594" y="858895"/>
                  </a:lnTo>
                  <a:lnTo>
                    <a:pt x="224239" y="678387"/>
                  </a:lnTo>
                  <a:lnTo>
                    <a:pt x="224883" y="690607"/>
                  </a:lnTo>
                  <a:lnTo>
                    <a:pt x="225527" y="801631"/>
                  </a:lnTo>
                  <a:lnTo>
                    <a:pt x="226172" y="679061"/>
                  </a:lnTo>
                  <a:lnTo>
                    <a:pt x="228105" y="885326"/>
                  </a:lnTo>
                  <a:lnTo>
                    <a:pt x="229394" y="1126921"/>
                  </a:lnTo>
                  <a:lnTo>
                    <a:pt x="231327" y="830684"/>
                  </a:lnTo>
                  <a:lnTo>
                    <a:pt x="231971" y="844153"/>
                  </a:lnTo>
                  <a:lnTo>
                    <a:pt x="232615" y="947859"/>
                  </a:lnTo>
                  <a:lnTo>
                    <a:pt x="233260" y="672532"/>
                  </a:lnTo>
                  <a:lnTo>
                    <a:pt x="233904" y="744112"/>
                  </a:lnTo>
                  <a:lnTo>
                    <a:pt x="234548" y="763488"/>
                  </a:lnTo>
                  <a:lnTo>
                    <a:pt x="235837" y="945042"/>
                  </a:lnTo>
                  <a:lnTo>
                    <a:pt x="236482" y="656577"/>
                  </a:lnTo>
                  <a:lnTo>
                    <a:pt x="237126" y="875921"/>
                  </a:lnTo>
                  <a:lnTo>
                    <a:pt x="237770" y="991916"/>
                  </a:lnTo>
                  <a:lnTo>
                    <a:pt x="239059" y="682040"/>
                  </a:lnTo>
                  <a:lnTo>
                    <a:pt x="239703" y="1106480"/>
                  </a:lnTo>
                  <a:lnTo>
                    <a:pt x="240348" y="809142"/>
                  </a:lnTo>
                  <a:lnTo>
                    <a:pt x="241636" y="1014975"/>
                  </a:lnTo>
                  <a:lnTo>
                    <a:pt x="242925" y="721361"/>
                  </a:lnTo>
                  <a:lnTo>
                    <a:pt x="244214" y="1044118"/>
                  </a:lnTo>
                  <a:lnTo>
                    <a:pt x="244858" y="685265"/>
                  </a:lnTo>
                  <a:lnTo>
                    <a:pt x="245503" y="1255364"/>
                  </a:lnTo>
                  <a:lnTo>
                    <a:pt x="246147" y="1016446"/>
                  </a:lnTo>
                  <a:lnTo>
                    <a:pt x="247436" y="608602"/>
                  </a:lnTo>
                  <a:lnTo>
                    <a:pt x="248080" y="634818"/>
                  </a:lnTo>
                  <a:lnTo>
                    <a:pt x="248724" y="685246"/>
                  </a:lnTo>
                  <a:lnTo>
                    <a:pt x="249369" y="648317"/>
                  </a:lnTo>
                  <a:lnTo>
                    <a:pt x="250013" y="542828"/>
                  </a:lnTo>
                  <a:lnTo>
                    <a:pt x="251302" y="781201"/>
                  </a:lnTo>
                  <a:lnTo>
                    <a:pt x="251946" y="591191"/>
                  </a:lnTo>
                  <a:lnTo>
                    <a:pt x="253879" y="1045205"/>
                  </a:lnTo>
                  <a:lnTo>
                    <a:pt x="254524" y="1135407"/>
                  </a:lnTo>
                  <a:lnTo>
                    <a:pt x="255813" y="586913"/>
                  </a:lnTo>
                  <a:lnTo>
                    <a:pt x="256457" y="855772"/>
                  </a:lnTo>
                  <a:lnTo>
                    <a:pt x="257101" y="575114"/>
                  </a:lnTo>
                  <a:lnTo>
                    <a:pt x="259034" y="1065452"/>
                  </a:lnTo>
                  <a:lnTo>
                    <a:pt x="260967" y="458078"/>
                  </a:lnTo>
                  <a:lnTo>
                    <a:pt x="262256" y="916313"/>
                  </a:lnTo>
                  <a:lnTo>
                    <a:pt x="262901" y="904829"/>
                  </a:lnTo>
                  <a:lnTo>
                    <a:pt x="263545" y="546107"/>
                  </a:lnTo>
                  <a:lnTo>
                    <a:pt x="264834" y="602330"/>
                  </a:lnTo>
                  <a:lnTo>
                    <a:pt x="266122" y="853736"/>
                  </a:lnTo>
                  <a:lnTo>
                    <a:pt x="268055" y="849713"/>
                  </a:lnTo>
                  <a:lnTo>
                    <a:pt x="268700" y="809142"/>
                  </a:lnTo>
                  <a:lnTo>
                    <a:pt x="269344" y="1038204"/>
                  </a:lnTo>
                  <a:lnTo>
                    <a:pt x="270633" y="1021901"/>
                  </a:lnTo>
                  <a:lnTo>
                    <a:pt x="271277" y="1031003"/>
                  </a:lnTo>
                  <a:lnTo>
                    <a:pt x="272566" y="909366"/>
                  </a:lnTo>
                  <a:lnTo>
                    <a:pt x="273210" y="956650"/>
                  </a:lnTo>
                  <a:lnTo>
                    <a:pt x="273855" y="691671"/>
                  </a:lnTo>
                  <a:lnTo>
                    <a:pt x="275143" y="710578"/>
                  </a:lnTo>
                  <a:lnTo>
                    <a:pt x="275788" y="884270"/>
                  </a:lnTo>
                  <a:lnTo>
                    <a:pt x="276432" y="766371"/>
                  </a:lnTo>
                  <a:lnTo>
                    <a:pt x="277077" y="812089"/>
                  </a:lnTo>
                  <a:lnTo>
                    <a:pt x="278365" y="640607"/>
                  </a:lnTo>
                  <a:lnTo>
                    <a:pt x="279010" y="726980"/>
                  </a:lnTo>
                  <a:lnTo>
                    <a:pt x="279654" y="785701"/>
                  </a:lnTo>
                  <a:lnTo>
                    <a:pt x="280298" y="726775"/>
                  </a:lnTo>
                  <a:lnTo>
                    <a:pt x="280943" y="684267"/>
                  </a:lnTo>
                  <a:lnTo>
                    <a:pt x="281587" y="741472"/>
                  </a:lnTo>
                  <a:lnTo>
                    <a:pt x="282231" y="439983"/>
                  </a:lnTo>
                  <a:lnTo>
                    <a:pt x="282876" y="828091"/>
                  </a:lnTo>
                  <a:lnTo>
                    <a:pt x="283520" y="724957"/>
                  </a:lnTo>
                  <a:lnTo>
                    <a:pt x="285453" y="604153"/>
                  </a:lnTo>
                  <a:lnTo>
                    <a:pt x="286098" y="610519"/>
                  </a:lnTo>
                  <a:lnTo>
                    <a:pt x="286742" y="763973"/>
                  </a:lnTo>
                  <a:lnTo>
                    <a:pt x="287386" y="681989"/>
                  </a:lnTo>
                  <a:lnTo>
                    <a:pt x="288675" y="746065"/>
                  </a:lnTo>
                  <a:lnTo>
                    <a:pt x="289319" y="687762"/>
                  </a:lnTo>
                  <a:lnTo>
                    <a:pt x="290608" y="919074"/>
                  </a:lnTo>
                  <a:lnTo>
                    <a:pt x="291253" y="535375"/>
                  </a:lnTo>
                  <a:lnTo>
                    <a:pt x="291897" y="579002"/>
                  </a:lnTo>
                  <a:lnTo>
                    <a:pt x="293186" y="794250"/>
                  </a:lnTo>
                  <a:lnTo>
                    <a:pt x="295119" y="476625"/>
                  </a:lnTo>
                  <a:lnTo>
                    <a:pt x="296408" y="482877"/>
                  </a:lnTo>
                  <a:lnTo>
                    <a:pt x="298985" y="827789"/>
                  </a:lnTo>
                  <a:lnTo>
                    <a:pt x="299629" y="485180"/>
                  </a:lnTo>
                  <a:lnTo>
                    <a:pt x="300274" y="599884"/>
                  </a:lnTo>
                  <a:lnTo>
                    <a:pt x="300918" y="574118"/>
                  </a:lnTo>
                  <a:lnTo>
                    <a:pt x="302851" y="871312"/>
                  </a:lnTo>
                  <a:lnTo>
                    <a:pt x="303496" y="964771"/>
                  </a:lnTo>
                  <a:lnTo>
                    <a:pt x="305429" y="632460"/>
                  </a:lnTo>
                  <a:lnTo>
                    <a:pt x="306073" y="1018181"/>
                  </a:lnTo>
                  <a:lnTo>
                    <a:pt x="306717" y="827974"/>
                  </a:lnTo>
                  <a:lnTo>
                    <a:pt x="308006" y="668485"/>
                  </a:lnTo>
                  <a:lnTo>
                    <a:pt x="309295" y="971646"/>
                  </a:lnTo>
                  <a:lnTo>
                    <a:pt x="309939" y="825390"/>
                  </a:lnTo>
                  <a:lnTo>
                    <a:pt x="310584" y="790284"/>
                  </a:lnTo>
                  <a:lnTo>
                    <a:pt x="311228" y="955976"/>
                  </a:lnTo>
                  <a:lnTo>
                    <a:pt x="311872" y="907677"/>
                  </a:lnTo>
                  <a:lnTo>
                    <a:pt x="312517" y="685102"/>
                  </a:lnTo>
                  <a:lnTo>
                    <a:pt x="313161" y="701097"/>
                  </a:lnTo>
                  <a:lnTo>
                    <a:pt x="313805" y="859694"/>
                  </a:lnTo>
                  <a:lnTo>
                    <a:pt x="314450" y="830570"/>
                  </a:lnTo>
                  <a:lnTo>
                    <a:pt x="315094" y="741438"/>
                  </a:lnTo>
                  <a:lnTo>
                    <a:pt x="315738" y="855139"/>
                  </a:lnTo>
                  <a:lnTo>
                    <a:pt x="316383" y="765527"/>
                  </a:lnTo>
                  <a:lnTo>
                    <a:pt x="317027" y="751322"/>
                  </a:lnTo>
                  <a:lnTo>
                    <a:pt x="317672" y="680409"/>
                  </a:lnTo>
                  <a:lnTo>
                    <a:pt x="318316" y="743566"/>
                  </a:lnTo>
                  <a:lnTo>
                    <a:pt x="318960" y="713275"/>
                  </a:lnTo>
                  <a:lnTo>
                    <a:pt x="319605" y="577293"/>
                  </a:lnTo>
                  <a:lnTo>
                    <a:pt x="320249" y="903978"/>
                  </a:lnTo>
                  <a:lnTo>
                    <a:pt x="320893" y="673053"/>
                  </a:lnTo>
                  <a:lnTo>
                    <a:pt x="321538" y="648915"/>
                  </a:lnTo>
                  <a:lnTo>
                    <a:pt x="322182" y="510515"/>
                  </a:lnTo>
                  <a:lnTo>
                    <a:pt x="324760" y="914626"/>
                  </a:lnTo>
                  <a:lnTo>
                    <a:pt x="326048" y="788858"/>
                  </a:lnTo>
                  <a:lnTo>
                    <a:pt x="327337" y="1157421"/>
                  </a:lnTo>
                  <a:lnTo>
                    <a:pt x="327981" y="1062252"/>
                  </a:lnTo>
                  <a:lnTo>
                    <a:pt x="329915" y="698469"/>
                  </a:lnTo>
                  <a:lnTo>
                    <a:pt x="330559" y="1045159"/>
                  </a:lnTo>
                  <a:lnTo>
                    <a:pt x="331203" y="969834"/>
                  </a:lnTo>
                  <a:lnTo>
                    <a:pt x="332492" y="655459"/>
                  </a:lnTo>
                  <a:lnTo>
                    <a:pt x="334425" y="966559"/>
                  </a:lnTo>
                  <a:lnTo>
                    <a:pt x="337003" y="471555"/>
                  </a:lnTo>
                  <a:lnTo>
                    <a:pt x="337647" y="1024022"/>
                  </a:lnTo>
                  <a:lnTo>
                    <a:pt x="338291" y="504050"/>
                  </a:lnTo>
                  <a:lnTo>
                    <a:pt x="340869" y="939166"/>
                  </a:lnTo>
                  <a:lnTo>
                    <a:pt x="342157" y="730626"/>
                  </a:lnTo>
                  <a:lnTo>
                    <a:pt x="342802" y="834349"/>
                  </a:lnTo>
                  <a:lnTo>
                    <a:pt x="343446" y="908612"/>
                  </a:lnTo>
                  <a:lnTo>
                    <a:pt x="344091" y="556555"/>
                  </a:lnTo>
                  <a:lnTo>
                    <a:pt x="344735" y="863613"/>
                  </a:lnTo>
                  <a:lnTo>
                    <a:pt x="347312" y="697953"/>
                  </a:lnTo>
                  <a:lnTo>
                    <a:pt x="347957" y="754708"/>
                  </a:lnTo>
                  <a:lnTo>
                    <a:pt x="348601" y="568729"/>
                  </a:lnTo>
                  <a:lnTo>
                    <a:pt x="349245" y="624778"/>
                  </a:lnTo>
                  <a:lnTo>
                    <a:pt x="349890" y="1066073"/>
                  </a:lnTo>
                  <a:lnTo>
                    <a:pt x="350534" y="761412"/>
                  </a:lnTo>
                  <a:lnTo>
                    <a:pt x="351179" y="904313"/>
                  </a:lnTo>
                  <a:lnTo>
                    <a:pt x="351823" y="663655"/>
                  </a:lnTo>
                  <a:lnTo>
                    <a:pt x="352467" y="866677"/>
                  </a:lnTo>
                  <a:lnTo>
                    <a:pt x="353756" y="759863"/>
                  </a:lnTo>
                  <a:lnTo>
                    <a:pt x="355045" y="879934"/>
                  </a:lnTo>
                  <a:lnTo>
                    <a:pt x="355689" y="846369"/>
                  </a:lnTo>
                  <a:lnTo>
                    <a:pt x="356333" y="662828"/>
                  </a:lnTo>
                  <a:lnTo>
                    <a:pt x="356978" y="910040"/>
                  </a:lnTo>
                  <a:lnTo>
                    <a:pt x="357622" y="897887"/>
                  </a:lnTo>
                  <a:lnTo>
                    <a:pt x="358267" y="786886"/>
                  </a:lnTo>
                  <a:lnTo>
                    <a:pt x="358911" y="857364"/>
                  </a:lnTo>
                  <a:lnTo>
                    <a:pt x="359555" y="1041762"/>
                  </a:lnTo>
                  <a:lnTo>
                    <a:pt x="360200" y="924263"/>
                  </a:lnTo>
                  <a:lnTo>
                    <a:pt x="360844" y="873028"/>
                  </a:lnTo>
                  <a:lnTo>
                    <a:pt x="361488" y="983980"/>
                  </a:lnTo>
                  <a:lnTo>
                    <a:pt x="362133" y="518087"/>
                  </a:lnTo>
                  <a:lnTo>
                    <a:pt x="362777" y="798370"/>
                  </a:lnTo>
                  <a:lnTo>
                    <a:pt x="364710" y="991131"/>
                  </a:lnTo>
                  <a:lnTo>
                    <a:pt x="365355" y="729426"/>
                  </a:lnTo>
                  <a:lnTo>
                    <a:pt x="365999" y="1069322"/>
                  </a:lnTo>
                  <a:lnTo>
                    <a:pt x="366643" y="974132"/>
                  </a:lnTo>
                  <a:lnTo>
                    <a:pt x="369221" y="750291"/>
                  </a:lnTo>
                  <a:lnTo>
                    <a:pt x="369865" y="777767"/>
                  </a:lnTo>
                  <a:lnTo>
                    <a:pt x="370510" y="650846"/>
                  </a:lnTo>
                  <a:lnTo>
                    <a:pt x="371154" y="936349"/>
                  </a:lnTo>
                  <a:lnTo>
                    <a:pt x="371798" y="810985"/>
                  </a:lnTo>
                  <a:lnTo>
                    <a:pt x="372443" y="756973"/>
                  </a:lnTo>
                  <a:lnTo>
                    <a:pt x="375020" y="1074321"/>
                  </a:lnTo>
                  <a:lnTo>
                    <a:pt x="375664" y="640125"/>
                  </a:lnTo>
                  <a:lnTo>
                    <a:pt x="376953" y="651837"/>
                  </a:lnTo>
                  <a:lnTo>
                    <a:pt x="377598" y="1061543"/>
                  </a:lnTo>
                  <a:lnTo>
                    <a:pt x="378242" y="886283"/>
                  </a:lnTo>
                  <a:lnTo>
                    <a:pt x="378886" y="804308"/>
                  </a:lnTo>
                  <a:lnTo>
                    <a:pt x="379531" y="921147"/>
                  </a:lnTo>
                  <a:lnTo>
                    <a:pt x="380175" y="500134"/>
                  </a:lnTo>
                  <a:lnTo>
                    <a:pt x="380819" y="544114"/>
                  </a:lnTo>
                  <a:lnTo>
                    <a:pt x="384041" y="976046"/>
                  </a:lnTo>
                  <a:lnTo>
                    <a:pt x="384686" y="925026"/>
                  </a:lnTo>
                  <a:lnTo>
                    <a:pt x="385330" y="589927"/>
                  </a:lnTo>
                  <a:lnTo>
                    <a:pt x="385974" y="730152"/>
                  </a:lnTo>
                  <a:lnTo>
                    <a:pt x="386619" y="1167838"/>
                  </a:lnTo>
                  <a:lnTo>
                    <a:pt x="387263" y="825596"/>
                  </a:lnTo>
                  <a:lnTo>
                    <a:pt x="387907" y="913179"/>
                  </a:lnTo>
                  <a:lnTo>
                    <a:pt x="388552" y="903839"/>
                  </a:lnTo>
                  <a:lnTo>
                    <a:pt x="389196" y="872724"/>
                  </a:lnTo>
                  <a:lnTo>
                    <a:pt x="389840" y="972879"/>
                  </a:lnTo>
                  <a:lnTo>
                    <a:pt x="390485" y="888587"/>
                  </a:lnTo>
                  <a:lnTo>
                    <a:pt x="391129" y="712431"/>
                  </a:lnTo>
                  <a:lnTo>
                    <a:pt x="391774" y="768645"/>
                  </a:lnTo>
                  <a:lnTo>
                    <a:pt x="392418" y="810006"/>
                  </a:lnTo>
                  <a:lnTo>
                    <a:pt x="393062" y="574579"/>
                  </a:lnTo>
                  <a:lnTo>
                    <a:pt x="393707" y="1095789"/>
                  </a:lnTo>
                  <a:lnTo>
                    <a:pt x="394351" y="604347"/>
                  </a:lnTo>
                  <a:lnTo>
                    <a:pt x="396284" y="815370"/>
                  </a:lnTo>
                  <a:lnTo>
                    <a:pt x="397573" y="662785"/>
                  </a:lnTo>
                  <a:lnTo>
                    <a:pt x="398862" y="778806"/>
                  </a:lnTo>
                  <a:lnTo>
                    <a:pt x="399506" y="596988"/>
                  </a:lnTo>
                  <a:lnTo>
                    <a:pt x="400150" y="785916"/>
                  </a:lnTo>
                  <a:lnTo>
                    <a:pt x="400795" y="796865"/>
                  </a:lnTo>
                  <a:lnTo>
                    <a:pt x="401439" y="679976"/>
                  </a:lnTo>
                  <a:lnTo>
                    <a:pt x="402083" y="874947"/>
                  </a:lnTo>
                  <a:lnTo>
                    <a:pt x="402728" y="843599"/>
                  </a:lnTo>
                  <a:lnTo>
                    <a:pt x="404017" y="790295"/>
                  </a:lnTo>
                  <a:lnTo>
                    <a:pt x="404661" y="595498"/>
                  </a:lnTo>
                  <a:lnTo>
                    <a:pt x="405305" y="897309"/>
                  </a:lnTo>
                  <a:lnTo>
                    <a:pt x="405950" y="848622"/>
                  </a:lnTo>
                  <a:lnTo>
                    <a:pt x="406594" y="838878"/>
                  </a:lnTo>
                  <a:lnTo>
                    <a:pt x="407238" y="842951"/>
                  </a:lnTo>
                  <a:lnTo>
                    <a:pt x="407883" y="1032769"/>
                  </a:lnTo>
                  <a:lnTo>
                    <a:pt x="408527" y="953147"/>
                  </a:lnTo>
                  <a:lnTo>
                    <a:pt x="411105" y="527682"/>
                  </a:lnTo>
                  <a:lnTo>
                    <a:pt x="411749" y="758553"/>
                  </a:lnTo>
                  <a:lnTo>
                    <a:pt x="412393" y="677762"/>
                  </a:lnTo>
                  <a:lnTo>
                    <a:pt x="413038" y="689765"/>
                  </a:lnTo>
                  <a:lnTo>
                    <a:pt x="414971" y="944296"/>
                  </a:lnTo>
                  <a:lnTo>
                    <a:pt x="415615" y="899513"/>
                  </a:lnTo>
                  <a:lnTo>
                    <a:pt x="417548" y="631953"/>
                  </a:lnTo>
                  <a:lnTo>
                    <a:pt x="419481" y="1065034"/>
                  </a:lnTo>
                  <a:lnTo>
                    <a:pt x="421414" y="525297"/>
                  </a:lnTo>
                  <a:lnTo>
                    <a:pt x="422059" y="852059"/>
                  </a:lnTo>
                  <a:lnTo>
                    <a:pt x="422703" y="873168"/>
                  </a:lnTo>
                  <a:lnTo>
                    <a:pt x="423347" y="943616"/>
                  </a:lnTo>
                  <a:lnTo>
                    <a:pt x="424636" y="757627"/>
                  </a:lnTo>
                  <a:lnTo>
                    <a:pt x="425281" y="1152219"/>
                  </a:lnTo>
                  <a:lnTo>
                    <a:pt x="425925" y="461036"/>
                  </a:lnTo>
                  <a:lnTo>
                    <a:pt x="426569" y="868698"/>
                  </a:lnTo>
                  <a:lnTo>
                    <a:pt x="427214" y="822491"/>
                  </a:lnTo>
                  <a:lnTo>
                    <a:pt x="429147" y="1064562"/>
                  </a:lnTo>
                  <a:lnTo>
                    <a:pt x="431080" y="641794"/>
                  </a:lnTo>
                  <a:lnTo>
                    <a:pt x="431724" y="730223"/>
                  </a:lnTo>
                  <a:lnTo>
                    <a:pt x="432369" y="840589"/>
                  </a:lnTo>
                  <a:lnTo>
                    <a:pt x="433013" y="650186"/>
                  </a:lnTo>
                  <a:lnTo>
                    <a:pt x="434946" y="1008525"/>
                  </a:lnTo>
                  <a:lnTo>
                    <a:pt x="435590" y="649231"/>
                  </a:lnTo>
                  <a:lnTo>
                    <a:pt x="436235" y="710578"/>
                  </a:lnTo>
                  <a:lnTo>
                    <a:pt x="436879" y="818915"/>
                  </a:lnTo>
                  <a:lnTo>
                    <a:pt x="437524" y="761321"/>
                  </a:lnTo>
                  <a:lnTo>
                    <a:pt x="438168" y="785600"/>
                  </a:lnTo>
                  <a:lnTo>
                    <a:pt x="438812" y="559002"/>
                  </a:lnTo>
                  <a:lnTo>
                    <a:pt x="439457" y="668612"/>
                  </a:lnTo>
                  <a:lnTo>
                    <a:pt x="440101" y="843850"/>
                  </a:lnTo>
                  <a:lnTo>
                    <a:pt x="440745" y="802076"/>
                  </a:lnTo>
                  <a:lnTo>
                    <a:pt x="441390" y="777600"/>
                  </a:lnTo>
                  <a:lnTo>
                    <a:pt x="442034" y="924331"/>
                  </a:lnTo>
                  <a:lnTo>
                    <a:pt x="442678" y="827803"/>
                  </a:lnTo>
                  <a:lnTo>
                    <a:pt x="444612" y="931005"/>
                  </a:lnTo>
                  <a:lnTo>
                    <a:pt x="447189" y="489642"/>
                  </a:lnTo>
                  <a:lnTo>
                    <a:pt x="447833" y="1060204"/>
                  </a:lnTo>
                  <a:lnTo>
                    <a:pt x="448478" y="902445"/>
                  </a:lnTo>
                  <a:lnTo>
                    <a:pt x="451055" y="636596"/>
                  </a:lnTo>
                  <a:lnTo>
                    <a:pt x="452344" y="900396"/>
                  </a:lnTo>
                  <a:lnTo>
                    <a:pt x="454277" y="488223"/>
                  </a:lnTo>
                  <a:lnTo>
                    <a:pt x="455566" y="907066"/>
                  </a:lnTo>
                  <a:lnTo>
                    <a:pt x="456210" y="859124"/>
                  </a:lnTo>
                  <a:lnTo>
                    <a:pt x="457499" y="885216"/>
                  </a:lnTo>
                  <a:lnTo>
                    <a:pt x="458143" y="769433"/>
                  </a:lnTo>
                  <a:lnTo>
                    <a:pt x="458788" y="1016029"/>
                  </a:lnTo>
                  <a:lnTo>
                    <a:pt x="459432" y="860100"/>
                  </a:lnTo>
                  <a:lnTo>
                    <a:pt x="460076" y="916337"/>
                  </a:lnTo>
                  <a:lnTo>
                    <a:pt x="460721" y="906389"/>
                  </a:lnTo>
                  <a:lnTo>
                    <a:pt x="461365" y="820588"/>
                  </a:lnTo>
                  <a:lnTo>
                    <a:pt x="462654" y="835529"/>
                  </a:lnTo>
                  <a:lnTo>
                    <a:pt x="463298" y="905546"/>
                  </a:lnTo>
                  <a:lnTo>
                    <a:pt x="463942" y="890139"/>
                  </a:lnTo>
                  <a:lnTo>
                    <a:pt x="464587" y="708328"/>
                  </a:lnTo>
                  <a:lnTo>
                    <a:pt x="465231" y="821858"/>
                  </a:lnTo>
                  <a:lnTo>
                    <a:pt x="465876" y="937434"/>
                  </a:lnTo>
                  <a:lnTo>
                    <a:pt x="466520" y="909419"/>
                  </a:lnTo>
                  <a:lnTo>
                    <a:pt x="467164" y="873933"/>
                  </a:lnTo>
                  <a:lnTo>
                    <a:pt x="469097" y="497332"/>
                  </a:lnTo>
                  <a:lnTo>
                    <a:pt x="469742" y="966696"/>
                  </a:lnTo>
                  <a:lnTo>
                    <a:pt x="470386" y="812674"/>
                  </a:lnTo>
                  <a:lnTo>
                    <a:pt x="471030" y="858011"/>
                  </a:lnTo>
                  <a:lnTo>
                    <a:pt x="472319" y="641864"/>
                  </a:lnTo>
                  <a:lnTo>
                    <a:pt x="474252" y="855397"/>
                  </a:lnTo>
                  <a:lnTo>
                    <a:pt x="475541" y="753536"/>
                  </a:lnTo>
                  <a:lnTo>
                    <a:pt x="476830" y="913964"/>
                  </a:lnTo>
                  <a:lnTo>
                    <a:pt x="477474" y="793497"/>
                  </a:lnTo>
                  <a:lnTo>
                    <a:pt x="478119" y="993165"/>
                  </a:lnTo>
                  <a:lnTo>
                    <a:pt x="478763" y="926951"/>
                  </a:lnTo>
                  <a:lnTo>
                    <a:pt x="479407" y="747080"/>
                  </a:lnTo>
                  <a:lnTo>
                    <a:pt x="480052" y="787920"/>
                  </a:lnTo>
                  <a:lnTo>
                    <a:pt x="481340" y="949652"/>
                  </a:lnTo>
                  <a:lnTo>
                    <a:pt x="481985" y="655632"/>
                  </a:lnTo>
                  <a:lnTo>
                    <a:pt x="482629" y="734586"/>
                  </a:lnTo>
                  <a:lnTo>
                    <a:pt x="483273" y="861655"/>
                  </a:lnTo>
                  <a:lnTo>
                    <a:pt x="483918" y="676163"/>
                  </a:lnTo>
                  <a:lnTo>
                    <a:pt x="484562" y="809935"/>
                  </a:lnTo>
                  <a:lnTo>
                    <a:pt x="485207" y="814130"/>
                  </a:lnTo>
                  <a:lnTo>
                    <a:pt x="486495" y="726388"/>
                  </a:lnTo>
                  <a:lnTo>
                    <a:pt x="487140" y="1188823"/>
                  </a:lnTo>
                  <a:lnTo>
                    <a:pt x="487784" y="967035"/>
                  </a:lnTo>
                  <a:lnTo>
                    <a:pt x="488428" y="855841"/>
                  </a:lnTo>
                  <a:lnTo>
                    <a:pt x="490361" y="1049638"/>
                  </a:lnTo>
                  <a:lnTo>
                    <a:pt x="491006" y="1065182"/>
                  </a:lnTo>
                  <a:lnTo>
                    <a:pt x="492939" y="626921"/>
                  </a:lnTo>
                  <a:lnTo>
                    <a:pt x="494228" y="1039696"/>
                  </a:lnTo>
                  <a:lnTo>
                    <a:pt x="496161" y="662838"/>
                  </a:lnTo>
                  <a:lnTo>
                    <a:pt x="498094" y="887218"/>
                  </a:lnTo>
                  <a:lnTo>
                    <a:pt x="498738" y="595858"/>
                  </a:lnTo>
                  <a:lnTo>
                    <a:pt x="499383" y="728980"/>
                  </a:lnTo>
                  <a:lnTo>
                    <a:pt x="500027" y="717052"/>
                  </a:lnTo>
                  <a:lnTo>
                    <a:pt x="501960" y="1064463"/>
                  </a:lnTo>
                  <a:lnTo>
                    <a:pt x="504537" y="538195"/>
                  </a:lnTo>
                  <a:lnTo>
                    <a:pt x="506471" y="1098586"/>
                  </a:lnTo>
                  <a:lnTo>
                    <a:pt x="507115" y="1020787"/>
                  </a:lnTo>
                  <a:lnTo>
                    <a:pt x="507759" y="681477"/>
                  </a:lnTo>
                  <a:lnTo>
                    <a:pt x="508404" y="894542"/>
                  </a:lnTo>
                  <a:lnTo>
                    <a:pt x="509048" y="999458"/>
                  </a:lnTo>
                  <a:lnTo>
                    <a:pt x="510337" y="729313"/>
                  </a:lnTo>
                  <a:lnTo>
                    <a:pt x="510981" y="1142333"/>
                  </a:lnTo>
                  <a:lnTo>
                    <a:pt x="511626" y="793354"/>
                  </a:lnTo>
                  <a:lnTo>
                    <a:pt x="512270" y="764002"/>
                  </a:lnTo>
                  <a:lnTo>
                    <a:pt x="512914" y="809387"/>
                  </a:lnTo>
                  <a:lnTo>
                    <a:pt x="513559" y="407150"/>
                  </a:lnTo>
                  <a:lnTo>
                    <a:pt x="514203" y="797916"/>
                  </a:lnTo>
                  <a:lnTo>
                    <a:pt x="514847" y="758554"/>
                  </a:lnTo>
                  <a:lnTo>
                    <a:pt x="515492" y="570496"/>
                  </a:lnTo>
                  <a:lnTo>
                    <a:pt x="516136" y="677958"/>
                  </a:lnTo>
                  <a:lnTo>
                    <a:pt x="516780" y="1130788"/>
                  </a:lnTo>
                  <a:lnTo>
                    <a:pt x="517425" y="726899"/>
                  </a:lnTo>
                  <a:lnTo>
                    <a:pt x="518069" y="727043"/>
                  </a:lnTo>
                  <a:lnTo>
                    <a:pt x="519358" y="696883"/>
                  </a:lnTo>
                  <a:lnTo>
                    <a:pt x="520002" y="722823"/>
                  </a:lnTo>
                  <a:lnTo>
                    <a:pt x="521935" y="568899"/>
                  </a:lnTo>
                  <a:lnTo>
                    <a:pt x="522580" y="557419"/>
                  </a:lnTo>
                  <a:lnTo>
                    <a:pt x="523224" y="520645"/>
                  </a:lnTo>
                  <a:lnTo>
                    <a:pt x="525157" y="696240"/>
                  </a:lnTo>
                  <a:lnTo>
                    <a:pt x="525802" y="785283"/>
                  </a:lnTo>
                  <a:lnTo>
                    <a:pt x="527090" y="353127"/>
                  </a:lnTo>
                  <a:lnTo>
                    <a:pt x="528379" y="881664"/>
                  </a:lnTo>
                  <a:lnTo>
                    <a:pt x="529023" y="715692"/>
                  </a:lnTo>
                  <a:lnTo>
                    <a:pt x="530312" y="859092"/>
                  </a:lnTo>
                  <a:lnTo>
                    <a:pt x="530956" y="626053"/>
                  </a:lnTo>
                  <a:lnTo>
                    <a:pt x="531601" y="728530"/>
                  </a:lnTo>
                  <a:lnTo>
                    <a:pt x="532245" y="1023683"/>
                  </a:lnTo>
                  <a:lnTo>
                    <a:pt x="532890" y="923147"/>
                  </a:lnTo>
                  <a:lnTo>
                    <a:pt x="534823" y="449328"/>
                  </a:lnTo>
                  <a:lnTo>
                    <a:pt x="535467" y="474356"/>
                  </a:lnTo>
                  <a:lnTo>
                    <a:pt x="536756" y="995537"/>
                  </a:lnTo>
                  <a:lnTo>
                    <a:pt x="537400" y="755208"/>
                  </a:lnTo>
                  <a:lnTo>
                    <a:pt x="539333" y="962867"/>
                  </a:lnTo>
                  <a:lnTo>
                    <a:pt x="540622" y="638878"/>
                  </a:lnTo>
                  <a:lnTo>
                    <a:pt x="541266" y="691648"/>
                  </a:lnTo>
                  <a:lnTo>
                    <a:pt x="541911" y="680158"/>
                  </a:lnTo>
                  <a:lnTo>
                    <a:pt x="543199" y="1009073"/>
                  </a:lnTo>
                  <a:lnTo>
                    <a:pt x="543844" y="990475"/>
                  </a:lnTo>
                  <a:lnTo>
                    <a:pt x="544488" y="679881"/>
                  </a:lnTo>
                  <a:lnTo>
                    <a:pt x="545132" y="883881"/>
                  </a:lnTo>
                  <a:lnTo>
                    <a:pt x="545777" y="772023"/>
                  </a:lnTo>
                  <a:lnTo>
                    <a:pt x="547066" y="1094848"/>
                  </a:lnTo>
                  <a:lnTo>
                    <a:pt x="547710" y="580689"/>
                  </a:lnTo>
                  <a:lnTo>
                    <a:pt x="548354" y="872713"/>
                  </a:lnTo>
                  <a:lnTo>
                    <a:pt x="549643" y="707238"/>
                  </a:lnTo>
                  <a:lnTo>
                    <a:pt x="550287" y="747868"/>
                  </a:lnTo>
                  <a:lnTo>
                    <a:pt x="551576" y="783511"/>
                  </a:lnTo>
                  <a:lnTo>
                    <a:pt x="552221" y="909325"/>
                  </a:lnTo>
                  <a:lnTo>
                    <a:pt x="552865" y="605444"/>
                  </a:lnTo>
                  <a:lnTo>
                    <a:pt x="553509" y="1098506"/>
                  </a:lnTo>
                  <a:lnTo>
                    <a:pt x="554154" y="766637"/>
                  </a:lnTo>
                  <a:lnTo>
                    <a:pt x="556087" y="471673"/>
                  </a:lnTo>
                  <a:lnTo>
                    <a:pt x="557375" y="622182"/>
                  </a:lnTo>
                  <a:lnTo>
                    <a:pt x="558020" y="452566"/>
                  </a:lnTo>
                  <a:lnTo>
                    <a:pt x="559309" y="692918"/>
                  </a:lnTo>
                  <a:lnTo>
                    <a:pt x="559953" y="474726"/>
                  </a:lnTo>
                  <a:lnTo>
                    <a:pt x="560597" y="640684"/>
                  </a:lnTo>
                  <a:lnTo>
                    <a:pt x="561886" y="592645"/>
                  </a:lnTo>
                  <a:lnTo>
                    <a:pt x="562530" y="1075363"/>
                  </a:lnTo>
                  <a:lnTo>
                    <a:pt x="563175" y="679237"/>
                  </a:lnTo>
                  <a:lnTo>
                    <a:pt x="563819" y="579710"/>
                  </a:lnTo>
                  <a:lnTo>
                    <a:pt x="565752" y="779112"/>
                  </a:lnTo>
                  <a:lnTo>
                    <a:pt x="568330" y="625299"/>
                  </a:lnTo>
                  <a:lnTo>
                    <a:pt x="568974" y="803268"/>
                  </a:lnTo>
                  <a:lnTo>
                    <a:pt x="569618" y="657545"/>
                  </a:lnTo>
                  <a:lnTo>
                    <a:pt x="570907" y="831879"/>
                  </a:lnTo>
                  <a:lnTo>
                    <a:pt x="571551" y="612478"/>
                  </a:lnTo>
                  <a:lnTo>
                    <a:pt x="572196" y="784793"/>
                  </a:lnTo>
                  <a:lnTo>
                    <a:pt x="573485" y="784146"/>
                  </a:lnTo>
                  <a:lnTo>
                    <a:pt x="574129" y="835648"/>
                  </a:lnTo>
                  <a:lnTo>
                    <a:pt x="575418" y="434286"/>
                  </a:lnTo>
                  <a:lnTo>
                    <a:pt x="576062" y="1062047"/>
                  </a:lnTo>
                  <a:lnTo>
                    <a:pt x="577351" y="1019247"/>
                  </a:lnTo>
                  <a:lnTo>
                    <a:pt x="578639" y="485296"/>
                  </a:lnTo>
                  <a:lnTo>
                    <a:pt x="579284" y="802385"/>
                  </a:lnTo>
                  <a:lnTo>
                    <a:pt x="579928" y="862372"/>
                  </a:lnTo>
                  <a:lnTo>
                    <a:pt x="580573" y="630262"/>
                  </a:lnTo>
                  <a:lnTo>
                    <a:pt x="581217" y="638140"/>
                  </a:lnTo>
                  <a:lnTo>
                    <a:pt x="581861" y="1066166"/>
                  </a:lnTo>
                  <a:lnTo>
                    <a:pt x="582506" y="959453"/>
                  </a:lnTo>
                  <a:lnTo>
                    <a:pt x="583794" y="578584"/>
                  </a:lnTo>
                  <a:lnTo>
                    <a:pt x="585083" y="923674"/>
                  </a:lnTo>
                  <a:lnTo>
                    <a:pt x="587016" y="673344"/>
                  </a:lnTo>
                  <a:lnTo>
                    <a:pt x="588949" y="1037945"/>
                  </a:lnTo>
                  <a:lnTo>
                    <a:pt x="589594" y="951380"/>
                  </a:lnTo>
                  <a:lnTo>
                    <a:pt x="590238" y="1111175"/>
                  </a:lnTo>
                  <a:lnTo>
                    <a:pt x="590882" y="965580"/>
                  </a:lnTo>
                  <a:lnTo>
                    <a:pt x="591527" y="790034"/>
                  </a:lnTo>
                  <a:lnTo>
                    <a:pt x="592171" y="907597"/>
                  </a:lnTo>
                  <a:lnTo>
                    <a:pt x="592816" y="1027359"/>
                  </a:lnTo>
                  <a:lnTo>
                    <a:pt x="593460" y="805651"/>
                  </a:lnTo>
                  <a:lnTo>
                    <a:pt x="594104" y="853251"/>
                  </a:lnTo>
                  <a:lnTo>
                    <a:pt x="594749" y="1111050"/>
                  </a:lnTo>
                  <a:lnTo>
                    <a:pt x="595393" y="978156"/>
                  </a:lnTo>
                  <a:lnTo>
                    <a:pt x="596682" y="613404"/>
                  </a:lnTo>
                  <a:lnTo>
                    <a:pt x="598615" y="928754"/>
                  </a:lnTo>
                  <a:lnTo>
                    <a:pt x="599259" y="987191"/>
                  </a:lnTo>
                  <a:lnTo>
                    <a:pt x="599904" y="1194956"/>
                  </a:lnTo>
                  <a:lnTo>
                    <a:pt x="600548" y="848288"/>
                  </a:lnTo>
                  <a:lnTo>
                    <a:pt x="601837" y="866470"/>
                  </a:lnTo>
                  <a:lnTo>
                    <a:pt x="602481" y="717969"/>
                  </a:lnTo>
                  <a:lnTo>
                    <a:pt x="603125" y="816343"/>
                  </a:lnTo>
                  <a:lnTo>
                    <a:pt x="604414" y="1112701"/>
                  </a:lnTo>
                  <a:lnTo>
                    <a:pt x="605058" y="1035257"/>
                  </a:lnTo>
                  <a:lnTo>
                    <a:pt x="605703" y="1237671"/>
                  </a:lnTo>
                  <a:lnTo>
                    <a:pt x="607636" y="597835"/>
                  </a:lnTo>
                  <a:lnTo>
                    <a:pt x="608280" y="599943"/>
                  </a:lnTo>
                  <a:lnTo>
                    <a:pt x="610213" y="994560"/>
                  </a:lnTo>
                  <a:lnTo>
                    <a:pt x="612146" y="617583"/>
                  </a:lnTo>
                  <a:lnTo>
                    <a:pt x="612791" y="1097870"/>
                  </a:lnTo>
                  <a:lnTo>
                    <a:pt x="614080" y="1013173"/>
                  </a:lnTo>
                  <a:lnTo>
                    <a:pt x="614724" y="764383"/>
                  </a:lnTo>
                  <a:lnTo>
                    <a:pt x="615368" y="973207"/>
                  </a:lnTo>
                  <a:lnTo>
                    <a:pt x="616013" y="1005229"/>
                  </a:lnTo>
                  <a:lnTo>
                    <a:pt x="616657" y="838015"/>
                  </a:lnTo>
                  <a:lnTo>
                    <a:pt x="617946" y="869536"/>
                  </a:lnTo>
                  <a:lnTo>
                    <a:pt x="618590" y="846014"/>
                  </a:lnTo>
                  <a:lnTo>
                    <a:pt x="619879" y="440847"/>
                  </a:lnTo>
                  <a:lnTo>
                    <a:pt x="620523" y="721428"/>
                  </a:lnTo>
                  <a:lnTo>
                    <a:pt x="623745" y="972901"/>
                  </a:lnTo>
                  <a:lnTo>
                    <a:pt x="624389" y="704923"/>
                  </a:lnTo>
                  <a:lnTo>
                    <a:pt x="625034" y="876079"/>
                  </a:lnTo>
                  <a:lnTo>
                    <a:pt x="625678" y="1067246"/>
                  </a:lnTo>
                  <a:lnTo>
                    <a:pt x="626323" y="944918"/>
                  </a:lnTo>
                  <a:lnTo>
                    <a:pt x="626967" y="965842"/>
                  </a:lnTo>
                  <a:lnTo>
                    <a:pt x="627611" y="772004"/>
                  </a:lnTo>
                  <a:lnTo>
                    <a:pt x="628256" y="821810"/>
                  </a:lnTo>
                  <a:lnTo>
                    <a:pt x="628900" y="927486"/>
                  </a:lnTo>
                  <a:lnTo>
                    <a:pt x="629544" y="851373"/>
                  </a:lnTo>
                  <a:lnTo>
                    <a:pt x="630189" y="597496"/>
                  </a:lnTo>
                  <a:lnTo>
                    <a:pt x="630833" y="1352073"/>
                  </a:lnTo>
                  <a:lnTo>
                    <a:pt x="631477" y="891731"/>
                  </a:lnTo>
                  <a:lnTo>
                    <a:pt x="632122" y="919908"/>
                  </a:lnTo>
                  <a:lnTo>
                    <a:pt x="634055" y="1208121"/>
                  </a:lnTo>
                  <a:lnTo>
                    <a:pt x="634699" y="716028"/>
                  </a:lnTo>
                  <a:lnTo>
                    <a:pt x="635344" y="1048863"/>
                  </a:lnTo>
                  <a:lnTo>
                    <a:pt x="635988" y="921291"/>
                  </a:lnTo>
                  <a:lnTo>
                    <a:pt x="636632" y="1043857"/>
                  </a:lnTo>
                  <a:lnTo>
                    <a:pt x="637277" y="1121608"/>
                  </a:lnTo>
                  <a:lnTo>
                    <a:pt x="639210" y="658492"/>
                  </a:lnTo>
                  <a:lnTo>
                    <a:pt x="639854" y="739254"/>
                  </a:lnTo>
                  <a:lnTo>
                    <a:pt x="640499" y="976702"/>
                  </a:lnTo>
                  <a:lnTo>
                    <a:pt x="641143" y="806665"/>
                  </a:lnTo>
                  <a:lnTo>
                    <a:pt x="641787" y="898641"/>
                  </a:lnTo>
                  <a:lnTo>
                    <a:pt x="642432" y="746277"/>
                  </a:lnTo>
                  <a:lnTo>
                    <a:pt x="643076" y="934200"/>
                  </a:lnTo>
                  <a:lnTo>
                    <a:pt x="643720" y="924449"/>
                  </a:lnTo>
                  <a:lnTo>
                    <a:pt x="644365" y="649881"/>
                  </a:lnTo>
                  <a:lnTo>
                    <a:pt x="645009" y="736433"/>
                  </a:lnTo>
                  <a:lnTo>
                    <a:pt x="645653" y="861186"/>
                  </a:lnTo>
                  <a:lnTo>
                    <a:pt x="646298" y="689534"/>
                  </a:lnTo>
                  <a:lnTo>
                    <a:pt x="646942" y="899013"/>
                  </a:lnTo>
                  <a:lnTo>
                    <a:pt x="647587" y="795737"/>
                  </a:lnTo>
                  <a:lnTo>
                    <a:pt x="648231" y="837619"/>
                  </a:lnTo>
                  <a:lnTo>
                    <a:pt x="648875" y="704319"/>
                  </a:lnTo>
                  <a:lnTo>
                    <a:pt x="649520" y="751944"/>
                  </a:lnTo>
                  <a:lnTo>
                    <a:pt x="650164" y="879279"/>
                  </a:lnTo>
                  <a:lnTo>
                    <a:pt x="650808" y="657456"/>
                  </a:lnTo>
                  <a:lnTo>
                    <a:pt x="651453" y="811955"/>
                  </a:lnTo>
                  <a:lnTo>
                    <a:pt x="652097" y="786184"/>
                  </a:lnTo>
                  <a:lnTo>
                    <a:pt x="652741" y="878354"/>
                  </a:lnTo>
                  <a:lnTo>
                    <a:pt x="653386" y="534651"/>
                  </a:lnTo>
                  <a:lnTo>
                    <a:pt x="654030" y="786759"/>
                  </a:lnTo>
                  <a:lnTo>
                    <a:pt x="654675" y="667587"/>
                  </a:lnTo>
                  <a:lnTo>
                    <a:pt x="655319" y="787391"/>
                  </a:lnTo>
                  <a:lnTo>
                    <a:pt x="655963" y="796723"/>
                  </a:lnTo>
                  <a:lnTo>
                    <a:pt x="656608" y="914524"/>
                  </a:lnTo>
                  <a:lnTo>
                    <a:pt x="657252" y="652858"/>
                  </a:lnTo>
                  <a:lnTo>
                    <a:pt x="657896" y="1124777"/>
                  </a:lnTo>
                  <a:lnTo>
                    <a:pt x="658541" y="804951"/>
                  </a:lnTo>
                  <a:lnTo>
                    <a:pt x="659185" y="946500"/>
                  </a:lnTo>
                  <a:lnTo>
                    <a:pt x="659830" y="691129"/>
                  </a:lnTo>
                  <a:lnTo>
                    <a:pt x="660474" y="881177"/>
                  </a:lnTo>
                  <a:lnTo>
                    <a:pt x="661118" y="937227"/>
                  </a:lnTo>
                  <a:lnTo>
                    <a:pt x="661763" y="669025"/>
                  </a:lnTo>
                  <a:lnTo>
                    <a:pt x="663051" y="705516"/>
                  </a:lnTo>
                  <a:lnTo>
                    <a:pt x="664984" y="960270"/>
                  </a:lnTo>
                  <a:lnTo>
                    <a:pt x="665629" y="819616"/>
                  </a:lnTo>
                  <a:lnTo>
                    <a:pt x="666918" y="830129"/>
                  </a:lnTo>
                  <a:lnTo>
                    <a:pt x="667562" y="964148"/>
                  </a:lnTo>
                  <a:lnTo>
                    <a:pt x="668206" y="631507"/>
                  </a:lnTo>
                  <a:lnTo>
                    <a:pt x="668851" y="871994"/>
                  </a:lnTo>
                  <a:lnTo>
                    <a:pt x="670139" y="721938"/>
                  </a:lnTo>
                  <a:lnTo>
                    <a:pt x="670784" y="747955"/>
                  </a:lnTo>
                  <a:lnTo>
                    <a:pt x="671428" y="681502"/>
                  </a:lnTo>
                  <a:lnTo>
                    <a:pt x="674006" y="1120261"/>
                  </a:lnTo>
                  <a:lnTo>
                    <a:pt x="672717" y="670961"/>
                  </a:lnTo>
                  <a:lnTo>
                    <a:pt x="674650" y="998260"/>
                  </a:lnTo>
                  <a:lnTo>
                    <a:pt x="675939" y="1084086"/>
                  </a:lnTo>
                  <a:lnTo>
                    <a:pt x="677227" y="715468"/>
                  </a:lnTo>
                  <a:lnTo>
                    <a:pt x="678516" y="1117554"/>
                  </a:lnTo>
                  <a:lnTo>
                    <a:pt x="679160" y="328919"/>
                  </a:lnTo>
                  <a:lnTo>
                    <a:pt x="679805" y="594847"/>
                  </a:lnTo>
                  <a:lnTo>
                    <a:pt x="681738" y="1055246"/>
                  </a:lnTo>
                  <a:lnTo>
                    <a:pt x="682382" y="862734"/>
                  </a:lnTo>
                  <a:lnTo>
                    <a:pt x="683027" y="690367"/>
                  </a:lnTo>
                  <a:lnTo>
                    <a:pt x="683671" y="917472"/>
                  </a:lnTo>
                  <a:lnTo>
                    <a:pt x="684315" y="721900"/>
                  </a:lnTo>
                  <a:lnTo>
                    <a:pt x="684960" y="658255"/>
                  </a:lnTo>
                  <a:lnTo>
                    <a:pt x="686893" y="869438"/>
                  </a:lnTo>
                  <a:lnTo>
                    <a:pt x="687537" y="753279"/>
                  </a:lnTo>
                  <a:lnTo>
                    <a:pt x="688182" y="1128140"/>
                  </a:lnTo>
                  <a:lnTo>
                    <a:pt x="688826" y="875925"/>
                  </a:lnTo>
                  <a:lnTo>
                    <a:pt x="689470" y="864668"/>
                  </a:lnTo>
                  <a:lnTo>
                    <a:pt x="691403" y="641716"/>
                  </a:lnTo>
                  <a:lnTo>
                    <a:pt x="692048" y="639360"/>
                  </a:lnTo>
                  <a:lnTo>
                    <a:pt x="692692" y="678519"/>
                  </a:lnTo>
                  <a:lnTo>
                    <a:pt x="693337" y="1065637"/>
                  </a:lnTo>
                  <a:lnTo>
                    <a:pt x="693981" y="705452"/>
                  </a:lnTo>
                  <a:lnTo>
                    <a:pt x="694625" y="895499"/>
                  </a:lnTo>
                  <a:lnTo>
                    <a:pt x="695270" y="892306"/>
                  </a:lnTo>
                  <a:lnTo>
                    <a:pt x="696558" y="662882"/>
                  </a:lnTo>
                  <a:lnTo>
                    <a:pt x="697203" y="925535"/>
                  </a:lnTo>
                  <a:lnTo>
                    <a:pt x="697847" y="636655"/>
                  </a:lnTo>
                  <a:lnTo>
                    <a:pt x="698491" y="840554"/>
                  </a:lnTo>
                  <a:lnTo>
                    <a:pt x="699780" y="520158"/>
                  </a:lnTo>
                  <a:lnTo>
                    <a:pt x="700425" y="708486"/>
                  </a:lnTo>
                  <a:lnTo>
                    <a:pt x="701069" y="454867"/>
                  </a:lnTo>
                  <a:lnTo>
                    <a:pt x="701713" y="746973"/>
                  </a:lnTo>
                  <a:lnTo>
                    <a:pt x="702358" y="775782"/>
                  </a:lnTo>
                  <a:lnTo>
                    <a:pt x="703002" y="421284"/>
                  </a:lnTo>
                  <a:lnTo>
                    <a:pt x="703646" y="553987"/>
                  </a:lnTo>
                  <a:lnTo>
                    <a:pt x="704291" y="773661"/>
                  </a:lnTo>
                  <a:lnTo>
                    <a:pt x="704935" y="659596"/>
                  </a:lnTo>
                  <a:lnTo>
                    <a:pt x="705579" y="578194"/>
                  </a:lnTo>
                  <a:lnTo>
                    <a:pt x="706868" y="772058"/>
                  </a:lnTo>
                  <a:lnTo>
                    <a:pt x="708157" y="431935"/>
                  </a:lnTo>
                  <a:lnTo>
                    <a:pt x="708801" y="962319"/>
                  </a:lnTo>
                  <a:lnTo>
                    <a:pt x="709446" y="648291"/>
                  </a:lnTo>
                  <a:lnTo>
                    <a:pt x="710090" y="651269"/>
                  </a:lnTo>
                  <a:lnTo>
                    <a:pt x="710734" y="705395"/>
                  </a:lnTo>
                  <a:lnTo>
                    <a:pt x="712023" y="524518"/>
                  </a:lnTo>
                  <a:lnTo>
                    <a:pt x="714601" y="1017108"/>
                  </a:lnTo>
                  <a:lnTo>
                    <a:pt x="715245" y="905092"/>
                  </a:lnTo>
                  <a:lnTo>
                    <a:pt x="716534" y="401350"/>
                  </a:lnTo>
                  <a:lnTo>
                    <a:pt x="718467" y="827536"/>
                  </a:lnTo>
                  <a:lnTo>
                    <a:pt x="719111" y="814507"/>
                  </a:lnTo>
                  <a:lnTo>
                    <a:pt x="719755" y="867661"/>
                  </a:lnTo>
                  <a:lnTo>
                    <a:pt x="720400" y="814755"/>
                  </a:lnTo>
                  <a:lnTo>
                    <a:pt x="721044" y="575070"/>
                  </a:lnTo>
                  <a:lnTo>
                    <a:pt x="721689" y="869182"/>
                  </a:lnTo>
                  <a:lnTo>
                    <a:pt x="722333" y="856266"/>
                  </a:lnTo>
                  <a:lnTo>
                    <a:pt x="724266" y="636777"/>
                  </a:lnTo>
                  <a:lnTo>
                    <a:pt x="724910" y="641359"/>
                  </a:lnTo>
                  <a:lnTo>
                    <a:pt x="726199" y="874473"/>
                  </a:lnTo>
                  <a:lnTo>
                    <a:pt x="728132" y="440106"/>
                  </a:lnTo>
                  <a:lnTo>
                    <a:pt x="728777" y="754523"/>
                  </a:lnTo>
                  <a:lnTo>
                    <a:pt x="729421" y="581450"/>
                  </a:lnTo>
                  <a:lnTo>
                    <a:pt x="730065" y="480036"/>
                  </a:lnTo>
                  <a:lnTo>
                    <a:pt x="731998" y="934850"/>
                  </a:lnTo>
                  <a:lnTo>
                    <a:pt x="732643" y="947911"/>
                  </a:lnTo>
                  <a:lnTo>
                    <a:pt x="733287" y="570642"/>
                  </a:lnTo>
                  <a:lnTo>
                    <a:pt x="733932" y="796695"/>
                  </a:lnTo>
                  <a:lnTo>
                    <a:pt x="734576" y="783989"/>
                  </a:lnTo>
                  <a:lnTo>
                    <a:pt x="735220" y="720311"/>
                  </a:lnTo>
                  <a:lnTo>
                    <a:pt x="735865" y="272128"/>
                  </a:lnTo>
                  <a:lnTo>
                    <a:pt x="736509" y="706960"/>
                  </a:lnTo>
                  <a:lnTo>
                    <a:pt x="737153" y="778351"/>
                  </a:lnTo>
                  <a:lnTo>
                    <a:pt x="737798" y="553620"/>
                  </a:lnTo>
                  <a:lnTo>
                    <a:pt x="738442" y="644407"/>
                  </a:lnTo>
                  <a:lnTo>
                    <a:pt x="739086" y="707485"/>
                  </a:lnTo>
                  <a:lnTo>
                    <a:pt x="739731" y="558829"/>
                  </a:lnTo>
                  <a:lnTo>
                    <a:pt x="740375" y="690732"/>
                  </a:lnTo>
                  <a:lnTo>
                    <a:pt x="741664" y="616038"/>
                  </a:lnTo>
                  <a:lnTo>
                    <a:pt x="742308" y="638385"/>
                  </a:lnTo>
                  <a:lnTo>
                    <a:pt x="742953" y="657250"/>
                  </a:lnTo>
                  <a:lnTo>
                    <a:pt x="744241" y="810083"/>
                  </a:lnTo>
                  <a:lnTo>
                    <a:pt x="744886" y="679946"/>
                  </a:lnTo>
                  <a:lnTo>
                    <a:pt x="745530" y="948268"/>
                  </a:lnTo>
                  <a:lnTo>
                    <a:pt x="746174" y="860444"/>
                  </a:lnTo>
                  <a:lnTo>
                    <a:pt x="747463" y="759163"/>
                  </a:lnTo>
                  <a:lnTo>
                    <a:pt x="748108" y="567460"/>
                  </a:lnTo>
                  <a:lnTo>
                    <a:pt x="749396" y="598482"/>
                  </a:lnTo>
                  <a:lnTo>
                    <a:pt x="750041" y="647252"/>
                  </a:lnTo>
                  <a:lnTo>
                    <a:pt x="751974" y="876587"/>
                  </a:lnTo>
                  <a:lnTo>
                    <a:pt x="752618" y="602549"/>
                  </a:lnTo>
                  <a:lnTo>
                    <a:pt x="753262" y="953725"/>
                  </a:lnTo>
                  <a:lnTo>
                    <a:pt x="754551" y="910452"/>
                  </a:lnTo>
                  <a:lnTo>
                    <a:pt x="755196" y="650647"/>
                  </a:lnTo>
                  <a:lnTo>
                    <a:pt x="755840" y="1023205"/>
                  </a:lnTo>
                  <a:lnTo>
                    <a:pt x="756484" y="845437"/>
                  </a:lnTo>
                  <a:lnTo>
                    <a:pt x="759062" y="528836"/>
                  </a:lnTo>
                  <a:lnTo>
                    <a:pt x="759706" y="847581"/>
                  </a:lnTo>
                  <a:lnTo>
                    <a:pt x="760350" y="771251"/>
                  </a:lnTo>
                  <a:lnTo>
                    <a:pt x="760995" y="786920"/>
                  </a:lnTo>
                  <a:lnTo>
                    <a:pt x="761639" y="912673"/>
                  </a:lnTo>
                  <a:lnTo>
                    <a:pt x="762284" y="838982"/>
                  </a:lnTo>
                  <a:lnTo>
                    <a:pt x="762928" y="673227"/>
                  </a:lnTo>
                  <a:lnTo>
                    <a:pt x="763572" y="803261"/>
                  </a:lnTo>
                  <a:lnTo>
                    <a:pt x="765505" y="649667"/>
                  </a:lnTo>
                  <a:lnTo>
                    <a:pt x="766150" y="651498"/>
                  </a:lnTo>
                  <a:lnTo>
                    <a:pt x="767439" y="570652"/>
                  </a:lnTo>
                  <a:lnTo>
                    <a:pt x="768083" y="635586"/>
                  </a:lnTo>
                  <a:lnTo>
                    <a:pt x="769372" y="1040304"/>
                  </a:lnTo>
                  <a:lnTo>
                    <a:pt x="770016" y="853867"/>
                  </a:lnTo>
                  <a:lnTo>
                    <a:pt x="770660" y="788240"/>
                  </a:lnTo>
                  <a:lnTo>
                    <a:pt x="771305" y="545570"/>
                  </a:lnTo>
                  <a:lnTo>
                    <a:pt x="771949" y="920936"/>
                  </a:lnTo>
                  <a:lnTo>
                    <a:pt x="772593" y="700482"/>
                  </a:lnTo>
                  <a:lnTo>
                    <a:pt x="773882" y="352749"/>
                  </a:lnTo>
                  <a:lnTo>
                    <a:pt x="775171" y="768514"/>
                  </a:lnTo>
                  <a:lnTo>
                    <a:pt x="775815" y="683434"/>
                  </a:lnTo>
                  <a:lnTo>
                    <a:pt x="776460" y="829701"/>
                  </a:lnTo>
                  <a:lnTo>
                    <a:pt x="777104" y="711989"/>
                  </a:lnTo>
                  <a:lnTo>
                    <a:pt x="777748" y="797171"/>
                  </a:lnTo>
                  <a:lnTo>
                    <a:pt x="778393" y="790094"/>
                  </a:lnTo>
                  <a:lnTo>
                    <a:pt x="779681" y="644635"/>
                  </a:lnTo>
                  <a:lnTo>
                    <a:pt x="780326" y="937335"/>
                  </a:lnTo>
                  <a:lnTo>
                    <a:pt x="780970" y="594579"/>
                  </a:lnTo>
                  <a:lnTo>
                    <a:pt x="781615" y="874208"/>
                  </a:lnTo>
                  <a:lnTo>
                    <a:pt x="782259" y="742990"/>
                  </a:lnTo>
                  <a:lnTo>
                    <a:pt x="783548" y="573270"/>
                  </a:lnTo>
                  <a:lnTo>
                    <a:pt x="785481" y="949714"/>
                  </a:lnTo>
                  <a:lnTo>
                    <a:pt x="786125" y="783918"/>
                  </a:lnTo>
                  <a:lnTo>
                    <a:pt x="788058" y="627004"/>
                  </a:lnTo>
                  <a:lnTo>
                    <a:pt x="788703" y="893635"/>
                  </a:lnTo>
                  <a:lnTo>
                    <a:pt x="789347" y="831498"/>
                  </a:lnTo>
                  <a:lnTo>
                    <a:pt x="789991" y="796893"/>
                  </a:lnTo>
                  <a:lnTo>
                    <a:pt x="791280" y="800413"/>
                  </a:lnTo>
                  <a:lnTo>
                    <a:pt x="791924" y="548836"/>
                  </a:lnTo>
                  <a:lnTo>
                    <a:pt x="792569" y="802665"/>
                  </a:lnTo>
                  <a:lnTo>
                    <a:pt x="793213" y="671673"/>
                  </a:lnTo>
                  <a:lnTo>
                    <a:pt x="793857" y="799563"/>
                  </a:lnTo>
                  <a:lnTo>
                    <a:pt x="794502" y="847909"/>
                  </a:lnTo>
                  <a:lnTo>
                    <a:pt x="795146" y="731029"/>
                  </a:lnTo>
                  <a:lnTo>
                    <a:pt x="795791" y="890260"/>
                  </a:lnTo>
                  <a:lnTo>
                    <a:pt x="796435" y="849583"/>
                  </a:lnTo>
                  <a:lnTo>
                    <a:pt x="797079" y="658208"/>
                  </a:lnTo>
                  <a:lnTo>
                    <a:pt x="797724" y="850234"/>
                  </a:lnTo>
                  <a:lnTo>
                    <a:pt x="798368" y="954934"/>
                  </a:lnTo>
                  <a:lnTo>
                    <a:pt x="799012" y="920435"/>
                  </a:lnTo>
                  <a:lnTo>
                    <a:pt x="800945" y="634849"/>
                  </a:lnTo>
                  <a:lnTo>
                    <a:pt x="801590" y="909275"/>
                  </a:lnTo>
                  <a:lnTo>
                    <a:pt x="802234" y="820755"/>
                  </a:lnTo>
                  <a:lnTo>
                    <a:pt x="802879" y="632284"/>
                  </a:lnTo>
                  <a:lnTo>
                    <a:pt x="804167" y="1052951"/>
                  </a:lnTo>
                  <a:lnTo>
                    <a:pt x="805456" y="540570"/>
                  </a:lnTo>
                  <a:lnTo>
                    <a:pt x="806745" y="681453"/>
                  </a:lnTo>
                  <a:lnTo>
                    <a:pt x="807389" y="692328"/>
                  </a:lnTo>
                  <a:lnTo>
                    <a:pt x="808034" y="823989"/>
                  </a:lnTo>
                  <a:lnTo>
                    <a:pt x="808678" y="726107"/>
                  </a:lnTo>
                  <a:lnTo>
                    <a:pt x="809322" y="542805"/>
                  </a:lnTo>
                  <a:lnTo>
                    <a:pt x="811900" y="1165397"/>
                  </a:lnTo>
                  <a:lnTo>
                    <a:pt x="815122" y="522536"/>
                  </a:lnTo>
                  <a:lnTo>
                    <a:pt x="816410" y="882804"/>
                  </a:lnTo>
                  <a:lnTo>
                    <a:pt x="817699" y="708864"/>
                  </a:lnTo>
                  <a:lnTo>
                    <a:pt x="818343" y="809253"/>
                  </a:lnTo>
                  <a:lnTo>
                    <a:pt x="818988" y="776254"/>
                  </a:lnTo>
                  <a:lnTo>
                    <a:pt x="819632" y="759012"/>
                  </a:lnTo>
                  <a:lnTo>
                    <a:pt x="820276" y="626859"/>
                  </a:lnTo>
                  <a:lnTo>
                    <a:pt x="822210" y="872736"/>
                  </a:lnTo>
                  <a:lnTo>
                    <a:pt x="822854" y="842532"/>
                  </a:lnTo>
                  <a:lnTo>
                    <a:pt x="823498" y="600614"/>
                  </a:lnTo>
                  <a:lnTo>
                    <a:pt x="824143" y="811244"/>
                  </a:lnTo>
                  <a:lnTo>
                    <a:pt x="824787" y="841232"/>
                  </a:lnTo>
                  <a:lnTo>
                    <a:pt x="825431" y="815736"/>
                  </a:lnTo>
                  <a:lnTo>
                    <a:pt x="826720" y="590940"/>
                  </a:lnTo>
                  <a:lnTo>
                    <a:pt x="828653" y="788358"/>
                  </a:lnTo>
                  <a:lnTo>
                    <a:pt x="829298" y="770064"/>
                  </a:lnTo>
                  <a:lnTo>
                    <a:pt x="829942" y="636713"/>
                  </a:lnTo>
                  <a:lnTo>
                    <a:pt x="830586" y="655297"/>
                  </a:lnTo>
                  <a:lnTo>
                    <a:pt x="831231" y="951997"/>
                  </a:lnTo>
                  <a:lnTo>
                    <a:pt x="831875" y="367102"/>
                  </a:lnTo>
                  <a:lnTo>
                    <a:pt x="832519" y="709619"/>
                  </a:lnTo>
                  <a:lnTo>
                    <a:pt x="833808" y="569011"/>
                  </a:lnTo>
                  <a:lnTo>
                    <a:pt x="834452" y="824501"/>
                  </a:lnTo>
                  <a:lnTo>
                    <a:pt x="835097" y="799045"/>
                  </a:lnTo>
                  <a:lnTo>
                    <a:pt x="835741" y="689485"/>
                  </a:lnTo>
                  <a:lnTo>
                    <a:pt x="838319" y="1008858"/>
                  </a:lnTo>
                  <a:lnTo>
                    <a:pt x="838963" y="294859"/>
                  </a:lnTo>
                  <a:lnTo>
                    <a:pt x="839607" y="903580"/>
                  </a:lnTo>
                  <a:lnTo>
                    <a:pt x="840252" y="592064"/>
                  </a:lnTo>
                  <a:lnTo>
                    <a:pt x="840896" y="775680"/>
                  </a:lnTo>
                  <a:lnTo>
                    <a:pt x="841541" y="923847"/>
                  </a:lnTo>
                  <a:lnTo>
                    <a:pt x="842185" y="754181"/>
                  </a:lnTo>
                  <a:lnTo>
                    <a:pt x="842829" y="691401"/>
                  </a:lnTo>
                  <a:lnTo>
                    <a:pt x="843474" y="749886"/>
                  </a:lnTo>
                  <a:lnTo>
                    <a:pt x="844118" y="919777"/>
                  </a:lnTo>
                  <a:lnTo>
                    <a:pt x="844762" y="743036"/>
                  </a:lnTo>
                  <a:lnTo>
                    <a:pt x="845407" y="723209"/>
                  </a:lnTo>
                  <a:lnTo>
                    <a:pt x="846051" y="610676"/>
                  </a:lnTo>
                  <a:lnTo>
                    <a:pt x="846695" y="863536"/>
                  </a:lnTo>
                  <a:lnTo>
                    <a:pt x="847340" y="467470"/>
                  </a:lnTo>
                  <a:lnTo>
                    <a:pt x="848629" y="1068756"/>
                  </a:lnTo>
                  <a:lnTo>
                    <a:pt x="849273" y="864293"/>
                  </a:lnTo>
                  <a:lnTo>
                    <a:pt x="849917" y="933552"/>
                  </a:lnTo>
                  <a:lnTo>
                    <a:pt x="850562" y="775734"/>
                  </a:lnTo>
                  <a:lnTo>
                    <a:pt x="851206" y="867448"/>
                  </a:lnTo>
                  <a:lnTo>
                    <a:pt x="851850" y="1138675"/>
                  </a:lnTo>
                  <a:lnTo>
                    <a:pt x="852495" y="839664"/>
                  </a:lnTo>
                  <a:lnTo>
                    <a:pt x="854428" y="639704"/>
                  </a:lnTo>
                  <a:lnTo>
                    <a:pt x="855717" y="965863"/>
                  </a:lnTo>
                  <a:lnTo>
                    <a:pt x="856361" y="917795"/>
                  </a:lnTo>
                  <a:lnTo>
                    <a:pt x="857005" y="917617"/>
                  </a:lnTo>
                  <a:lnTo>
                    <a:pt x="857650" y="876680"/>
                  </a:lnTo>
                  <a:lnTo>
                    <a:pt x="858294" y="945676"/>
                  </a:lnTo>
                  <a:lnTo>
                    <a:pt x="859583" y="561219"/>
                  </a:lnTo>
                  <a:lnTo>
                    <a:pt x="860227" y="750414"/>
                  </a:lnTo>
                  <a:lnTo>
                    <a:pt x="860871" y="859949"/>
                  </a:lnTo>
                  <a:lnTo>
                    <a:pt x="861516" y="671816"/>
                  </a:lnTo>
                  <a:lnTo>
                    <a:pt x="862160" y="730370"/>
                  </a:lnTo>
                  <a:lnTo>
                    <a:pt x="862805" y="792947"/>
                  </a:lnTo>
                  <a:lnTo>
                    <a:pt x="863449" y="708410"/>
                  </a:lnTo>
                  <a:lnTo>
                    <a:pt x="864738" y="921509"/>
                  </a:lnTo>
                  <a:lnTo>
                    <a:pt x="865382" y="734912"/>
                  </a:lnTo>
                  <a:lnTo>
                    <a:pt x="866026" y="926564"/>
                  </a:lnTo>
                  <a:lnTo>
                    <a:pt x="866671" y="900674"/>
                  </a:lnTo>
                  <a:lnTo>
                    <a:pt x="867315" y="503043"/>
                  </a:lnTo>
                  <a:lnTo>
                    <a:pt x="867959" y="874310"/>
                  </a:lnTo>
                  <a:lnTo>
                    <a:pt x="868604" y="902506"/>
                  </a:lnTo>
                  <a:lnTo>
                    <a:pt x="869248" y="1034088"/>
                  </a:lnTo>
                  <a:lnTo>
                    <a:pt x="869893" y="889857"/>
                  </a:lnTo>
                  <a:lnTo>
                    <a:pt x="870537" y="670187"/>
                  </a:lnTo>
                  <a:lnTo>
                    <a:pt x="871181" y="787037"/>
                  </a:lnTo>
                  <a:lnTo>
                    <a:pt x="871826" y="756858"/>
                  </a:lnTo>
                  <a:lnTo>
                    <a:pt x="872470" y="825899"/>
                  </a:lnTo>
                  <a:lnTo>
                    <a:pt x="873114" y="640398"/>
                  </a:lnTo>
                  <a:lnTo>
                    <a:pt x="873759" y="837415"/>
                  </a:lnTo>
                  <a:lnTo>
                    <a:pt x="874403" y="834063"/>
                  </a:lnTo>
                  <a:lnTo>
                    <a:pt x="875692" y="980146"/>
                  </a:lnTo>
                  <a:lnTo>
                    <a:pt x="876981" y="338220"/>
                  </a:lnTo>
                  <a:lnTo>
                    <a:pt x="877625" y="686457"/>
                  </a:lnTo>
                  <a:lnTo>
                    <a:pt x="878269" y="640515"/>
                  </a:lnTo>
                  <a:lnTo>
                    <a:pt x="880202" y="1162262"/>
                  </a:lnTo>
                  <a:lnTo>
                    <a:pt x="880847" y="561509"/>
                  </a:lnTo>
                  <a:lnTo>
                    <a:pt x="881491" y="886755"/>
                  </a:lnTo>
                  <a:lnTo>
                    <a:pt x="882780" y="560959"/>
                  </a:lnTo>
                  <a:lnTo>
                    <a:pt x="883424" y="703238"/>
                  </a:lnTo>
                  <a:lnTo>
                    <a:pt x="884069" y="723856"/>
                  </a:lnTo>
                  <a:lnTo>
                    <a:pt x="884713" y="794484"/>
                  </a:lnTo>
                  <a:lnTo>
                    <a:pt x="885357" y="613811"/>
                  </a:lnTo>
                  <a:lnTo>
                    <a:pt x="886002" y="761471"/>
                  </a:lnTo>
                  <a:lnTo>
                    <a:pt x="886646" y="1022045"/>
                  </a:lnTo>
                  <a:lnTo>
                    <a:pt x="887290" y="946031"/>
                  </a:lnTo>
                  <a:lnTo>
                    <a:pt x="888579" y="653603"/>
                  </a:lnTo>
                  <a:lnTo>
                    <a:pt x="889224" y="928065"/>
                  </a:lnTo>
                  <a:lnTo>
                    <a:pt x="890512" y="913236"/>
                  </a:lnTo>
                  <a:lnTo>
                    <a:pt x="891801" y="788672"/>
                  </a:lnTo>
                  <a:lnTo>
                    <a:pt x="892445" y="623152"/>
                  </a:lnTo>
                  <a:lnTo>
                    <a:pt x="893090" y="835990"/>
                  </a:lnTo>
                  <a:lnTo>
                    <a:pt x="893734" y="656158"/>
                  </a:lnTo>
                  <a:lnTo>
                    <a:pt x="894378" y="471993"/>
                  </a:lnTo>
                  <a:lnTo>
                    <a:pt x="896312" y="1146407"/>
                  </a:lnTo>
                  <a:lnTo>
                    <a:pt x="896956" y="640667"/>
                  </a:lnTo>
                  <a:lnTo>
                    <a:pt x="898245" y="668240"/>
                  </a:lnTo>
                  <a:lnTo>
                    <a:pt x="898889" y="1002168"/>
                  </a:lnTo>
                  <a:lnTo>
                    <a:pt x="899533" y="648003"/>
                  </a:lnTo>
                  <a:lnTo>
                    <a:pt x="900178" y="114201"/>
                  </a:lnTo>
                  <a:lnTo>
                    <a:pt x="900822" y="710651"/>
                  </a:lnTo>
                  <a:lnTo>
                    <a:pt x="901466" y="802547"/>
                  </a:lnTo>
                  <a:lnTo>
                    <a:pt x="902111" y="670744"/>
                  </a:lnTo>
                  <a:lnTo>
                    <a:pt x="902755" y="711741"/>
                  </a:lnTo>
                  <a:lnTo>
                    <a:pt x="903400" y="1083527"/>
                  </a:lnTo>
                  <a:lnTo>
                    <a:pt x="904044" y="923191"/>
                  </a:lnTo>
                  <a:lnTo>
                    <a:pt x="905977" y="564325"/>
                  </a:lnTo>
                  <a:lnTo>
                    <a:pt x="906621" y="831648"/>
                  </a:lnTo>
                  <a:lnTo>
                    <a:pt x="907266" y="602091"/>
                  </a:lnTo>
                  <a:lnTo>
                    <a:pt x="907910" y="726275"/>
                  </a:lnTo>
                  <a:lnTo>
                    <a:pt x="908554" y="602672"/>
                  </a:lnTo>
                  <a:lnTo>
                    <a:pt x="909843" y="516803"/>
                  </a:lnTo>
                  <a:lnTo>
                    <a:pt x="911776" y="780942"/>
                  </a:lnTo>
                  <a:lnTo>
                    <a:pt x="912421" y="769433"/>
                  </a:lnTo>
                  <a:lnTo>
                    <a:pt x="913065" y="506431"/>
                  </a:lnTo>
                  <a:lnTo>
                    <a:pt x="913709" y="672095"/>
                  </a:lnTo>
                  <a:lnTo>
                    <a:pt x="914998" y="663544"/>
                  </a:lnTo>
                  <a:lnTo>
                    <a:pt x="915642" y="855605"/>
                  </a:lnTo>
                  <a:lnTo>
                    <a:pt x="916287" y="836870"/>
                  </a:lnTo>
                  <a:lnTo>
                    <a:pt x="916931" y="703503"/>
                  </a:lnTo>
                  <a:lnTo>
                    <a:pt x="917576" y="720989"/>
                  </a:lnTo>
                  <a:lnTo>
                    <a:pt x="918220" y="930754"/>
                  </a:lnTo>
                  <a:lnTo>
                    <a:pt x="918864" y="701754"/>
                  </a:lnTo>
                  <a:lnTo>
                    <a:pt x="919509" y="636007"/>
                  </a:lnTo>
                  <a:lnTo>
                    <a:pt x="920797" y="639264"/>
                  </a:lnTo>
                  <a:lnTo>
                    <a:pt x="921442" y="740700"/>
                  </a:lnTo>
                  <a:lnTo>
                    <a:pt x="922086" y="449647"/>
                  </a:lnTo>
                  <a:lnTo>
                    <a:pt x="922731" y="458679"/>
                  </a:lnTo>
                  <a:lnTo>
                    <a:pt x="924019" y="717747"/>
                  </a:lnTo>
                  <a:lnTo>
                    <a:pt x="925308" y="493543"/>
                  </a:lnTo>
                  <a:lnTo>
                    <a:pt x="925952" y="979813"/>
                  </a:lnTo>
                  <a:lnTo>
                    <a:pt x="926597" y="896140"/>
                  </a:lnTo>
                  <a:lnTo>
                    <a:pt x="927241" y="602936"/>
                  </a:lnTo>
                  <a:lnTo>
                    <a:pt x="927885" y="895598"/>
                  </a:lnTo>
                  <a:lnTo>
                    <a:pt x="928530" y="694578"/>
                  </a:lnTo>
                  <a:lnTo>
                    <a:pt x="929174" y="868372"/>
                  </a:lnTo>
                  <a:lnTo>
                    <a:pt x="929819" y="1013538"/>
                  </a:lnTo>
                  <a:lnTo>
                    <a:pt x="931752" y="604170"/>
                  </a:lnTo>
                  <a:lnTo>
                    <a:pt x="933685" y="932516"/>
                  </a:lnTo>
                  <a:lnTo>
                    <a:pt x="934329" y="811177"/>
                  </a:lnTo>
                  <a:lnTo>
                    <a:pt x="934973" y="1133821"/>
                  </a:lnTo>
                  <a:lnTo>
                    <a:pt x="935618" y="805349"/>
                  </a:lnTo>
                  <a:lnTo>
                    <a:pt x="936262" y="531720"/>
                  </a:lnTo>
                  <a:lnTo>
                    <a:pt x="937551" y="1048934"/>
                  </a:lnTo>
                  <a:lnTo>
                    <a:pt x="938195" y="499565"/>
                  </a:lnTo>
                  <a:lnTo>
                    <a:pt x="938840" y="576547"/>
                  </a:lnTo>
                  <a:lnTo>
                    <a:pt x="939484" y="1041666"/>
                  </a:lnTo>
                  <a:lnTo>
                    <a:pt x="940128" y="841670"/>
                  </a:lnTo>
                  <a:lnTo>
                    <a:pt x="940773" y="614727"/>
                  </a:lnTo>
                  <a:lnTo>
                    <a:pt x="941417" y="962879"/>
                  </a:lnTo>
                  <a:lnTo>
                    <a:pt x="942061" y="712098"/>
                  </a:lnTo>
                  <a:lnTo>
                    <a:pt x="943995" y="951017"/>
                  </a:lnTo>
                  <a:lnTo>
                    <a:pt x="944639" y="934503"/>
                  </a:lnTo>
                  <a:lnTo>
                    <a:pt x="945283" y="685012"/>
                  </a:lnTo>
                  <a:lnTo>
                    <a:pt x="945928" y="741007"/>
                  </a:lnTo>
                  <a:lnTo>
                    <a:pt x="946572" y="1183487"/>
                  </a:lnTo>
                  <a:lnTo>
                    <a:pt x="947216" y="1035742"/>
                  </a:lnTo>
                  <a:lnTo>
                    <a:pt x="948505" y="810502"/>
                  </a:lnTo>
                  <a:lnTo>
                    <a:pt x="949149" y="1121051"/>
                  </a:lnTo>
                  <a:lnTo>
                    <a:pt x="949794" y="820192"/>
                  </a:lnTo>
                  <a:lnTo>
                    <a:pt x="950438" y="782538"/>
                  </a:lnTo>
                  <a:lnTo>
                    <a:pt x="951083" y="807039"/>
                  </a:lnTo>
                  <a:lnTo>
                    <a:pt x="951727" y="808137"/>
                  </a:lnTo>
                  <a:lnTo>
                    <a:pt x="952371" y="598276"/>
                  </a:lnTo>
                  <a:lnTo>
                    <a:pt x="953016" y="775211"/>
                  </a:lnTo>
                  <a:lnTo>
                    <a:pt x="953660" y="781144"/>
                  </a:lnTo>
                  <a:lnTo>
                    <a:pt x="954304" y="653038"/>
                  </a:lnTo>
                  <a:lnTo>
                    <a:pt x="954949" y="1127045"/>
                  </a:lnTo>
                  <a:lnTo>
                    <a:pt x="955593" y="911941"/>
                  </a:lnTo>
                  <a:lnTo>
                    <a:pt x="957526" y="608291"/>
                  </a:lnTo>
                  <a:lnTo>
                    <a:pt x="958171" y="649236"/>
                  </a:lnTo>
                  <a:lnTo>
                    <a:pt x="959459" y="866971"/>
                  </a:lnTo>
                  <a:lnTo>
                    <a:pt x="960104" y="556804"/>
                  </a:lnTo>
                  <a:lnTo>
                    <a:pt x="960748" y="705657"/>
                  </a:lnTo>
                  <a:lnTo>
                    <a:pt x="961392" y="871602"/>
                  </a:lnTo>
                  <a:lnTo>
                    <a:pt x="962681" y="620173"/>
                  </a:lnTo>
                  <a:lnTo>
                    <a:pt x="963326" y="806103"/>
                  </a:lnTo>
                  <a:lnTo>
                    <a:pt x="963970" y="566547"/>
                  </a:lnTo>
                  <a:lnTo>
                    <a:pt x="964614" y="876712"/>
                  </a:lnTo>
                  <a:lnTo>
                    <a:pt x="965259" y="553090"/>
                  </a:lnTo>
                  <a:lnTo>
                    <a:pt x="965903" y="838839"/>
                  </a:lnTo>
                  <a:lnTo>
                    <a:pt x="966547" y="860822"/>
                  </a:lnTo>
                  <a:lnTo>
                    <a:pt x="967192" y="718043"/>
                  </a:lnTo>
                  <a:lnTo>
                    <a:pt x="967836" y="780909"/>
                  </a:lnTo>
                  <a:lnTo>
                    <a:pt x="968480" y="948636"/>
                  </a:lnTo>
                  <a:lnTo>
                    <a:pt x="969769" y="732927"/>
                  </a:lnTo>
                  <a:lnTo>
                    <a:pt x="970414" y="754412"/>
                  </a:lnTo>
                  <a:lnTo>
                    <a:pt x="971058" y="772309"/>
                  </a:lnTo>
                  <a:lnTo>
                    <a:pt x="971702" y="636133"/>
                  </a:lnTo>
                  <a:lnTo>
                    <a:pt x="972991" y="916769"/>
                  </a:lnTo>
                  <a:lnTo>
                    <a:pt x="973635" y="881765"/>
                  </a:lnTo>
                  <a:lnTo>
                    <a:pt x="975568" y="628590"/>
                  </a:lnTo>
                  <a:lnTo>
                    <a:pt x="976213" y="890236"/>
                  </a:lnTo>
                  <a:lnTo>
                    <a:pt x="976857" y="255577"/>
                  </a:lnTo>
                  <a:lnTo>
                    <a:pt x="977502" y="824949"/>
                  </a:lnTo>
                  <a:lnTo>
                    <a:pt x="978146" y="845274"/>
                  </a:lnTo>
                  <a:lnTo>
                    <a:pt x="978790" y="799189"/>
                  </a:lnTo>
                  <a:lnTo>
                    <a:pt x="979435" y="1097523"/>
                  </a:lnTo>
                  <a:lnTo>
                    <a:pt x="980723" y="586925"/>
                  </a:lnTo>
                  <a:lnTo>
                    <a:pt x="982012" y="813834"/>
                  </a:lnTo>
                  <a:lnTo>
                    <a:pt x="982656" y="770772"/>
                  </a:lnTo>
                  <a:lnTo>
                    <a:pt x="983301" y="785490"/>
                  </a:lnTo>
                  <a:lnTo>
                    <a:pt x="983945" y="727040"/>
                  </a:lnTo>
                  <a:lnTo>
                    <a:pt x="984590" y="873315"/>
                  </a:lnTo>
                  <a:lnTo>
                    <a:pt x="985234" y="732918"/>
                  </a:lnTo>
                  <a:lnTo>
                    <a:pt x="985878" y="787809"/>
                  </a:lnTo>
                  <a:lnTo>
                    <a:pt x="986523" y="1123631"/>
                  </a:lnTo>
                  <a:lnTo>
                    <a:pt x="987167" y="611083"/>
                  </a:lnTo>
                  <a:lnTo>
                    <a:pt x="987811" y="815728"/>
                  </a:lnTo>
                  <a:lnTo>
                    <a:pt x="989100" y="950406"/>
                  </a:lnTo>
                  <a:lnTo>
                    <a:pt x="989745" y="773405"/>
                  </a:lnTo>
                  <a:lnTo>
                    <a:pt x="990389" y="926117"/>
                  </a:lnTo>
                  <a:lnTo>
                    <a:pt x="991033" y="1017013"/>
                  </a:lnTo>
                  <a:lnTo>
                    <a:pt x="992966" y="298460"/>
                  </a:lnTo>
                  <a:lnTo>
                    <a:pt x="993611" y="1120624"/>
                  </a:lnTo>
                  <a:lnTo>
                    <a:pt x="994255" y="746356"/>
                  </a:lnTo>
                  <a:lnTo>
                    <a:pt x="994899" y="864951"/>
                  </a:lnTo>
                  <a:lnTo>
                    <a:pt x="995544" y="664685"/>
                  </a:lnTo>
                  <a:lnTo>
                    <a:pt x="996833" y="690532"/>
                  </a:lnTo>
                  <a:lnTo>
                    <a:pt x="997477" y="1067036"/>
                  </a:lnTo>
                  <a:lnTo>
                    <a:pt x="998121" y="641613"/>
                  </a:lnTo>
                  <a:lnTo>
                    <a:pt x="999410" y="1095122"/>
                  </a:lnTo>
                  <a:lnTo>
                    <a:pt x="1000699" y="954748"/>
                  </a:lnTo>
                  <a:lnTo>
                    <a:pt x="1001343" y="638740"/>
                  </a:lnTo>
                  <a:lnTo>
                    <a:pt x="1001987" y="962350"/>
                  </a:lnTo>
                  <a:lnTo>
                    <a:pt x="1003276" y="663375"/>
                  </a:lnTo>
                  <a:lnTo>
                    <a:pt x="1005209" y="1113193"/>
                  </a:lnTo>
                  <a:lnTo>
                    <a:pt x="1005854" y="749286"/>
                  </a:lnTo>
                  <a:lnTo>
                    <a:pt x="1007142" y="767422"/>
                  </a:lnTo>
                  <a:lnTo>
                    <a:pt x="1007787" y="741151"/>
                  </a:lnTo>
                  <a:lnTo>
                    <a:pt x="1009720" y="917593"/>
                  </a:lnTo>
                  <a:lnTo>
                    <a:pt x="1011653" y="687945"/>
                  </a:lnTo>
                  <a:lnTo>
                    <a:pt x="1012297" y="892986"/>
                  </a:lnTo>
                  <a:lnTo>
                    <a:pt x="1012942" y="664130"/>
                  </a:lnTo>
                  <a:lnTo>
                    <a:pt x="1014230" y="836867"/>
                  </a:lnTo>
                  <a:lnTo>
                    <a:pt x="1014875" y="834872"/>
                  </a:lnTo>
                  <a:lnTo>
                    <a:pt x="1016808" y="640531"/>
                  </a:lnTo>
                  <a:lnTo>
                    <a:pt x="1018741" y="903133"/>
                  </a:lnTo>
                  <a:lnTo>
                    <a:pt x="1019385" y="776615"/>
                  </a:lnTo>
                  <a:lnTo>
                    <a:pt x="1020030" y="992851"/>
                  </a:lnTo>
                  <a:lnTo>
                    <a:pt x="1020674" y="809163"/>
                  </a:lnTo>
                  <a:lnTo>
                    <a:pt x="1021318" y="807812"/>
                  </a:lnTo>
                  <a:lnTo>
                    <a:pt x="1021963" y="561038"/>
                  </a:lnTo>
                  <a:lnTo>
                    <a:pt x="1022607" y="745156"/>
                  </a:lnTo>
                  <a:lnTo>
                    <a:pt x="1023252" y="939445"/>
                  </a:lnTo>
                  <a:lnTo>
                    <a:pt x="1023896" y="581720"/>
                  </a:lnTo>
                  <a:lnTo>
                    <a:pt x="1024540" y="593155"/>
                  </a:lnTo>
                  <a:lnTo>
                    <a:pt x="1025185" y="807851"/>
                  </a:lnTo>
                  <a:lnTo>
                    <a:pt x="1025829" y="658413"/>
                  </a:lnTo>
                  <a:lnTo>
                    <a:pt x="1026473" y="572171"/>
                  </a:lnTo>
                  <a:lnTo>
                    <a:pt x="1027118" y="793885"/>
                  </a:lnTo>
                  <a:lnTo>
                    <a:pt x="1027762" y="523457"/>
                  </a:lnTo>
                  <a:lnTo>
                    <a:pt x="1028406" y="739708"/>
                  </a:lnTo>
                  <a:lnTo>
                    <a:pt x="1029051" y="595402"/>
                  </a:lnTo>
                  <a:lnTo>
                    <a:pt x="1029695" y="860579"/>
                  </a:lnTo>
                  <a:lnTo>
                    <a:pt x="1030340" y="718055"/>
                  </a:lnTo>
                  <a:lnTo>
                    <a:pt x="1030984" y="566950"/>
                  </a:lnTo>
                  <a:lnTo>
                    <a:pt x="1031628" y="640945"/>
                  </a:lnTo>
                  <a:lnTo>
                    <a:pt x="1032273" y="714424"/>
                  </a:lnTo>
                  <a:lnTo>
                    <a:pt x="1032917" y="611280"/>
                  </a:lnTo>
                  <a:lnTo>
                    <a:pt x="1033561" y="1003541"/>
                  </a:lnTo>
                  <a:lnTo>
                    <a:pt x="1034206" y="659179"/>
                  </a:lnTo>
                  <a:lnTo>
                    <a:pt x="1034850" y="790668"/>
                  </a:lnTo>
                  <a:lnTo>
                    <a:pt x="1035494" y="532049"/>
                  </a:lnTo>
                  <a:lnTo>
                    <a:pt x="1036139" y="954458"/>
                  </a:lnTo>
                  <a:lnTo>
                    <a:pt x="1036783" y="200600"/>
                  </a:lnTo>
                  <a:lnTo>
                    <a:pt x="1037428" y="930431"/>
                  </a:lnTo>
                  <a:lnTo>
                    <a:pt x="1038716" y="671212"/>
                  </a:lnTo>
                  <a:lnTo>
                    <a:pt x="1039361" y="1028098"/>
                  </a:lnTo>
                  <a:lnTo>
                    <a:pt x="1040005" y="811247"/>
                  </a:lnTo>
                  <a:lnTo>
                    <a:pt x="1040649" y="765435"/>
                  </a:lnTo>
                  <a:lnTo>
                    <a:pt x="1041938" y="999701"/>
                  </a:lnTo>
                  <a:lnTo>
                    <a:pt x="1042582" y="808570"/>
                  </a:lnTo>
                  <a:lnTo>
                    <a:pt x="1043227" y="923535"/>
                  </a:lnTo>
                  <a:lnTo>
                    <a:pt x="1043871" y="851870"/>
                  </a:lnTo>
                  <a:lnTo>
                    <a:pt x="1044516" y="994072"/>
                  </a:lnTo>
                  <a:lnTo>
                    <a:pt x="1045160" y="830195"/>
                  </a:lnTo>
                  <a:lnTo>
                    <a:pt x="1045804" y="596306"/>
                  </a:lnTo>
                  <a:lnTo>
                    <a:pt x="1046449" y="694313"/>
                  </a:lnTo>
                  <a:lnTo>
                    <a:pt x="1048382" y="990660"/>
                  </a:lnTo>
                  <a:lnTo>
                    <a:pt x="1049026" y="766004"/>
                  </a:lnTo>
                  <a:lnTo>
                    <a:pt x="1049670" y="863351"/>
                  </a:lnTo>
                  <a:lnTo>
                    <a:pt x="1050315" y="897893"/>
                  </a:lnTo>
                  <a:lnTo>
                    <a:pt x="1050959" y="749480"/>
                  </a:lnTo>
                  <a:lnTo>
                    <a:pt x="1051604" y="794496"/>
                  </a:lnTo>
                  <a:lnTo>
                    <a:pt x="1052248" y="951033"/>
                  </a:lnTo>
                  <a:lnTo>
                    <a:pt x="1052892" y="725985"/>
                  </a:lnTo>
                  <a:lnTo>
                    <a:pt x="1054181" y="1045027"/>
                  </a:lnTo>
                  <a:lnTo>
                    <a:pt x="1055470" y="877299"/>
                  </a:lnTo>
                  <a:lnTo>
                    <a:pt x="1056114" y="1024355"/>
                  </a:lnTo>
                  <a:lnTo>
                    <a:pt x="1057403" y="683882"/>
                  </a:lnTo>
                  <a:lnTo>
                    <a:pt x="1058047" y="1038707"/>
                  </a:lnTo>
                  <a:lnTo>
                    <a:pt x="1059336" y="1014556"/>
                  </a:lnTo>
                  <a:lnTo>
                    <a:pt x="1061913" y="725106"/>
                  </a:lnTo>
                  <a:lnTo>
                    <a:pt x="1062558" y="845896"/>
                  </a:lnTo>
                  <a:lnTo>
                    <a:pt x="1063202" y="772892"/>
                  </a:lnTo>
                  <a:lnTo>
                    <a:pt x="1063847" y="737011"/>
                  </a:lnTo>
                  <a:lnTo>
                    <a:pt x="1064491" y="1045019"/>
                  </a:lnTo>
                  <a:lnTo>
                    <a:pt x="1065135" y="863601"/>
                  </a:lnTo>
                  <a:lnTo>
                    <a:pt x="1065780" y="680682"/>
                  </a:lnTo>
                  <a:lnTo>
                    <a:pt x="1066424" y="724213"/>
                  </a:lnTo>
                  <a:lnTo>
                    <a:pt x="1067068" y="758635"/>
                  </a:lnTo>
                  <a:lnTo>
                    <a:pt x="1067713" y="660727"/>
                  </a:lnTo>
                  <a:lnTo>
                    <a:pt x="1070290" y="1215832"/>
                  </a:lnTo>
                  <a:lnTo>
                    <a:pt x="1070935" y="685223"/>
                  </a:lnTo>
                  <a:lnTo>
                    <a:pt x="1071579" y="820331"/>
                  </a:lnTo>
                  <a:lnTo>
                    <a:pt x="1072223" y="792816"/>
                  </a:lnTo>
                  <a:lnTo>
                    <a:pt x="1072868" y="659196"/>
                  </a:lnTo>
                  <a:lnTo>
                    <a:pt x="1074801" y="1120628"/>
                  </a:lnTo>
                  <a:lnTo>
                    <a:pt x="1075445" y="810528"/>
                  </a:lnTo>
                  <a:lnTo>
                    <a:pt x="1076734" y="849540"/>
                  </a:lnTo>
                  <a:lnTo>
                    <a:pt x="1077378" y="865685"/>
                  </a:lnTo>
                  <a:lnTo>
                    <a:pt x="1078023" y="1088322"/>
                  </a:lnTo>
                  <a:lnTo>
                    <a:pt x="1078667" y="972985"/>
                  </a:lnTo>
                  <a:lnTo>
                    <a:pt x="1079311" y="458485"/>
                  </a:lnTo>
                  <a:lnTo>
                    <a:pt x="1079956" y="880100"/>
                  </a:lnTo>
                  <a:lnTo>
                    <a:pt x="1080600" y="1141465"/>
                  </a:lnTo>
                  <a:lnTo>
                    <a:pt x="1082533" y="764353"/>
                  </a:lnTo>
                  <a:lnTo>
                    <a:pt x="1083177" y="746549"/>
                  </a:lnTo>
                  <a:lnTo>
                    <a:pt x="1083822" y="960580"/>
                  </a:lnTo>
                  <a:lnTo>
                    <a:pt x="1084466" y="783845"/>
                  </a:lnTo>
                  <a:lnTo>
                    <a:pt x="1087044" y="1002403"/>
                  </a:lnTo>
                  <a:lnTo>
                    <a:pt x="1088332" y="721277"/>
                  </a:lnTo>
                  <a:lnTo>
                    <a:pt x="1088977" y="739312"/>
                  </a:lnTo>
                  <a:lnTo>
                    <a:pt x="1089621" y="684861"/>
                  </a:lnTo>
                  <a:lnTo>
                    <a:pt x="1090265" y="779689"/>
                  </a:lnTo>
                  <a:lnTo>
                    <a:pt x="1090910" y="613401"/>
                  </a:lnTo>
                  <a:lnTo>
                    <a:pt x="1091554" y="868941"/>
                  </a:lnTo>
                  <a:lnTo>
                    <a:pt x="1092199" y="829004"/>
                  </a:lnTo>
                  <a:lnTo>
                    <a:pt x="1092843" y="765195"/>
                  </a:lnTo>
                  <a:lnTo>
                    <a:pt x="1093487" y="819945"/>
                  </a:lnTo>
                  <a:lnTo>
                    <a:pt x="1094132" y="911541"/>
                  </a:lnTo>
                  <a:lnTo>
                    <a:pt x="1094776" y="652870"/>
                  </a:lnTo>
                  <a:lnTo>
                    <a:pt x="1095420" y="799721"/>
                  </a:lnTo>
                  <a:lnTo>
                    <a:pt x="1096065" y="868958"/>
                  </a:lnTo>
                  <a:lnTo>
                    <a:pt x="1097354" y="592187"/>
                  </a:lnTo>
                  <a:lnTo>
                    <a:pt x="1097998" y="1058821"/>
                  </a:lnTo>
                  <a:lnTo>
                    <a:pt x="1098642" y="861116"/>
                  </a:lnTo>
                  <a:lnTo>
                    <a:pt x="1099287" y="419985"/>
                  </a:lnTo>
                  <a:lnTo>
                    <a:pt x="1099931" y="627892"/>
                  </a:lnTo>
                  <a:lnTo>
                    <a:pt x="1100575" y="850299"/>
                  </a:lnTo>
                  <a:lnTo>
                    <a:pt x="1101220" y="510863"/>
                  </a:lnTo>
                  <a:lnTo>
                    <a:pt x="1101864" y="727814"/>
                  </a:lnTo>
                  <a:lnTo>
                    <a:pt x="1104442" y="869590"/>
                  </a:lnTo>
                  <a:lnTo>
                    <a:pt x="1105730" y="659190"/>
                  </a:lnTo>
                  <a:lnTo>
                    <a:pt x="1106375" y="858895"/>
                  </a:lnTo>
                  <a:lnTo>
                    <a:pt x="1107019" y="767016"/>
                  </a:lnTo>
                  <a:lnTo>
                    <a:pt x="1107663" y="814297"/>
                  </a:lnTo>
                  <a:lnTo>
                    <a:pt x="1108952" y="514713"/>
                  </a:lnTo>
                  <a:lnTo>
                    <a:pt x="1109596" y="1111658"/>
                  </a:lnTo>
                  <a:lnTo>
                    <a:pt x="1110241" y="638925"/>
                  </a:lnTo>
                  <a:lnTo>
                    <a:pt x="1110885" y="947473"/>
                  </a:lnTo>
                  <a:lnTo>
                    <a:pt x="1111530" y="507045"/>
                  </a:lnTo>
                  <a:lnTo>
                    <a:pt x="1112174" y="695859"/>
                  </a:lnTo>
                  <a:lnTo>
                    <a:pt x="1112818" y="826136"/>
                  </a:lnTo>
                  <a:lnTo>
                    <a:pt x="1113463" y="684354"/>
                  </a:lnTo>
                  <a:lnTo>
                    <a:pt x="1114107" y="706485"/>
                  </a:lnTo>
                  <a:lnTo>
                    <a:pt x="1116040" y="391069"/>
                  </a:lnTo>
                  <a:lnTo>
                    <a:pt x="1117973" y="812224"/>
                  </a:lnTo>
                  <a:lnTo>
                    <a:pt x="1118618" y="663167"/>
                  </a:lnTo>
                  <a:lnTo>
                    <a:pt x="1119262" y="842165"/>
                  </a:lnTo>
                  <a:lnTo>
                    <a:pt x="1119906" y="252167"/>
                  </a:lnTo>
                  <a:lnTo>
                    <a:pt x="1120551" y="615738"/>
                  </a:lnTo>
                  <a:lnTo>
                    <a:pt x="1121195" y="949305"/>
                  </a:lnTo>
                  <a:lnTo>
                    <a:pt x="1121839" y="768343"/>
                  </a:lnTo>
                  <a:lnTo>
                    <a:pt x="1122484" y="654215"/>
                  </a:lnTo>
                  <a:lnTo>
                    <a:pt x="1123128" y="778790"/>
                  </a:lnTo>
                  <a:lnTo>
                    <a:pt x="1123772" y="797943"/>
                  </a:lnTo>
                  <a:lnTo>
                    <a:pt x="1124417" y="975417"/>
                  </a:lnTo>
                  <a:lnTo>
                    <a:pt x="1125061" y="903989"/>
                  </a:lnTo>
                  <a:lnTo>
                    <a:pt x="1125706" y="727170"/>
                  </a:lnTo>
                  <a:lnTo>
                    <a:pt x="1126350" y="931826"/>
                  </a:lnTo>
                  <a:lnTo>
                    <a:pt x="1126994" y="985980"/>
                  </a:lnTo>
                  <a:lnTo>
                    <a:pt x="1128283" y="715257"/>
                  </a:lnTo>
                  <a:lnTo>
                    <a:pt x="1128927" y="916889"/>
                  </a:lnTo>
                  <a:lnTo>
                    <a:pt x="1129572" y="812751"/>
                  </a:lnTo>
                  <a:lnTo>
                    <a:pt x="1130216" y="812992"/>
                  </a:lnTo>
                  <a:lnTo>
                    <a:pt x="1130860" y="661298"/>
                  </a:lnTo>
                  <a:lnTo>
                    <a:pt x="1131505" y="713963"/>
                  </a:lnTo>
                  <a:lnTo>
                    <a:pt x="1132149" y="719613"/>
                  </a:lnTo>
                  <a:lnTo>
                    <a:pt x="1132794" y="854920"/>
                  </a:lnTo>
                  <a:lnTo>
                    <a:pt x="1133438" y="625841"/>
                  </a:lnTo>
                  <a:lnTo>
                    <a:pt x="1134727" y="1027201"/>
                  </a:lnTo>
                  <a:lnTo>
                    <a:pt x="1136660" y="719542"/>
                  </a:lnTo>
                  <a:lnTo>
                    <a:pt x="1137304" y="938806"/>
                  </a:lnTo>
                  <a:lnTo>
                    <a:pt x="1139237" y="557790"/>
                  </a:lnTo>
                  <a:lnTo>
                    <a:pt x="1140526" y="919621"/>
                  </a:lnTo>
                  <a:lnTo>
                    <a:pt x="1141170" y="847565"/>
                  </a:lnTo>
                  <a:lnTo>
                    <a:pt x="1141815" y="757820"/>
                  </a:lnTo>
                  <a:lnTo>
                    <a:pt x="1142459" y="766637"/>
                  </a:lnTo>
                  <a:lnTo>
                    <a:pt x="1143748" y="833515"/>
                  </a:lnTo>
                  <a:lnTo>
                    <a:pt x="1144392" y="706175"/>
                  </a:lnTo>
                  <a:lnTo>
                    <a:pt x="1145681" y="725796"/>
                  </a:lnTo>
                  <a:lnTo>
                    <a:pt x="1146970" y="936552"/>
                  </a:lnTo>
                  <a:lnTo>
                    <a:pt x="1148903" y="543501"/>
                  </a:lnTo>
                  <a:lnTo>
                    <a:pt x="1150836" y="1154300"/>
                  </a:lnTo>
                  <a:lnTo>
                    <a:pt x="1151480" y="803111"/>
                  </a:lnTo>
                  <a:lnTo>
                    <a:pt x="1152125" y="1027699"/>
                  </a:lnTo>
                  <a:lnTo>
                    <a:pt x="1153413" y="620531"/>
                  </a:lnTo>
                  <a:lnTo>
                    <a:pt x="1154058" y="859147"/>
                  </a:lnTo>
                  <a:lnTo>
                    <a:pt x="1154702" y="949681"/>
                  </a:lnTo>
                  <a:lnTo>
                    <a:pt x="1156635" y="478323"/>
                  </a:lnTo>
                  <a:lnTo>
                    <a:pt x="1157279" y="814846"/>
                  </a:lnTo>
                  <a:lnTo>
                    <a:pt x="1157924" y="302277"/>
                  </a:lnTo>
                  <a:lnTo>
                    <a:pt x="1158568" y="729673"/>
                  </a:lnTo>
                  <a:lnTo>
                    <a:pt x="1159213" y="475678"/>
                  </a:lnTo>
                  <a:lnTo>
                    <a:pt x="1159857" y="659008"/>
                  </a:lnTo>
                  <a:lnTo>
                    <a:pt x="1160501" y="577096"/>
                  </a:lnTo>
                  <a:lnTo>
                    <a:pt x="1162434" y="891284"/>
                  </a:lnTo>
                  <a:lnTo>
                    <a:pt x="1163723" y="897573"/>
                  </a:lnTo>
                  <a:lnTo>
                    <a:pt x="1164367" y="430166"/>
                  </a:lnTo>
                  <a:lnTo>
                    <a:pt x="1166301" y="885699"/>
                  </a:lnTo>
                  <a:lnTo>
                    <a:pt x="1166945" y="957635"/>
                  </a:lnTo>
                  <a:lnTo>
                    <a:pt x="1167589" y="487071"/>
                  </a:lnTo>
                  <a:lnTo>
                    <a:pt x="1168234" y="865614"/>
                  </a:lnTo>
                  <a:lnTo>
                    <a:pt x="1168878" y="661671"/>
                  </a:lnTo>
                  <a:lnTo>
                    <a:pt x="1169522" y="732044"/>
                  </a:lnTo>
                  <a:lnTo>
                    <a:pt x="1170167" y="757865"/>
                  </a:lnTo>
                  <a:lnTo>
                    <a:pt x="1170811" y="897407"/>
                  </a:lnTo>
                  <a:lnTo>
                    <a:pt x="1171456" y="623168"/>
                  </a:lnTo>
                  <a:lnTo>
                    <a:pt x="1172100" y="751819"/>
                  </a:lnTo>
                  <a:lnTo>
                    <a:pt x="1172744" y="929485"/>
                  </a:lnTo>
                  <a:lnTo>
                    <a:pt x="1173389" y="803082"/>
                  </a:lnTo>
                  <a:lnTo>
                    <a:pt x="1174033" y="606473"/>
                  </a:lnTo>
                  <a:lnTo>
                    <a:pt x="1174677" y="701465"/>
                  </a:lnTo>
                  <a:lnTo>
                    <a:pt x="1175966" y="1060532"/>
                  </a:lnTo>
                  <a:lnTo>
                    <a:pt x="1176610" y="865497"/>
                  </a:lnTo>
                  <a:lnTo>
                    <a:pt x="1177899" y="868188"/>
                  </a:lnTo>
                  <a:lnTo>
                    <a:pt x="1178544" y="978222"/>
                  </a:lnTo>
                  <a:lnTo>
                    <a:pt x="1179832" y="636238"/>
                  </a:lnTo>
                  <a:lnTo>
                    <a:pt x="1180477" y="991764"/>
                  </a:lnTo>
                  <a:lnTo>
                    <a:pt x="1181765" y="926141"/>
                  </a:lnTo>
                  <a:lnTo>
                    <a:pt x="1182410" y="1086146"/>
                  </a:lnTo>
                  <a:lnTo>
                    <a:pt x="1183054" y="970049"/>
                  </a:lnTo>
                  <a:lnTo>
                    <a:pt x="1183698" y="229186"/>
                  </a:lnTo>
                  <a:lnTo>
                    <a:pt x="1184343" y="682974"/>
                  </a:lnTo>
                  <a:lnTo>
                    <a:pt x="1185632" y="676275"/>
                  </a:lnTo>
                  <a:lnTo>
                    <a:pt x="1186276" y="928135"/>
                  </a:lnTo>
                  <a:lnTo>
                    <a:pt x="1188209" y="500530"/>
                  </a:lnTo>
                  <a:lnTo>
                    <a:pt x="1190142" y="982506"/>
                  </a:lnTo>
                  <a:lnTo>
                    <a:pt x="1192075" y="715699"/>
                  </a:lnTo>
                  <a:lnTo>
                    <a:pt x="1192720" y="733425"/>
                  </a:lnTo>
                  <a:lnTo>
                    <a:pt x="1193364" y="833378"/>
                  </a:lnTo>
                  <a:lnTo>
                    <a:pt x="1194008" y="699086"/>
                  </a:lnTo>
                  <a:lnTo>
                    <a:pt x="1194653" y="748324"/>
                  </a:lnTo>
                  <a:lnTo>
                    <a:pt x="1195297" y="931244"/>
                  </a:lnTo>
                  <a:lnTo>
                    <a:pt x="1195941" y="880027"/>
                  </a:lnTo>
                  <a:lnTo>
                    <a:pt x="1196586" y="633787"/>
                  </a:lnTo>
                  <a:lnTo>
                    <a:pt x="1197230" y="633895"/>
                  </a:lnTo>
                  <a:lnTo>
                    <a:pt x="1199163" y="960618"/>
                  </a:lnTo>
                  <a:lnTo>
                    <a:pt x="1199808" y="1063278"/>
                  </a:lnTo>
                  <a:lnTo>
                    <a:pt x="1200452" y="1007904"/>
                  </a:lnTo>
                  <a:lnTo>
                    <a:pt x="1201096" y="702527"/>
                  </a:lnTo>
                  <a:lnTo>
                    <a:pt x="1201741" y="860021"/>
                  </a:lnTo>
                  <a:lnTo>
                    <a:pt x="1202385" y="775772"/>
                  </a:lnTo>
                  <a:lnTo>
                    <a:pt x="1203029" y="829493"/>
                  </a:lnTo>
                  <a:lnTo>
                    <a:pt x="1203674" y="806253"/>
                  </a:lnTo>
                  <a:lnTo>
                    <a:pt x="1204318" y="674911"/>
                  </a:lnTo>
                  <a:lnTo>
                    <a:pt x="1204962" y="702298"/>
                  </a:lnTo>
                  <a:lnTo>
                    <a:pt x="1206251" y="839168"/>
                  </a:lnTo>
                  <a:lnTo>
                    <a:pt x="1206896" y="826654"/>
                  </a:lnTo>
                  <a:lnTo>
                    <a:pt x="1208184" y="845234"/>
                  </a:lnTo>
                  <a:lnTo>
                    <a:pt x="1209473" y="674869"/>
                  </a:lnTo>
                  <a:lnTo>
                    <a:pt x="1210117" y="749851"/>
                  </a:lnTo>
                  <a:lnTo>
                    <a:pt x="1211406" y="686828"/>
                  </a:lnTo>
                  <a:lnTo>
                    <a:pt x="1212695" y="923161"/>
                  </a:lnTo>
                  <a:lnTo>
                    <a:pt x="1213984" y="854204"/>
                  </a:lnTo>
                  <a:lnTo>
                    <a:pt x="1214628" y="746997"/>
                  </a:lnTo>
                  <a:lnTo>
                    <a:pt x="1215272" y="840867"/>
                  </a:lnTo>
                  <a:lnTo>
                    <a:pt x="1215917" y="801251"/>
                  </a:lnTo>
                  <a:lnTo>
                    <a:pt x="1216561" y="580503"/>
                  </a:lnTo>
                  <a:lnTo>
                    <a:pt x="1217205" y="966729"/>
                  </a:lnTo>
                  <a:lnTo>
                    <a:pt x="1217850" y="740194"/>
                  </a:lnTo>
                  <a:lnTo>
                    <a:pt x="1218494" y="697736"/>
                  </a:lnTo>
                  <a:lnTo>
                    <a:pt x="1219139" y="762696"/>
                  </a:lnTo>
                  <a:lnTo>
                    <a:pt x="1219783" y="655189"/>
                  </a:lnTo>
                  <a:lnTo>
                    <a:pt x="1221072" y="943797"/>
                  </a:lnTo>
                  <a:lnTo>
                    <a:pt x="1221716" y="804155"/>
                  </a:lnTo>
                  <a:lnTo>
                    <a:pt x="1222360" y="649777"/>
                  </a:lnTo>
                  <a:lnTo>
                    <a:pt x="1223649" y="652936"/>
                  </a:lnTo>
                  <a:lnTo>
                    <a:pt x="1224293" y="626632"/>
                  </a:lnTo>
                  <a:lnTo>
                    <a:pt x="1225582" y="877725"/>
                  </a:lnTo>
                  <a:lnTo>
                    <a:pt x="1226227" y="829280"/>
                  </a:lnTo>
                  <a:lnTo>
                    <a:pt x="1228160" y="640846"/>
                  </a:lnTo>
                  <a:lnTo>
                    <a:pt x="1229448" y="906558"/>
                  </a:lnTo>
                  <a:lnTo>
                    <a:pt x="1232026" y="574192"/>
                  </a:lnTo>
                  <a:lnTo>
                    <a:pt x="1232670" y="844031"/>
                  </a:lnTo>
                  <a:lnTo>
                    <a:pt x="1233315" y="837873"/>
                  </a:lnTo>
                  <a:lnTo>
                    <a:pt x="1234603" y="589249"/>
                  </a:lnTo>
                  <a:lnTo>
                    <a:pt x="1235248" y="719286"/>
                  </a:lnTo>
                  <a:lnTo>
                    <a:pt x="1236536" y="867889"/>
                  </a:lnTo>
                  <a:lnTo>
                    <a:pt x="1237181" y="800642"/>
                  </a:lnTo>
                  <a:lnTo>
                    <a:pt x="1237825" y="562055"/>
                  </a:lnTo>
                  <a:lnTo>
                    <a:pt x="1238469" y="830069"/>
                  </a:lnTo>
                  <a:lnTo>
                    <a:pt x="1239114" y="917424"/>
                  </a:lnTo>
                  <a:lnTo>
                    <a:pt x="1239758" y="681360"/>
                  </a:lnTo>
                  <a:lnTo>
                    <a:pt x="1240403" y="921226"/>
                  </a:lnTo>
                  <a:lnTo>
                    <a:pt x="1241047" y="725976"/>
                  </a:lnTo>
                  <a:lnTo>
                    <a:pt x="1241691" y="962183"/>
                  </a:lnTo>
                  <a:lnTo>
                    <a:pt x="1242336" y="735879"/>
                  </a:lnTo>
                  <a:lnTo>
                    <a:pt x="1242980" y="790129"/>
                  </a:lnTo>
                  <a:lnTo>
                    <a:pt x="1243624" y="1097136"/>
                  </a:lnTo>
                  <a:lnTo>
                    <a:pt x="1244269" y="861979"/>
                  </a:lnTo>
                  <a:lnTo>
                    <a:pt x="1246202" y="992814"/>
                  </a:lnTo>
                  <a:lnTo>
                    <a:pt x="1248135" y="640419"/>
                  </a:lnTo>
                  <a:lnTo>
                    <a:pt x="1249424" y="856155"/>
                  </a:lnTo>
                  <a:lnTo>
                    <a:pt x="1250068" y="841363"/>
                  </a:lnTo>
                  <a:lnTo>
                    <a:pt x="1250712" y="808939"/>
                  </a:lnTo>
                  <a:lnTo>
                    <a:pt x="1251357" y="435483"/>
                  </a:lnTo>
                  <a:lnTo>
                    <a:pt x="1252001" y="587398"/>
                  </a:lnTo>
                  <a:lnTo>
                    <a:pt x="1253934" y="1044806"/>
                  </a:lnTo>
                  <a:lnTo>
                    <a:pt x="1254579" y="1039338"/>
                  </a:lnTo>
                  <a:lnTo>
                    <a:pt x="1257800" y="608159"/>
                  </a:lnTo>
                  <a:lnTo>
                    <a:pt x="1259089" y="1157611"/>
                  </a:lnTo>
                  <a:lnTo>
                    <a:pt x="1260378" y="625305"/>
                  </a:lnTo>
                  <a:lnTo>
                    <a:pt x="1261022" y="757641"/>
                  </a:lnTo>
                  <a:lnTo>
                    <a:pt x="1261667" y="691416"/>
                  </a:lnTo>
                  <a:lnTo>
                    <a:pt x="1262955" y="850925"/>
                  </a:lnTo>
                  <a:lnTo>
                    <a:pt x="1263600" y="830384"/>
                  </a:lnTo>
                  <a:lnTo>
                    <a:pt x="1264244" y="515816"/>
                  </a:lnTo>
                  <a:lnTo>
                    <a:pt x="1264888" y="813564"/>
                  </a:lnTo>
                  <a:lnTo>
                    <a:pt x="1265533" y="950102"/>
                  </a:lnTo>
                  <a:lnTo>
                    <a:pt x="1266822" y="666702"/>
                  </a:lnTo>
                  <a:lnTo>
                    <a:pt x="1267466" y="860936"/>
                  </a:lnTo>
                  <a:lnTo>
                    <a:pt x="1268110" y="761941"/>
                  </a:lnTo>
                  <a:lnTo>
                    <a:pt x="1268755" y="767047"/>
                  </a:lnTo>
                  <a:lnTo>
                    <a:pt x="1269399" y="1003567"/>
                  </a:lnTo>
                  <a:lnTo>
                    <a:pt x="1270043" y="574903"/>
                  </a:lnTo>
                  <a:lnTo>
                    <a:pt x="1270688" y="1039959"/>
                  </a:lnTo>
                  <a:lnTo>
                    <a:pt x="1271332" y="1005221"/>
                  </a:lnTo>
                  <a:lnTo>
                    <a:pt x="1271976" y="732676"/>
                  </a:lnTo>
                  <a:lnTo>
                    <a:pt x="1272621" y="849663"/>
                  </a:lnTo>
                  <a:lnTo>
                    <a:pt x="1273265" y="928981"/>
                  </a:lnTo>
                  <a:lnTo>
                    <a:pt x="1273910" y="875549"/>
                  </a:lnTo>
                  <a:lnTo>
                    <a:pt x="1274554" y="524429"/>
                  </a:lnTo>
                  <a:lnTo>
                    <a:pt x="1275198" y="693572"/>
                  </a:lnTo>
                  <a:lnTo>
                    <a:pt x="1275843" y="1031659"/>
                  </a:lnTo>
                  <a:lnTo>
                    <a:pt x="1276487" y="658626"/>
                  </a:lnTo>
                  <a:lnTo>
                    <a:pt x="1278420" y="912587"/>
                  </a:lnTo>
                  <a:lnTo>
                    <a:pt x="1280353" y="606285"/>
                  </a:lnTo>
                  <a:lnTo>
                    <a:pt x="1280998" y="494529"/>
                  </a:lnTo>
                  <a:lnTo>
                    <a:pt x="1282931" y="1124783"/>
                  </a:lnTo>
                  <a:lnTo>
                    <a:pt x="1284219" y="1208357"/>
                  </a:lnTo>
                  <a:lnTo>
                    <a:pt x="1286153" y="431118"/>
                  </a:lnTo>
                  <a:lnTo>
                    <a:pt x="1287441" y="781669"/>
                  </a:lnTo>
                  <a:lnTo>
                    <a:pt x="1288086" y="335636"/>
                  </a:lnTo>
                  <a:lnTo>
                    <a:pt x="1288730" y="767296"/>
                  </a:lnTo>
                  <a:lnTo>
                    <a:pt x="1289374" y="913804"/>
                  </a:lnTo>
                  <a:lnTo>
                    <a:pt x="1290663" y="596775"/>
                  </a:lnTo>
                  <a:lnTo>
                    <a:pt x="1291307" y="628589"/>
                  </a:lnTo>
                  <a:lnTo>
                    <a:pt x="1291952" y="837214"/>
                  </a:lnTo>
                  <a:lnTo>
                    <a:pt x="1292596" y="570644"/>
                  </a:lnTo>
                  <a:lnTo>
                    <a:pt x="1293241" y="611590"/>
                  </a:lnTo>
                  <a:lnTo>
                    <a:pt x="1293885" y="855896"/>
                  </a:lnTo>
                  <a:lnTo>
                    <a:pt x="1294529" y="776231"/>
                  </a:lnTo>
                  <a:lnTo>
                    <a:pt x="1295174" y="692270"/>
                  </a:lnTo>
                  <a:lnTo>
                    <a:pt x="1295818" y="825192"/>
                  </a:lnTo>
                  <a:lnTo>
                    <a:pt x="1296462" y="807296"/>
                  </a:lnTo>
                  <a:lnTo>
                    <a:pt x="1297107" y="565123"/>
                  </a:lnTo>
                  <a:lnTo>
                    <a:pt x="1297751" y="656358"/>
                  </a:lnTo>
                  <a:lnTo>
                    <a:pt x="1299040" y="887982"/>
                  </a:lnTo>
                  <a:lnTo>
                    <a:pt x="1299684" y="688644"/>
                  </a:lnTo>
                  <a:lnTo>
                    <a:pt x="1300329" y="723044"/>
                  </a:lnTo>
                  <a:lnTo>
                    <a:pt x="1300973" y="776076"/>
                  </a:lnTo>
                  <a:lnTo>
                    <a:pt x="1301617" y="971767"/>
                  </a:lnTo>
                  <a:lnTo>
                    <a:pt x="1302262" y="752537"/>
                  </a:lnTo>
                  <a:lnTo>
                    <a:pt x="1302906" y="661531"/>
                  </a:lnTo>
                  <a:lnTo>
                    <a:pt x="1303550" y="938407"/>
                  </a:lnTo>
                  <a:lnTo>
                    <a:pt x="1304195" y="561008"/>
                  </a:lnTo>
                  <a:lnTo>
                    <a:pt x="1304839" y="659882"/>
                  </a:lnTo>
                  <a:lnTo>
                    <a:pt x="1305483" y="974724"/>
                  </a:lnTo>
                  <a:lnTo>
                    <a:pt x="1306128" y="805998"/>
                  </a:lnTo>
                  <a:lnTo>
                    <a:pt x="1306772" y="679735"/>
                  </a:lnTo>
                  <a:lnTo>
                    <a:pt x="1307417" y="1010698"/>
                  </a:lnTo>
                  <a:lnTo>
                    <a:pt x="1308705" y="951974"/>
                  </a:lnTo>
                  <a:lnTo>
                    <a:pt x="1310638" y="497273"/>
                  </a:lnTo>
                  <a:lnTo>
                    <a:pt x="1313860" y="986625"/>
                  </a:lnTo>
                  <a:lnTo>
                    <a:pt x="1315149" y="627456"/>
                  </a:lnTo>
                  <a:lnTo>
                    <a:pt x="1315793" y="721525"/>
                  </a:lnTo>
                  <a:lnTo>
                    <a:pt x="1316438" y="1094587"/>
                  </a:lnTo>
                  <a:lnTo>
                    <a:pt x="1317082" y="689689"/>
                  </a:lnTo>
                  <a:lnTo>
                    <a:pt x="1317726" y="722943"/>
                  </a:lnTo>
                  <a:lnTo>
                    <a:pt x="1318371" y="1025052"/>
                  </a:lnTo>
                  <a:lnTo>
                    <a:pt x="1319015" y="724065"/>
                  </a:lnTo>
                  <a:lnTo>
                    <a:pt x="1319660" y="784328"/>
                  </a:lnTo>
                  <a:lnTo>
                    <a:pt x="1320948" y="665937"/>
                  </a:lnTo>
                  <a:lnTo>
                    <a:pt x="1322881" y="899021"/>
                  </a:lnTo>
                  <a:lnTo>
                    <a:pt x="1325459" y="624908"/>
                  </a:lnTo>
                  <a:lnTo>
                    <a:pt x="1326103" y="899569"/>
                  </a:lnTo>
                  <a:lnTo>
                    <a:pt x="1327392" y="856383"/>
                  </a:lnTo>
                  <a:lnTo>
                    <a:pt x="1328036" y="813451"/>
                  </a:lnTo>
                  <a:lnTo>
                    <a:pt x="1328681" y="642842"/>
                  </a:lnTo>
                  <a:lnTo>
                    <a:pt x="1329325" y="658053"/>
                  </a:lnTo>
                  <a:lnTo>
                    <a:pt x="1331258" y="1176630"/>
                  </a:lnTo>
                  <a:lnTo>
                    <a:pt x="1331902" y="829007"/>
                  </a:lnTo>
                  <a:lnTo>
                    <a:pt x="1333191" y="872330"/>
                  </a:lnTo>
                  <a:lnTo>
                    <a:pt x="1334480" y="673736"/>
                  </a:lnTo>
                  <a:lnTo>
                    <a:pt x="1336413" y="829005"/>
                  </a:lnTo>
                  <a:lnTo>
                    <a:pt x="1337702" y="569018"/>
                  </a:lnTo>
                  <a:lnTo>
                    <a:pt x="1338346" y="673624"/>
                  </a:lnTo>
                  <a:lnTo>
                    <a:pt x="1338990" y="629421"/>
                  </a:lnTo>
                  <a:lnTo>
                    <a:pt x="1339635" y="374304"/>
                  </a:lnTo>
                  <a:lnTo>
                    <a:pt x="1340279" y="751717"/>
                  </a:lnTo>
                  <a:lnTo>
                    <a:pt x="1341568" y="736406"/>
                  </a:lnTo>
                  <a:lnTo>
                    <a:pt x="1342212" y="1005667"/>
                  </a:lnTo>
                  <a:lnTo>
                    <a:pt x="1342857" y="548403"/>
                  </a:lnTo>
                  <a:lnTo>
                    <a:pt x="1343501" y="610147"/>
                  </a:lnTo>
                  <a:lnTo>
                    <a:pt x="1345434" y="935614"/>
                  </a:lnTo>
                  <a:lnTo>
                    <a:pt x="1346078" y="720650"/>
                  </a:lnTo>
                  <a:lnTo>
                    <a:pt x="1346723" y="853720"/>
                  </a:lnTo>
                  <a:lnTo>
                    <a:pt x="1348012" y="949418"/>
                  </a:lnTo>
                  <a:lnTo>
                    <a:pt x="1348656" y="714226"/>
                  </a:lnTo>
                  <a:lnTo>
                    <a:pt x="1349300" y="828974"/>
                  </a:lnTo>
                  <a:lnTo>
                    <a:pt x="1350589" y="924076"/>
                  </a:lnTo>
                  <a:lnTo>
                    <a:pt x="1351878" y="652012"/>
                  </a:lnTo>
                  <a:lnTo>
                    <a:pt x="1352522" y="801157"/>
                  </a:lnTo>
                  <a:lnTo>
                    <a:pt x="1353811" y="1023794"/>
                  </a:lnTo>
                  <a:lnTo>
                    <a:pt x="1356388" y="542745"/>
                  </a:lnTo>
                  <a:lnTo>
                    <a:pt x="1357033" y="586688"/>
                  </a:lnTo>
                  <a:lnTo>
                    <a:pt x="1358321" y="793585"/>
                  </a:lnTo>
                  <a:lnTo>
                    <a:pt x="1360255" y="488410"/>
                  </a:lnTo>
                  <a:lnTo>
                    <a:pt x="1362832" y="898413"/>
                  </a:lnTo>
                  <a:lnTo>
                    <a:pt x="1363476" y="742583"/>
                  </a:lnTo>
                  <a:lnTo>
                    <a:pt x="1364121" y="972625"/>
                  </a:lnTo>
                  <a:lnTo>
                    <a:pt x="1364765" y="791875"/>
                  </a:lnTo>
                  <a:lnTo>
                    <a:pt x="1365409" y="897198"/>
                  </a:lnTo>
                  <a:lnTo>
                    <a:pt x="1366054" y="535871"/>
                  </a:lnTo>
                  <a:lnTo>
                    <a:pt x="1367343" y="536877"/>
                  </a:lnTo>
                  <a:lnTo>
                    <a:pt x="1370564" y="842086"/>
                  </a:lnTo>
                  <a:lnTo>
                    <a:pt x="1371209" y="693267"/>
                  </a:lnTo>
                  <a:lnTo>
                    <a:pt x="1371853" y="770887"/>
                  </a:lnTo>
                  <a:lnTo>
                    <a:pt x="1372497" y="930127"/>
                  </a:lnTo>
                  <a:lnTo>
                    <a:pt x="1373142" y="664983"/>
                  </a:lnTo>
                  <a:lnTo>
                    <a:pt x="1373786" y="735606"/>
                  </a:lnTo>
                  <a:lnTo>
                    <a:pt x="1374431" y="739467"/>
                  </a:lnTo>
                  <a:lnTo>
                    <a:pt x="1375075" y="958057"/>
                  </a:lnTo>
                  <a:lnTo>
                    <a:pt x="1375719" y="670760"/>
                  </a:lnTo>
                  <a:lnTo>
                    <a:pt x="1376364" y="1089168"/>
                  </a:lnTo>
                  <a:lnTo>
                    <a:pt x="1377008" y="751026"/>
                  </a:lnTo>
                  <a:lnTo>
                    <a:pt x="1377652" y="793979"/>
                  </a:lnTo>
                  <a:lnTo>
                    <a:pt x="1378297" y="589441"/>
                  </a:lnTo>
                  <a:lnTo>
                    <a:pt x="1379585" y="861647"/>
                  </a:lnTo>
                  <a:lnTo>
                    <a:pt x="1380230" y="763346"/>
                  </a:lnTo>
                  <a:lnTo>
                    <a:pt x="1380874" y="865035"/>
                  </a:lnTo>
                  <a:lnTo>
                    <a:pt x="1381519" y="859691"/>
                  </a:lnTo>
                  <a:lnTo>
                    <a:pt x="1382163" y="663909"/>
                  </a:lnTo>
                  <a:lnTo>
                    <a:pt x="1382807" y="1120206"/>
                  </a:lnTo>
                  <a:lnTo>
                    <a:pt x="1383452" y="647979"/>
                  </a:lnTo>
                  <a:lnTo>
                    <a:pt x="1384740" y="854495"/>
                  </a:lnTo>
                  <a:lnTo>
                    <a:pt x="1386029" y="625506"/>
                  </a:lnTo>
                  <a:lnTo>
                    <a:pt x="1387318" y="1066682"/>
                  </a:lnTo>
                  <a:lnTo>
                    <a:pt x="1387962" y="954069"/>
                  </a:lnTo>
                  <a:lnTo>
                    <a:pt x="1388607" y="719453"/>
                  </a:lnTo>
                  <a:lnTo>
                    <a:pt x="1389251" y="839564"/>
                  </a:lnTo>
                  <a:lnTo>
                    <a:pt x="1389895" y="890883"/>
                  </a:lnTo>
                  <a:lnTo>
                    <a:pt x="1390540" y="873638"/>
                  </a:lnTo>
                  <a:lnTo>
                    <a:pt x="1391184" y="571507"/>
                  </a:lnTo>
                  <a:lnTo>
                    <a:pt x="1391828" y="666315"/>
                  </a:lnTo>
                  <a:lnTo>
                    <a:pt x="1392473" y="681919"/>
                  </a:lnTo>
                  <a:lnTo>
                    <a:pt x="1393117" y="899279"/>
                  </a:lnTo>
                  <a:lnTo>
                    <a:pt x="1394406" y="897313"/>
                  </a:lnTo>
                  <a:lnTo>
                    <a:pt x="1395050" y="859376"/>
                  </a:lnTo>
                  <a:lnTo>
                    <a:pt x="1395695" y="1002936"/>
                  </a:lnTo>
                  <a:lnTo>
                    <a:pt x="1396339" y="652456"/>
                  </a:lnTo>
                  <a:lnTo>
                    <a:pt x="1396983" y="1060302"/>
                  </a:lnTo>
                  <a:lnTo>
                    <a:pt x="1398272" y="598932"/>
                  </a:lnTo>
                  <a:lnTo>
                    <a:pt x="1398916" y="724531"/>
                  </a:lnTo>
                  <a:lnTo>
                    <a:pt x="1399561" y="889570"/>
                  </a:lnTo>
                  <a:lnTo>
                    <a:pt x="1400205" y="537629"/>
                  </a:lnTo>
                  <a:lnTo>
                    <a:pt x="1400850" y="615718"/>
                  </a:lnTo>
                  <a:lnTo>
                    <a:pt x="1402783" y="867298"/>
                  </a:lnTo>
                  <a:lnTo>
                    <a:pt x="1404071" y="844883"/>
                  </a:lnTo>
                  <a:lnTo>
                    <a:pt x="1404716" y="847309"/>
                  </a:lnTo>
                  <a:lnTo>
                    <a:pt x="1405360" y="742473"/>
                  </a:lnTo>
                  <a:lnTo>
                    <a:pt x="1406004" y="976739"/>
                  </a:lnTo>
                  <a:lnTo>
                    <a:pt x="1406649" y="774378"/>
                  </a:lnTo>
                  <a:lnTo>
                    <a:pt x="1407293" y="820235"/>
                  </a:lnTo>
                  <a:lnTo>
                    <a:pt x="1407938" y="773779"/>
                  </a:lnTo>
                  <a:lnTo>
                    <a:pt x="1408582" y="1015714"/>
                  </a:lnTo>
                  <a:lnTo>
                    <a:pt x="1409226" y="852858"/>
                  </a:lnTo>
                  <a:lnTo>
                    <a:pt x="1411159" y="625169"/>
                  </a:lnTo>
                  <a:lnTo>
                    <a:pt x="1413092" y="854876"/>
                  </a:lnTo>
                  <a:lnTo>
                    <a:pt x="1413737" y="771627"/>
                  </a:lnTo>
                  <a:lnTo>
                    <a:pt x="1414381" y="962172"/>
                  </a:lnTo>
                  <a:lnTo>
                    <a:pt x="1415026" y="771997"/>
                  </a:lnTo>
                  <a:lnTo>
                    <a:pt x="1415670" y="615147"/>
                  </a:lnTo>
                  <a:lnTo>
                    <a:pt x="1416314" y="627853"/>
                  </a:lnTo>
                  <a:lnTo>
                    <a:pt x="1417603" y="914670"/>
                  </a:lnTo>
                  <a:lnTo>
                    <a:pt x="1418892" y="740487"/>
                  </a:lnTo>
                  <a:lnTo>
                    <a:pt x="1419536" y="745802"/>
                  </a:lnTo>
                  <a:lnTo>
                    <a:pt x="1420825" y="944064"/>
                  </a:lnTo>
                  <a:lnTo>
                    <a:pt x="1421469" y="897537"/>
                  </a:lnTo>
                  <a:lnTo>
                    <a:pt x="1422114" y="773827"/>
                  </a:lnTo>
                  <a:lnTo>
                    <a:pt x="1422758" y="868492"/>
                  </a:lnTo>
                  <a:lnTo>
                    <a:pt x="1423402" y="877965"/>
                  </a:lnTo>
                  <a:lnTo>
                    <a:pt x="1424047" y="713233"/>
                  </a:lnTo>
                  <a:lnTo>
                    <a:pt x="1425335" y="1088968"/>
                  </a:lnTo>
                  <a:lnTo>
                    <a:pt x="1427269" y="764488"/>
                  </a:lnTo>
                  <a:lnTo>
                    <a:pt x="1427913" y="769071"/>
                  </a:lnTo>
                  <a:lnTo>
                    <a:pt x="1429202" y="765610"/>
                  </a:lnTo>
                  <a:lnTo>
                    <a:pt x="1429846" y="969178"/>
                  </a:lnTo>
                  <a:lnTo>
                    <a:pt x="1430490" y="883771"/>
                  </a:lnTo>
                  <a:lnTo>
                    <a:pt x="1431135" y="1021045"/>
                  </a:lnTo>
                  <a:lnTo>
                    <a:pt x="1431779" y="703637"/>
                  </a:lnTo>
                  <a:lnTo>
                    <a:pt x="1432423" y="736009"/>
                  </a:lnTo>
                  <a:lnTo>
                    <a:pt x="1433712" y="930186"/>
                  </a:lnTo>
                  <a:lnTo>
                    <a:pt x="1434357" y="831896"/>
                  </a:lnTo>
                  <a:lnTo>
                    <a:pt x="1435001" y="524085"/>
                  </a:lnTo>
                  <a:lnTo>
                    <a:pt x="1435645" y="1265203"/>
                  </a:lnTo>
                  <a:lnTo>
                    <a:pt x="1436290" y="956953"/>
                  </a:lnTo>
                  <a:lnTo>
                    <a:pt x="1437578" y="729970"/>
                  </a:lnTo>
                  <a:lnTo>
                    <a:pt x="1438867" y="1048734"/>
                  </a:lnTo>
                  <a:lnTo>
                    <a:pt x="1440156" y="632917"/>
                  </a:lnTo>
                  <a:lnTo>
                    <a:pt x="1441445" y="1025078"/>
                  </a:lnTo>
                  <a:lnTo>
                    <a:pt x="1442089" y="861756"/>
                  </a:lnTo>
                  <a:lnTo>
                    <a:pt x="1444022" y="762527"/>
                  </a:lnTo>
                  <a:lnTo>
                    <a:pt x="1445311" y="927450"/>
                  </a:lnTo>
                  <a:lnTo>
                    <a:pt x="1445955" y="896005"/>
                  </a:lnTo>
                  <a:lnTo>
                    <a:pt x="1447888" y="929461"/>
                  </a:lnTo>
                  <a:lnTo>
                    <a:pt x="1448533" y="898967"/>
                  </a:lnTo>
                  <a:lnTo>
                    <a:pt x="1449821" y="1012428"/>
                  </a:lnTo>
                  <a:lnTo>
                    <a:pt x="1451110" y="755351"/>
                  </a:lnTo>
                  <a:lnTo>
                    <a:pt x="1453043" y="777129"/>
                  </a:lnTo>
                  <a:lnTo>
                    <a:pt x="1453687" y="837082"/>
                  </a:lnTo>
                  <a:lnTo>
                    <a:pt x="1454332" y="642981"/>
                  </a:lnTo>
                  <a:lnTo>
                    <a:pt x="1454976" y="752769"/>
                  </a:lnTo>
                  <a:lnTo>
                    <a:pt x="1455621" y="901300"/>
                  </a:lnTo>
                  <a:lnTo>
                    <a:pt x="1456265" y="813403"/>
                  </a:lnTo>
                  <a:lnTo>
                    <a:pt x="1456909" y="783426"/>
                  </a:lnTo>
                  <a:lnTo>
                    <a:pt x="1457554" y="968658"/>
                  </a:lnTo>
                  <a:lnTo>
                    <a:pt x="1458198" y="782939"/>
                  </a:lnTo>
                  <a:lnTo>
                    <a:pt x="1458842" y="669795"/>
                  </a:lnTo>
                  <a:lnTo>
                    <a:pt x="1459487" y="935361"/>
                  </a:lnTo>
                  <a:lnTo>
                    <a:pt x="1460131" y="858176"/>
                  </a:lnTo>
                  <a:lnTo>
                    <a:pt x="1461420" y="609526"/>
                  </a:lnTo>
                  <a:lnTo>
                    <a:pt x="1463353" y="847472"/>
                  </a:lnTo>
                  <a:lnTo>
                    <a:pt x="1463997" y="894867"/>
                  </a:lnTo>
                  <a:lnTo>
                    <a:pt x="1464642" y="680953"/>
                  </a:lnTo>
                  <a:lnTo>
                    <a:pt x="1465286" y="1015009"/>
                  </a:lnTo>
                  <a:lnTo>
                    <a:pt x="1465930" y="843409"/>
                  </a:lnTo>
                  <a:lnTo>
                    <a:pt x="1467219" y="1108471"/>
                  </a:lnTo>
                  <a:lnTo>
                    <a:pt x="1468508" y="710141"/>
                  </a:lnTo>
                  <a:lnTo>
                    <a:pt x="1469797" y="939050"/>
                  </a:lnTo>
                  <a:lnTo>
                    <a:pt x="1470441" y="745330"/>
                  </a:lnTo>
                  <a:lnTo>
                    <a:pt x="1471085" y="902316"/>
                  </a:lnTo>
                  <a:lnTo>
                    <a:pt x="1471730" y="919521"/>
                  </a:lnTo>
                  <a:lnTo>
                    <a:pt x="1472374" y="688939"/>
                  </a:lnTo>
                  <a:lnTo>
                    <a:pt x="1473018" y="945202"/>
                  </a:lnTo>
                  <a:lnTo>
                    <a:pt x="1473663" y="705033"/>
                  </a:lnTo>
                  <a:lnTo>
                    <a:pt x="1474307" y="673462"/>
                  </a:lnTo>
                  <a:lnTo>
                    <a:pt x="1475596" y="1020745"/>
                  </a:lnTo>
                  <a:lnTo>
                    <a:pt x="1476885" y="601743"/>
                  </a:lnTo>
                  <a:lnTo>
                    <a:pt x="1477529" y="756408"/>
                  </a:lnTo>
                  <a:lnTo>
                    <a:pt x="1478173" y="1033631"/>
                  </a:lnTo>
                  <a:lnTo>
                    <a:pt x="1478818" y="1024657"/>
                  </a:lnTo>
                  <a:lnTo>
                    <a:pt x="1480751" y="433124"/>
                  </a:lnTo>
                  <a:lnTo>
                    <a:pt x="1481395" y="624581"/>
                  </a:lnTo>
                  <a:lnTo>
                    <a:pt x="1482040" y="645017"/>
                  </a:lnTo>
                  <a:lnTo>
                    <a:pt x="1483973" y="888046"/>
                  </a:lnTo>
                  <a:lnTo>
                    <a:pt x="1484617" y="884562"/>
                  </a:lnTo>
                  <a:lnTo>
                    <a:pt x="1485261" y="929714"/>
                  </a:lnTo>
                  <a:lnTo>
                    <a:pt x="1485906" y="894261"/>
                  </a:lnTo>
                  <a:lnTo>
                    <a:pt x="1487839" y="727755"/>
                  </a:lnTo>
                  <a:lnTo>
                    <a:pt x="1488483" y="1204330"/>
                  </a:lnTo>
                  <a:lnTo>
                    <a:pt x="1489128" y="870378"/>
                  </a:lnTo>
                  <a:lnTo>
                    <a:pt x="1489772" y="963833"/>
                  </a:lnTo>
                  <a:lnTo>
                    <a:pt x="1491061" y="590361"/>
                  </a:lnTo>
                  <a:lnTo>
                    <a:pt x="1491705" y="1219840"/>
                  </a:lnTo>
                  <a:lnTo>
                    <a:pt x="1492349" y="1066722"/>
                  </a:lnTo>
                  <a:lnTo>
                    <a:pt x="1494282" y="814411"/>
                  </a:lnTo>
                  <a:lnTo>
                    <a:pt x="1496216" y="936769"/>
                  </a:lnTo>
                  <a:lnTo>
                    <a:pt x="1496860" y="785078"/>
                  </a:lnTo>
                  <a:lnTo>
                    <a:pt x="1497504" y="866347"/>
                  </a:lnTo>
                  <a:lnTo>
                    <a:pt x="1498149" y="891313"/>
                  </a:lnTo>
                  <a:lnTo>
                    <a:pt x="1498793" y="806855"/>
                  </a:lnTo>
                  <a:lnTo>
                    <a:pt x="1499437" y="911473"/>
                  </a:lnTo>
                  <a:lnTo>
                    <a:pt x="1500082" y="800354"/>
                  </a:lnTo>
                  <a:lnTo>
                    <a:pt x="1500726" y="784118"/>
                  </a:lnTo>
                  <a:lnTo>
                    <a:pt x="1501371" y="847263"/>
                  </a:lnTo>
                  <a:lnTo>
                    <a:pt x="1502015" y="664302"/>
                  </a:lnTo>
                  <a:lnTo>
                    <a:pt x="1502659" y="983044"/>
                  </a:lnTo>
                  <a:lnTo>
                    <a:pt x="1503304" y="912768"/>
                  </a:lnTo>
                  <a:lnTo>
                    <a:pt x="1503948" y="900481"/>
                  </a:lnTo>
                  <a:lnTo>
                    <a:pt x="1504592" y="904038"/>
                  </a:lnTo>
                  <a:lnTo>
                    <a:pt x="1505237" y="908074"/>
                  </a:lnTo>
                  <a:lnTo>
                    <a:pt x="1505881" y="619647"/>
                  </a:lnTo>
                  <a:lnTo>
                    <a:pt x="1507170" y="648746"/>
                  </a:lnTo>
                  <a:lnTo>
                    <a:pt x="1507814" y="628877"/>
                  </a:lnTo>
                  <a:lnTo>
                    <a:pt x="1508459" y="643513"/>
                  </a:lnTo>
                  <a:lnTo>
                    <a:pt x="1510392" y="869071"/>
                  </a:lnTo>
                  <a:lnTo>
                    <a:pt x="1511036" y="1106231"/>
                  </a:lnTo>
                  <a:lnTo>
                    <a:pt x="1511680" y="1028269"/>
                  </a:lnTo>
                  <a:lnTo>
                    <a:pt x="1513613" y="596404"/>
                  </a:lnTo>
                  <a:lnTo>
                    <a:pt x="1514902" y="768176"/>
                  </a:lnTo>
                  <a:lnTo>
                    <a:pt x="1515547" y="767669"/>
                  </a:lnTo>
                  <a:lnTo>
                    <a:pt x="1516191" y="488654"/>
                  </a:lnTo>
                  <a:lnTo>
                    <a:pt x="1518124" y="909567"/>
                  </a:lnTo>
                  <a:lnTo>
                    <a:pt x="1518768" y="625712"/>
                  </a:lnTo>
                  <a:lnTo>
                    <a:pt x="1519413" y="662349"/>
                  </a:lnTo>
                  <a:lnTo>
                    <a:pt x="1520057" y="984914"/>
                  </a:lnTo>
                  <a:lnTo>
                    <a:pt x="1520701" y="892996"/>
                  </a:lnTo>
                  <a:lnTo>
                    <a:pt x="1521346" y="840083"/>
                  </a:lnTo>
                  <a:lnTo>
                    <a:pt x="1521990" y="403530"/>
                  </a:lnTo>
                  <a:lnTo>
                    <a:pt x="1522635" y="886592"/>
                  </a:lnTo>
                  <a:lnTo>
                    <a:pt x="1523279" y="874665"/>
                  </a:lnTo>
                  <a:lnTo>
                    <a:pt x="1523923" y="1005714"/>
                  </a:lnTo>
                  <a:lnTo>
                    <a:pt x="1524568" y="886955"/>
                  </a:lnTo>
                  <a:lnTo>
                    <a:pt x="1526501" y="971748"/>
                  </a:lnTo>
                  <a:lnTo>
                    <a:pt x="1527145" y="770537"/>
                  </a:lnTo>
                  <a:lnTo>
                    <a:pt x="1527789" y="869896"/>
                  </a:lnTo>
                  <a:lnTo>
                    <a:pt x="1528434" y="965638"/>
                  </a:lnTo>
                  <a:lnTo>
                    <a:pt x="1529078" y="807203"/>
                  </a:lnTo>
                  <a:lnTo>
                    <a:pt x="1529723" y="868554"/>
                  </a:lnTo>
                  <a:lnTo>
                    <a:pt x="1530367" y="858978"/>
                  </a:lnTo>
                  <a:lnTo>
                    <a:pt x="1531011" y="911004"/>
                  </a:lnTo>
                  <a:lnTo>
                    <a:pt x="1531656" y="613425"/>
                  </a:lnTo>
                  <a:lnTo>
                    <a:pt x="1532300" y="669965"/>
                  </a:lnTo>
                  <a:lnTo>
                    <a:pt x="1533589" y="1097867"/>
                  </a:lnTo>
                  <a:lnTo>
                    <a:pt x="1535522" y="785816"/>
                  </a:lnTo>
                  <a:lnTo>
                    <a:pt x="1536166" y="747144"/>
                  </a:lnTo>
                  <a:lnTo>
                    <a:pt x="1536811" y="934838"/>
                  </a:lnTo>
                  <a:lnTo>
                    <a:pt x="1537455" y="727357"/>
                  </a:lnTo>
                  <a:lnTo>
                    <a:pt x="1538099" y="876063"/>
                  </a:lnTo>
                  <a:lnTo>
                    <a:pt x="1538744" y="724444"/>
                  </a:lnTo>
                  <a:lnTo>
                    <a:pt x="1540677" y="937433"/>
                  </a:lnTo>
                  <a:lnTo>
                    <a:pt x="1541321" y="929719"/>
                  </a:lnTo>
                  <a:lnTo>
                    <a:pt x="1541966" y="762905"/>
                  </a:lnTo>
                  <a:lnTo>
                    <a:pt x="1542610" y="925808"/>
                  </a:lnTo>
                  <a:lnTo>
                    <a:pt x="1543899" y="796324"/>
                  </a:lnTo>
                  <a:lnTo>
                    <a:pt x="1544543" y="864555"/>
                  </a:lnTo>
                  <a:lnTo>
                    <a:pt x="1545832" y="748032"/>
                  </a:lnTo>
                  <a:lnTo>
                    <a:pt x="1546476" y="1045075"/>
                  </a:lnTo>
                  <a:lnTo>
                    <a:pt x="1547120" y="1025179"/>
                  </a:lnTo>
                  <a:lnTo>
                    <a:pt x="1548409" y="639908"/>
                  </a:lnTo>
                  <a:lnTo>
                    <a:pt x="1549054" y="971183"/>
                  </a:lnTo>
                  <a:lnTo>
                    <a:pt x="1549698" y="782727"/>
                  </a:lnTo>
                  <a:lnTo>
                    <a:pt x="1550342" y="607565"/>
                  </a:lnTo>
                  <a:lnTo>
                    <a:pt x="1550987" y="915771"/>
                  </a:lnTo>
                  <a:lnTo>
                    <a:pt x="1551631" y="872442"/>
                  </a:lnTo>
                  <a:lnTo>
                    <a:pt x="1552275" y="807482"/>
                  </a:lnTo>
                  <a:lnTo>
                    <a:pt x="1553564" y="1045784"/>
                  </a:lnTo>
                  <a:lnTo>
                    <a:pt x="1554208" y="952175"/>
                  </a:lnTo>
                  <a:lnTo>
                    <a:pt x="1556142" y="754737"/>
                  </a:lnTo>
                  <a:lnTo>
                    <a:pt x="1556786" y="862627"/>
                  </a:lnTo>
                  <a:lnTo>
                    <a:pt x="1557430" y="762567"/>
                  </a:lnTo>
                  <a:lnTo>
                    <a:pt x="1558075" y="633204"/>
                  </a:lnTo>
                  <a:lnTo>
                    <a:pt x="1558719" y="805605"/>
                  </a:lnTo>
                  <a:lnTo>
                    <a:pt x="1559363" y="662283"/>
                  </a:lnTo>
                  <a:lnTo>
                    <a:pt x="1560008" y="549328"/>
                  </a:lnTo>
                  <a:lnTo>
                    <a:pt x="1561296" y="982677"/>
                  </a:lnTo>
                  <a:lnTo>
                    <a:pt x="1561941" y="755985"/>
                  </a:lnTo>
                  <a:lnTo>
                    <a:pt x="1563230" y="784582"/>
                  </a:lnTo>
                  <a:lnTo>
                    <a:pt x="1563874" y="933542"/>
                  </a:lnTo>
                  <a:lnTo>
                    <a:pt x="1564518" y="699634"/>
                  </a:lnTo>
                  <a:lnTo>
                    <a:pt x="1565807" y="706814"/>
                  </a:lnTo>
                  <a:lnTo>
                    <a:pt x="1566451" y="826868"/>
                  </a:lnTo>
                  <a:lnTo>
                    <a:pt x="1567096" y="618925"/>
                  </a:lnTo>
                  <a:lnTo>
                    <a:pt x="1567740" y="775419"/>
                  </a:lnTo>
                  <a:lnTo>
                    <a:pt x="1568384" y="777191"/>
                  </a:lnTo>
                  <a:lnTo>
                    <a:pt x="1569673" y="668711"/>
                  </a:lnTo>
                  <a:lnTo>
                    <a:pt x="1570318" y="682591"/>
                  </a:lnTo>
                  <a:lnTo>
                    <a:pt x="1570962" y="914189"/>
                  </a:lnTo>
                  <a:lnTo>
                    <a:pt x="1571606" y="801128"/>
                  </a:lnTo>
                  <a:lnTo>
                    <a:pt x="1572251" y="806334"/>
                  </a:lnTo>
                  <a:lnTo>
                    <a:pt x="1572895" y="931625"/>
                  </a:lnTo>
                  <a:lnTo>
                    <a:pt x="1573539" y="836941"/>
                  </a:lnTo>
                  <a:lnTo>
                    <a:pt x="1574184" y="633169"/>
                  </a:lnTo>
                  <a:lnTo>
                    <a:pt x="1574828" y="786999"/>
                  </a:lnTo>
                  <a:lnTo>
                    <a:pt x="1575473" y="808949"/>
                  </a:lnTo>
                  <a:lnTo>
                    <a:pt x="1576761" y="639099"/>
                  </a:lnTo>
                  <a:lnTo>
                    <a:pt x="1578050" y="1011205"/>
                  </a:lnTo>
                  <a:lnTo>
                    <a:pt x="1578694" y="600708"/>
                  </a:lnTo>
                  <a:lnTo>
                    <a:pt x="1579983" y="621103"/>
                  </a:lnTo>
                  <a:lnTo>
                    <a:pt x="1580627" y="465049"/>
                  </a:lnTo>
                  <a:lnTo>
                    <a:pt x="1581272" y="907339"/>
                  </a:lnTo>
                  <a:lnTo>
                    <a:pt x="1581916" y="595168"/>
                  </a:lnTo>
                  <a:lnTo>
                    <a:pt x="1582561" y="537955"/>
                  </a:lnTo>
                  <a:lnTo>
                    <a:pt x="1583205" y="881389"/>
                  </a:lnTo>
                  <a:lnTo>
                    <a:pt x="1583849" y="722322"/>
                  </a:lnTo>
                  <a:lnTo>
                    <a:pt x="1584494" y="500298"/>
                  </a:lnTo>
                  <a:lnTo>
                    <a:pt x="1585138" y="949737"/>
                  </a:lnTo>
                  <a:lnTo>
                    <a:pt x="1585782" y="773554"/>
                  </a:lnTo>
                  <a:lnTo>
                    <a:pt x="1586427" y="621465"/>
                  </a:lnTo>
                  <a:lnTo>
                    <a:pt x="1587071" y="1059266"/>
                  </a:lnTo>
                  <a:lnTo>
                    <a:pt x="1587715" y="788195"/>
                  </a:lnTo>
                  <a:lnTo>
                    <a:pt x="1588360" y="628539"/>
                  </a:lnTo>
                  <a:lnTo>
                    <a:pt x="1589004" y="788229"/>
                  </a:lnTo>
                  <a:lnTo>
                    <a:pt x="1590293" y="949751"/>
                  </a:lnTo>
                  <a:lnTo>
                    <a:pt x="1592226" y="818614"/>
                  </a:lnTo>
                  <a:lnTo>
                    <a:pt x="1592870" y="836435"/>
                  </a:lnTo>
                  <a:lnTo>
                    <a:pt x="1593515" y="605291"/>
                  </a:lnTo>
                  <a:lnTo>
                    <a:pt x="1595448" y="932486"/>
                  </a:lnTo>
                  <a:lnTo>
                    <a:pt x="1596092" y="1137665"/>
                  </a:lnTo>
                  <a:lnTo>
                    <a:pt x="1596737" y="810652"/>
                  </a:lnTo>
                  <a:lnTo>
                    <a:pt x="1597381" y="1168078"/>
                  </a:lnTo>
                  <a:lnTo>
                    <a:pt x="1598025" y="835574"/>
                  </a:lnTo>
                  <a:lnTo>
                    <a:pt x="1598670" y="838337"/>
                  </a:lnTo>
                  <a:lnTo>
                    <a:pt x="1599314" y="824683"/>
                  </a:lnTo>
                  <a:lnTo>
                    <a:pt x="1601247" y="441092"/>
                  </a:lnTo>
                  <a:lnTo>
                    <a:pt x="1601891" y="528326"/>
                  </a:lnTo>
                  <a:lnTo>
                    <a:pt x="1603180" y="932480"/>
                  </a:lnTo>
                  <a:lnTo>
                    <a:pt x="1603825" y="814405"/>
                  </a:lnTo>
                  <a:lnTo>
                    <a:pt x="1605113" y="707406"/>
                  </a:lnTo>
                  <a:lnTo>
                    <a:pt x="1605758" y="821784"/>
                  </a:lnTo>
                  <a:lnTo>
                    <a:pt x="1606402" y="610069"/>
                  </a:lnTo>
                  <a:lnTo>
                    <a:pt x="1607046" y="799954"/>
                  </a:lnTo>
                  <a:lnTo>
                    <a:pt x="1608335" y="1254932"/>
                  </a:lnTo>
                  <a:lnTo>
                    <a:pt x="1609624" y="522953"/>
                  </a:lnTo>
                  <a:lnTo>
                    <a:pt x="1611557" y="983608"/>
                  </a:lnTo>
                  <a:lnTo>
                    <a:pt x="1612201" y="729267"/>
                  </a:lnTo>
                  <a:lnTo>
                    <a:pt x="1613490" y="764120"/>
                  </a:lnTo>
                  <a:lnTo>
                    <a:pt x="1614134" y="565238"/>
                  </a:lnTo>
                  <a:lnTo>
                    <a:pt x="1614779" y="645281"/>
                  </a:lnTo>
                  <a:lnTo>
                    <a:pt x="1615423" y="1107352"/>
                  </a:lnTo>
                  <a:lnTo>
                    <a:pt x="1616068" y="965239"/>
                  </a:lnTo>
                  <a:lnTo>
                    <a:pt x="1616712" y="978645"/>
                  </a:lnTo>
                  <a:lnTo>
                    <a:pt x="1617356" y="758049"/>
                  </a:lnTo>
                  <a:lnTo>
                    <a:pt x="1618001" y="816857"/>
                  </a:lnTo>
                  <a:lnTo>
                    <a:pt x="1619934" y="900763"/>
                  </a:lnTo>
                  <a:lnTo>
                    <a:pt x="1620578" y="920618"/>
                  </a:lnTo>
                  <a:lnTo>
                    <a:pt x="1621222" y="1079433"/>
                  </a:lnTo>
                  <a:lnTo>
                    <a:pt x="1623156" y="811085"/>
                  </a:lnTo>
                  <a:lnTo>
                    <a:pt x="1623800" y="918999"/>
                  </a:lnTo>
                  <a:lnTo>
                    <a:pt x="1624444" y="748152"/>
                  </a:lnTo>
                  <a:lnTo>
                    <a:pt x="1625089" y="894731"/>
                  </a:lnTo>
                  <a:lnTo>
                    <a:pt x="1626377" y="751479"/>
                  </a:lnTo>
                  <a:lnTo>
                    <a:pt x="1627666" y="753296"/>
                  </a:lnTo>
                  <a:lnTo>
                    <a:pt x="1629599" y="1022605"/>
                  </a:lnTo>
                  <a:lnTo>
                    <a:pt x="1630888" y="855415"/>
                  </a:lnTo>
                  <a:lnTo>
                    <a:pt x="1631532" y="933456"/>
                  </a:lnTo>
                  <a:lnTo>
                    <a:pt x="1632177" y="693088"/>
                  </a:lnTo>
                  <a:lnTo>
                    <a:pt x="1633465" y="720086"/>
                  </a:lnTo>
                  <a:lnTo>
                    <a:pt x="1634110" y="911149"/>
                  </a:lnTo>
                  <a:lnTo>
                    <a:pt x="1635398" y="555180"/>
                  </a:lnTo>
                  <a:lnTo>
                    <a:pt x="1636043" y="687407"/>
                  </a:lnTo>
                  <a:lnTo>
                    <a:pt x="1639265" y="985831"/>
                  </a:lnTo>
                  <a:lnTo>
                    <a:pt x="1639909" y="633767"/>
                  </a:lnTo>
                  <a:lnTo>
                    <a:pt x="1640553" y="709613"/>
                  </a:lnTo>
                  <a:lnTo>
                    <a:pt x="1641198" y="977807"/>
                  </a:lnTo>
                  <a:lnTo>
                    <a:pt x="1641842" y="580641"/>
                  </a:lnTo>
                  <a:lnTo>
                    <a:pt x="1642486" y="594667"/>
                  </a:lnTo>
                  <a:lnTo>
                    <a:pt x="1643131" y="659901"/>
                  </a:lnTo>
                  <a:lnTo>
                    <a:pt x="1643775" y="428417"/>
                  </a:lnTo>
                  <a:lnTo>
                    <a:pt x="1644420" y="673886"/>
                  </a:lnTo>
                  <a:lnTo>
                    <a:pt x="1646353" y="912433"/>
                  </a:lnTo>
                  <a:lnTo>
                    <a:pt x="1646997" y="891305"/>
                  </a:lnTo>
                  <a:lnTo>
                    <a:pt x="1647641" y="988172"/>
                  </a:lnTo>
                  <a:lnTo>
                    <a:pt x="1648286" y="901427"/>
                  </a:lnTo>
                  <a:lnTo>
                    <a:pt x="1648930" y="611036"/>
                  </a:lnTo>
                  <a:lnTo>
                    <a:pt x="1649575" y="861169"/>
                  </a:lnTo>
                  <a:lnTo>
                    <a:pt x="1650219" y="1026641"/>
                  </a:lnTo>
                  <a:lnTo>
                    <a:pt x="1651508" y="818724"/>
                  </a:lnTo>
                  <a:lnTo>
                    <a:pt x="1652796" y="959067"/>
                  </a:lnTo>
                  <a:lnTo>
                    <a:pt x="1654729" y="685293"/>
                  </a:lnTo>
                  <a:lnTo>
                    <a:pt x="1655374" y="682250"/>
                  </a:lnTo>
                  <a:lnTo>
                    <a:pt x="1656663" y="970482"/>
                  </a:lnTo>
                  <a:lnTo>
                    <a:pt x="1657951" y="737717"/>
                  </a:lnTo>
                  <a:lnTo>
                    <a:pt x="1658596" y="886033"/>
                  </a:lnTo>
                  <a:lnTo>
                    <a:pt x="1659240" y="303863"/>
                  </a:lnTo>
                  <a:lnTo>
                    <a:pt x="1659884" y="498609"/>
                  </a:lnTo>
                  <a:lnTo>
                    <a:pt x="1660529" y="1020503"/>
                  </a:lnTo>
                  <a:lnTo>
                    <a:pt x="1661173" y="783919"/>
                  </a:lnTo>
                  <a:lnTo>
                    <a:pt x="1661817" y="678994"/>
                  </a:lnTo>
                  <a:lnTo>
                    <a:pt x="1662462" y="767246"/>
                  </a:lnTo>
                  <a:lnTo>
                    <a:pt x="1663106" y="968866"/>
                  </a:lnTo>
                  <a:lnTo>
                    <a:pt x="1663751" y="881727"/>
                  </a:lnTo>
                  <a:lnTo>
                    <a:pt x="1664395" y="614337"/>
                  </a:lnTo>
                  <a:lnTo>
                    <a:pt x="1665039" y="1031817"/>
                  </a:lnTo>
                  <a:lnTo>
                    <a:pt x="1665684" y="592912"/>
                  </a:lnTo>
                  <a:lnTo>
                    <a:pt x="1666328" y="934427"/>
                  </a:lnTo>
                  <a:lnTo>
                    <a:pt x="1666972" y="823397"/>
                  </a:lnTo>
                  <a:lnTo>
                    <a:pt x="1667617" y="641816"/>
                  </a:lnTo>
                  <a:lnTo>
                    <a:pt x="1668905" y="661853"/>
                  </a:lnTo>
                  <a:lnTo>
                    <a:pt x="1669550" y="1014627"/>
                  </a:lnTo>
                  <a:lnTo>
                    <a:pt x="1670194" y="784443"/>
                  </a:lnTo>
                  <a:lnTo>
                    <a:pt x="1670839" y="892671"/>
                  </a:lnTo>
                  <a:lnTo>
                    <a:pt x="1671483" y="797525"/>
                  </a:lnTo>
                  <a:lnTo>
                    <a:pt x="1672127" y="825378"/>
                  </a:lnTo>
                  <a:lnTo>
                    <a:pt x="1672772" y="794810"/>
                  </a:lnTo>
                  <a:lnTo>
                    <a:pt x="1673416" y="357967"/>
                  </a:lnTo>
                  <a:lnTo>
                    <a:pt x="1674060" y="789028"/>
                  </a:lnTo>
                  <a:lnTo>
                    <a:pt x="1674705" y="542156"/>
                  </a:lnTo>
                  <a:lnTo>
                    <a:pt x="1675349" y="823343"/>
                  </a:lnTo>
                  <a:lnTo>
                    <a:pt x="1675993" y="749723"/>
                  </a:lnTo>
                  <a:lnTo>
                    <a:pt x="1676638" y="938967"/>
                  </a:lnTo>
                  <a:lnTo>
                    <a:pt x="1677282" y="817055"/>
                  </a:lnTo>
                  <a:lnTo>
                    <a:pt x="1677927" y="897423"/>
                  </a:lnTo>
                  <a:lnTo>
                    <a:pt x="1678571" y="648802"/>
                  </a:lnTo>
                  <a:lnTo>
                    <a:pt x="1679215" y="1032718"/>
                  </a:lnTo>
                  <a:lnTo>
                    <a:pt x="1679860" y="642162"/>
                  </a:lnTo>
                  <a:lnTo>
                    <a:pt x="1681793" y="874582"/>
                  </a:lnTo>
                  <a:lnTo>
                    <a:pt x="1682437" y="799915"/>
                  </a:lnTo>
                  <a:lnTo>
                    <a:pt x="1683726" y="1093846"/>
                  </a:lnTo>
                  <a:lnTo>
                    <a:pt x="1685659" y="561646"/>
                  </a:lnTo>
                  <a:lnTo>
                    <a:pt x="1688236" y="1001513"/>
                  </a:lnTo>
                  <a:lnTo>
                    <a:pt x="1688881" y="972317"/>
                  </a:lnTo>
                  <a:lnTo>
                    <a:pt x="1690814" y="782070"/>
                  </a:lnTo>
                  <a:lnTo>
                    <a:pt x="1691458" y="833922"/>
                  </a:lnTo>
                  <a:lnTo>
                    <a:pt x="1692103" y="713603"/>
                  </a:lnTo>
                  <a:lnTo>
                    <a:pt x="1693391" y="696803"/>
                  </a:lnTo>
                  <a:lnTo>
                    <a:pt x="1694036" y="1020286"/>
                  </a:lnTo>
                  <a:lnTo>
                    <a:pt x="1695324" y="786616"/>
                  </a:lnTo>
                  <a:lnTo>
                    <a:pt x="1695969" y="859102"/>
                  </a:lnTo>
                  <a:lnTo>
                    <a:pt x="1696613" y="984513"/>
                  </a:lnTo>
                  <a:lnTo>
                    <a:pt x="1697258" y="963011"/>
                  </a:lnTo>
                  <a:lnTo>
                    <a:pt x="1697902" y="819171"/>
                  </a:lnTo>
                  <a:lnTo>
                    <a:pt x="1698546" y="921000"/>
                  </a:lnTo>
                  <a:lnTo>
                    <a:pt x="1699191" y="875960"/>
                  </a:lnTo>
                  <a:lnTo>
                    <a:pt x="1699835" y="963252"/>
                  </a:lnTo>
                  <a:lnTo>
                    <a:pt x="1702412" y="515499"/>
                  </a:lnTo>
                  <a:lnTo>
                    <a:pt x="1703701" y="1046528"/>
                  </a:lnTo>
                  <a:lnTo>
                    <a:pt x="1704346" y="755235"/>
                  </a:lnTo>
                  <a:lnTo>
                    <a:pt x="1704990" y="1148308"/>
                  </a:lnTo>
                  <a:lnTo>
                    <a:pt x="1705634" y="449086"/>
                  </a:lnTo>
                  <a:lnTo>
                    <a:pt x="1706279" y="1004880"/>
                  </a:lnTo>
                  <a:lnTo>
                    <a:pt x="1706923" y="660513"/>
                  </a:lnTo>
                  <a:lnTo>
                    <a:pt x="1707567" y="799644"/>
                  </a:lnTo>
                  <a:lnTo>
                    <a:pt x="1708212" y="818881"/>
                  </a:lnTo>
                  <a:lnTo>
                    <a:pt x="1708856" y="1010399"/>
                  </a:lnTo>
                  <a:lnTo>
                    <a:pt x="1710789" y="643932"/>
                  </a:lnTo>
                  <a:lnTo>
                    <a:pt x="1713367" y="897942"/>
                  </a:lnTo>
                  <a:lnTo>
                    <a:pt x="1714011" y="708757"/>
                  </a:lnTo>
                  <a:lnTo>
                    <a:pt x="1714655" y="944486"/>
                  </a:lnTo>
                  <a:lnTo>
                    <a:pt x="1715300" y="826919"/>
                  </a:lnTo>
                  <a:lnTo>
                    <a:pt x="1716588" y="747441"/>
                  </a:lnTo>
                  <a:lnTo>
                    <a:pt x="1717877" y="914052"/>
                  </a:lnTo>
                  <a:lnTo>
                    <a:pt x="1718522" y="483656"/>
                  </a:lnTo>
                  <a:lnTo>
                    <a:pt x="1719166" y="726338"/>
                  </a:lnTo>
                  <a:lnTo>
                    <a:pt x="1719810" y="840059"/>
                  </a:lnTo>
                  <a:lnTo>
                    <a:pt x="1720455" y="620796"/>
                  </a:lnTo>
                  <a:lnTo>
                    <a:pt x="1721099" y="735036"/>
                  </a:lnTo>
                  <a:lnTo>
                    <a:pt x="1723032" y="1021403"/>
                  </a:lnTo>
                  <a:lnTo>
                    <a:pt x="1723677" y="759958"/>
                  </a:lnTo>
                  <a:lnTo>
                    <a:pt x="1724321" y="1035405"/>
                  </a:lnTo>
                  <a:lnTo>
                    <a:pt x="1724965" y="924783"/>
                  </a:lnTo>
                  <a:lnTo>
                    <a:pt x="1725610" y="1164079"/>
                  </a:lnTo>
                  <a:lnTo>
                    <a:pt x="1726254" y="764179"/>
                  </a:lnTo>
                  <a:lnTo>
                    <a:pt x="1726898" y="798038"/>
                  </a:lnTo>
                  <a:lnTo>
                    <a:pt x="1727543" y="890425"/>
                  </a:lnTo>
                  <a:lnTo>
                    <a:pt x="1728187" y="733684"/>
                  </a:lnTo>
                  <a:lnTo>
                    <a:pt x="1728831" y="814393"/>
                  </a:lnTo>
                  <a:lnTo>
                    <a:pt x="1729476" y="845707"/>
                  </a:lnTo>
                  <a:lnTo>
                    <a:pt x="1730120" y="644854"/>
                  </a:lnTo>
                  <a:lnTo>
                    <a:pt x="1730765" y="765201"/>
                  </a:lnTo>
                  <a:lnTo>
                    <a:pt x="1731409" y="746327"/>
                  </a:lnTo>
                  <a:lnTo>
                    <a:pt x="1732053" y="807825"/>
                  </a:lnTo>
                  <a:lnTo>
                    <a:pt x="1732698" y="546744"/>
                  </a:lnTo>
                  <a:lnTo>
                    <a:pt x="1733342" y="815263"/>
                  </a:lnTo>
                  <a:lnTo>
                    <a:pt x="1733986" y="897046"/>
                  </a:lnTo>
                  <a:lnTo>
                    <a:pt x="1734631" y="816467"/>
                  </a:lnTo>
                  <a:lnTo>
                    <a:pt x="1735275" y="592476"/>
                  </a:lnTo>
                  <a:lnTo>
                    <a:pt x="1737208" y="998357"/>
                  </a:lnTo>
                  <a:lnTo>
                    <a:pt x="1739786" y="583753"/>
                  </a:lnTo>
                  <a:lnTo>
                    <a:pt x="1741074" y="978913"/>
                  </a:lnTo>
                  <a:lnTo>
                    <a:pt x="1743007" y="531815"/>
                  </a:lnTo>
                  <a:lnTo>
                    <a:pt x="1743652" y="1072973"/>
                  </a:lnTo>
                  <a:lnTo>
                    <a:pt x="1744296" y="779207"/>
                  </a:lnTo>
                  <a:lnTo>
                    <a:pt x="1744941" y="937636"/>
                  </a:lnTo>
                  <a:lnTo>
                    <a:pt x="1745585" y="818204"/>
                  </a:lnTo>
                  <a:lnTo>
                    <a:pt x="1746229" y="700890"/>
                  </a:lnTo>
                  <a:lnTo>
                    <a:pt x="1746874" y="1079422"/>
                  </a:lnTo>
                  <a:lnTo>
                    <a:pt x="1747518" y="950033"/>
                  </a:lnTo>
                  <a:lnTo>
                    <a:pt x="1748807" y="807493"/>
                  </a:lnTo>
                  <a:lnTo>
                    <a:pt x="1749451" y="843964"/>
                  </a:lnTo>
                  <a:lnTo>
                    <a:pt x="1750095" y="858388"/>
                  </a:lnTo>
                  <a:lnTo>
                    <a:pt x="1752029" y="469321"/>
                  </a:lnTo>
                  <a:lnTo>
                    <a:pt x="1753317" y="764871"/>
                  </a:lnTo>
                  <a:lnTo>
                    <a:pt x="1753962" y="639300"/>
                  </a:lnTo>
                  <a:lnTo>
                    <a:pt x="1755250" y="787974"/>
                  </a:lnTo>
                  <a:lnTo>
                    <a:pt x="1755895" y="551452"/>
                  </a:lnTo>
                  <a:lnTo>
                    <a:pt x="1756539" y="885269"/>
                  </a:lnTo>
                  <a:lnTo>
                    <a:pt x="1757828" y="838267"/>
                  </a:lnTo>
                  <a:lnTo>
                    <a:pt x="1758472" y="771110"/>
                  </a:lnTo>
                  <a:lnTo>
                    <a:pt x="1759117" y="782828"/>
                  </a:lnTo>
                  <a:lnTo>
                    <a:pt x="1759761" y="900102"/>
                  </a:lnTo>
                  <a:lnTo>
                    <a:pt x="1760405" y="577411"/>
                  </a:lnTo>
                  <a:lnTo>
                    <a:pt x="1761050" y="710423"/>
                  </a:lnTo>
                  <a:lnTo>
                    <a:pt x="1762338" y="795193"/>
                  </a:lnTo>
                  <a:lnTo>
                    <a:pt x="1762983" y="580977"/>
                  </a:lnTo>
                  <a:lnTo>
                    <a:pt x="1763627" y="639077"/>
                  </a:lnTo>
                  <a:lnTo>
                    <a:pt x="1766205" y="1061565"/>
                  </a:lnTo>
                  <a:lnTo>
                    <a:pt x="1767493" y="360572"/>
                  </a:lnTo>
                  <a:lnTo>
                    <a:pt x="1768138" y="693747"/>
                  </a:lnTo>
                  <a:lnTo>
                    <a:pt x="1768782" y="820181"/>
                  </a:lnTo>
                  <a:lnTo>
                    <a:pt x="1769426" y="728904"/>
                  </a:lnTo>
                  <a:lnTo>
                    <a:pt x="1770071" y="775018"/>
                  </a:lnTo>
                  <a:lnTo>
                    <a:pt x="1770715" y="573787"/>
                  </a:lnTo>
                  <a:lnTo>
                    <a:pt x="1772004" y="606508"/>
                  </a:lnTo>
                  <a:lnTo>
                    <a:pt x="1773937" y="1486812"/>
                  </a:lnTo>
                  <a:lnTo>
                    <a:pt x="1774581" y="525946"/>
                  </a:lnTo>
                  <a:lnTo>
                    <a:pt x="1775226" y="536318"/>
                  </a:lnTo>
                  <a:lnTo>
                    <a:pt x="1775870" y="1164870"/>
                  </a:lnTo>
                  <a:lnTo>
                    <a:pt x="1776514" y="730421"/>
                  </a:lnTo>
                  <a:lnTo>
                    <a:pt x="1777159" y="685325"/>
                  </a:lnTo>
                  <a:lnTo>
                    <a:pt x="1777803" y="787775"/>
                  </a:lnTo>
                  <a:lnTo>
                    <a:pt x="1778448" y="643002"/>
                  </a:lnTo>
                  <a:lnTo>
                    <a:pt x="1779092" y="1045250"/>
                  </a:lnTo>
                  <a:lnTo>
                    <a:pt x="1779736" y="724933"/>
                  </a:lnTo>
                  <a:lnTo>
                    <a:pt x="1780381" y="708830"/>
                  </a:lnTo>
                  <a:lnTo>
                    <a:pt x="1781025" y="763316"/>
                  </a:lnTo>
                  <a:lnTo>
                    <a:pt x="1781669" y="1020322"/>
                  </a:lnTo>
                  <a:lnTo>
                    <a:pt x="1782314" y="714576"/>
                  </a:lnTo>
                  <a:lnTo>
                    <a:pt x="1782958" y="988000"/>
                  </a:lnTo>
                  <a:lnTo>
                    <a:pt x="1784891" y="767234"/>
                  </a:lnTo>
                  <a:lnTo>
                    <a:pt x="1786180" y="1122863"/>
                  </a:lnTo>
                  <a:lnTo>
                    <a:pt x="1787469" y="631681"/>
                  </a:lnTo>
                  <a:lnTo>
                    <a:pt x="1788113" y="764046"/>
                  </a:lnTo>
                  <a:lnTo>
                    <a:pt x="1788757" y="894331"/>
                  </a:lnTo>
                  <a:lnTo>
                    <a:pt x="1789402" y="509228"/>
                  </a:lnTo>
                  <a:lnTo>
                    <a:pt x="1790046" y="718726"/>
                  </a:lnTo>
                  <a:lnTo>
                    <a:pt x="1791979" y="970993"/>
                  </a:lnTo>
                  <a:lnTo>
                    <a:pt x="1792624" y="621536"/>
                  </a:lnTo>
                  <a:lnTo>
                    <a:pt x="1793268" y="796020"/>
                  </a:lnTo>
                  <a:lnTo>
                    <a:pt x="1793912" y="833736"/>
                  </a:lnTo>
                  <a:lnTo>
                    <a:pt x="1794557" y="760980"/>
                  </a:lnTo>
                  <a:lnTo>
                    <a:pt x="1795201" y="843978"/>
                  </a:lnTo>
                  <a:lnTo>
                    <a:pt x="1796490" y="959580"/>
                  </a:lnTo>
                  <a:lnTo>
                    <a:pt x="1798423" y="562652"/>
                  </a:lnTo>
                  <a:lnTo>
                    <a:pt x="1799067" y="761663"/>
                  </a:lnTo>
                  <a:lnTo>
                    <a:pt x="1799712" y="363806"/>
                  </a:lnTo>
                  <a:lnTo>
                    <a:pt x="1800356" y="582483"/>
                  </a:lnTo>
                  <a:lnTo>
                    <a:pt x="1802289" y="794230"/>
                  </a:lnTo>
                  <a:lnTo>
                    <a:pt x="1802933" y="856767"/>
                  </a:lnTo>
                  <a:lnTo>
                    <a:pt x="1803578" y="827624"/>
                  </a:lnTo>
                  <a:lnTo>
                    <a:pt x="1804222" y="750070"/>
                  </a:lnTo>
                  <a:lnTo>
                    <a:pt x="1805511" y="1111197"/>
                  </a:lnTo>
                  <a:lnTo>
                    <a:pt x="1806155" y="1043664"/>
                  </a:lnTo>
                  <a:lnTo>
                    <a:pt x="1806800" y="1034026"/>
                  </a:lnTo>
                  <a:lnTo>
                    <a:pt x="1807444" y="616463"/>
                  </a:lnTo>
                  <a:lnTo>
                    <a:pt x="1808088" y="812230"/>
                  </a:lnTo>
                  <a:lnTo>
                    <a:pt x="1808733" y="808478"/>
                  </a:lnTo>
                  <a:lnTo>
                    <a:pt x="1810021" y="560440"/>
                  </a:lnTo>
                  <a:lnTo>
                    <a:pt x="1810666" y="887239"/>
                  </a:lnTo>
                  <a:lnTo>
                    <a:pt x="1811310" y="701270"/>
                  </a:lnTo>
                  <a:lnTo>
                    <a:pt x="1811955" y="816239"/>
                  </a:lnTo>
                  <a:lnTo>
                    <a:pt x="1812599" y="765100"/>
                  </a:lnTo>
                  <a:lnTo>
                    <a:pt x="1813888" y="619639"/>
                  </a:lnTo>
                  <a:lnTo>
                    <a:pt x="1814532" y="840256"/>
                  </a:lnTo>
                  <a:lnTo>
                    <a:pt x="1815176" y="545120"/>
                  </a:lnTo>
                  <a:lnTo>
                    <a:pt x="1816465" y="564312"/>
                  </a:lnTo>
                  <a:lnTo>
                    <a:pt x="1817754" y="887571"/>
                  </a:lnTo>
                  <a:lnTo>
                    <a:pt x="1818398" y="581819"/>
                  </a:lnTo>
                  <a:lnTo>
                    <a:pt x="1819043" y="744021"/>
                  </a:lnTo>
                  <a:lnTo>
                    <a:pt x="1820976" y="951521"/>
                  </a:lnTo>
                  <a:lnTo>
                    <a:pt x="1822264" y="848738"/>
                  </a:lnTo>
                  <a:lnTo>
                    <a:pt x="1824197" y="1130354"/>
                  </a:lnTo>
                  <a:lnTo>
                    <a:pt x="1824842" y="1118491"/>
                  </a:lnTo>
                  <a:lnTo>
                    <a:pt x="1825486" y="647317"/>
                  </a:lnTo>
                  <a:lnTo>
                    <a:pt x="1826131" y="663305"/>
                  </a:lnTo>
                  <a:lnTo>
                    <a:pt x="1827419" y="1081401"/>
                  </a:lnTo>
                  <a:lnTo>
                    <a:pt x="1828064" y="880416"/>
                  </a:lnTo>
                  <a:lnTo>
                    <a:pt x="1828708" y="1101260"/>
                  </a:lnTo>
                  <a:lnTo>
                    <a:pt x="1829997" y="594011"/>
                  </a:lnTo>
                  <a:lnTo>
                    <a:pt x="1830641" y="1157122"/>
                  </a:lnTo>
                  <a:lnTo>
                    <a:pt x="1831286" y="711873"/>
                  </a:lnTo>
                  <a:lnTo>
                    <a:pt x="1831930" y="750536"/>
                  </a:lnTo>
                  <a:lnTo>
                    <a:pt x="1832574" y="1153190"/>
                  </a:lnTo>
                  <a:lnTo>
                    <a:pt x="1833219" y="887853"/>
                  </a:lnTo>
                  <a:lnTo>
                    <a:pt x="1833863" y="574896"/>
                  </a:lnTo>
                  <a:lnTo>
                    <a:pt x="1834507" y="864145"/>
                  </a:lnTo>
                  <a:lnTo>
                    <a:pt x="1835152" y="704126"/>
                  </a:lnTo>
                  <a:lnTo>
                    <a:pt x="1835796" y="871956"/>
                  </a:lnTo>
                  <a:lnTo>
                    <a:pt x="1836440" y="781900"/>
                  </a:lnTo>
                  <a:lnTo>
                    <a:pt x="1837085" y="987132"/>
                  </a:lnTo>
                  <a:lnTo>
                    <a:pt x="1837729" y="885712"/>
                  </a:lnTo>
                  <a:lnTo>
                    <a:pt x="1839018" y="654061"/>
                  </a:lnTo>
                  <a:lnTo>
                    <a:pt x="1840951" y="1003801"/>
                  </a:lnTo>
                  <a:lnTo>
                    <a:pt x="1842884" y="551906"/>
                  </a:lnTo>
                  <a:lnTo>
                    <a:pt x="1843528" y="511072"/>
                  </a:lnTo>
                  <a:lnTo>
                    <a:pt x="1846750" y="1199315"/>
                  </a:lnTo>
                  <a:lnTo>
                    <a:pt x="1847395" y="900073"/>
                  </a:lnTo>
                  <a:lnTo>
                    <a:pt x="1848683" y="901108"/>
                  </a:lnTo>
                  <a:lnTo>
                    <a:pt x="1851261" y="619878"/>
                  </a:lnTo>
                  <a:lnTo>
                    <a:pt x="1853194" y="1042264"/>
                  </a:lnTo>
                  <a:lnTo>
                    <a:pt x="1853838" y="890590"/>
                  </a:lnTo>
                  <a:lnTo>
                    <a:pt x="1854483" y="834622"/>
                  </a:lnTo>
                  <a:lnTo>
                    <a:pt x="1855127" y="852296"/>
                  </a:lnTo>
                  <a:lnTo>
                    <a:pt x="1855771" y="857040"/>
                  </a:lnTo>
                  <a:lnTo>
                    <a:pt x="1856416" y="872762"/>
                  </a:lnTo>
                  <a:lnTo>
                    <a:pt x="1857060" y="771224"/>
                  </a:lnTo>
                  <a:lnTo>
                    <a:pt x="1857704" y="899882"/>
                  </a:lnTo>
                  <a:lnTo>
                    <a:pt x="1858349" y="487859"/>
                  </a:lnTo>
                  <a:lnTo>
                    <a:pt x="1858993" y="830832"/>
                  </a:lnTo>
                  <a:lnTo>
                    <a:pt x="1859638" y="902572"/>
                  </a:lnTo>
                  <a:lnTo>
                    <a:pt x="1860282" y="535698"/>
                  </a:lnTo>
                  <a:lnTo>
                    <a:pt x="1860926" y="823333"/>
                  </a:lnTo>
                  <a:lnTo>
                    <a:pt x="1861571" y="856109"/>
                  </a:lnTo>
                  <a:lnTo>
                    <a:pt x="1862859" y="606707"/>
                  </a:lnTo>
                  <a:lnTo>
                    <a:pt x="1863504" y="1000797"/>
                  </a:lnTo>
                  <a:lnTo>
                    <a:pt x="1864148" y="900605"/>
                  </a:lnTo>
                  <a:lnTo>
                    <a:pt x="1864792" y="308477"/>
                  </a:lnTo>
                  <a:lnTo>
                    <a:pt x="1865437" y="940779"/>
                  </a:lnTo>
                  <a:lnTo>
                    <a:pt x="1866081" y="878028"/>
                  </a:lnTo>
                  <a:lnTo>
                    <a:pt x="1866726" y="591460"/>
                  </a:lnTo>
                  <a:lnTo>
                    <a:pt x="1867370" y="785577"/>
                  </a:lnTo>
                  <a:lnTo>
                    <a:pt x="1868014" y="800014"/>
                  </a:lnTo>
                  <a:lnTo>
                    <a:pt x="1869303" y="893512"/>
                  </a:lnTo>
                  <a:lnTo>
                    <a:pt x="1870592" y="655175"/>
                  </a:lnTo>
                  <a:lnTo>
                    <a:pt x="1871236" y="977878"/>
                  </a:lnTo>
                  <a:lnTo>
                    <a:pt x="1871881" y="356429"/>
                  </a:lnTo>
                  <a:lnTo>
                    <a:pt x="1872525" y="748640"/>
                  </a:lnTo>
                  <a:lnTo>
                    <a:pt x="1873814" y="488492"/>
                  </a:lnTo>
                  <a:lnTo>
                    <a:pt x="1874458" y="1030332"/>
                  </a:lnTo>
                  <a:lnTo>
                    <a:pt x="1875747" y="953820"/>
                  </a:lnTo>
                  <a:lnTo>
                    <a:pt x="1877035" y="639943"/>
                  </a:lnTo>
                  <a:lnTo>
                    <a:pt x="1877680" y="1067741"/>
                  </a:lnTo>
                  <a:lnTo>
                    <a:pt x="1878324" y="600243"/>
                  </a:lnTo>
                  <a:lnTo>
                    <a:pt x="1879613" y="695820"/>
                  </a:lnTo>
                  <a:lnTo>
                    <a:pt x="1880257" y="659185"/>
                  </a:lnTo>
                  <a:lnTo>
                    <a:pt x="1880902" y="820709"/>
                  </a:lnTo>
                  <a:lnTo>
                    <a:pt x="1882190" y="807688"/>
                  </a:lnTo>
                  <a:lnTo>
                    <a:pt x="1882835" y="802778"/>
                  </a:lnTo>
                  <a:lnTo>
                    <a:pt x="1883479" y="462049"/>
                  </a:lnTo>
                  <a:lnTo>
                    <a:pt x="1884123" y="609250"/>
                  </a:lnTo>
                  <a:lnTo>
                    <a:pt x="1886057" y="1106370"/>
                  </a:lnTo>
                  <a:lnTo>
                    <a:pt x="1887345" y="332865"/>
                  </a:lnTo>
                  <a:lnTo>
                    <a:pt x="1887990" y="1089661"/>
                  </a:lnTo>
                  <a:lnTo>
                    <a:pt x="1888634" y="864965"/>
                  </a:lnTo>
                  <a:lnTo>
                    <a:pt x="1889923" y="569792"/>
                  </a:lnTo>
                  <a:lnTo>
                    <a:pt x="1890567" y="1010901"/>
                  </a:lnTo>
                  <a:lnTo>
                    <a:pt x="1891211" y="648649"/>
                  </a:lnTo>
                  <a:lnTo>
                    <a:pt x="1891856" y="665487"/>
                  </a:lnTo>
                  <a:lnTo>
                    <a:pt x="1892500" y="659666"/>
                  </a:lnTo>
                  <a:lnTo>
                    <a:pt x="1893145" y="1064181"/>
                  </a:lnTo>
                  <a:lnTo>
                    <a:pt x="1893789" y="866595"/>
                  </a:lnTo>
                  <a:lnTo>
                    <a:pt x="1894433" y="869630"/>
                  </a:lnTo>
                  <a:lnTo>
                    <a:pt x="1895078" y="812904"/>
                  </a:lnTo>
                  <a:lnTo>
                    <a:pt x="1895722" y="598301"/>
                  </a:lnTo>
                  <a:lnTo>
                    <a:pt x="1896366" y="963294"/>
                  </a:lnTo>
                  <a:lnTo>
                    <a:pt x="1897011" y="855241"/>
                  </a:lnTo>
                  <a:lnTo>
                    <a:pt x="1897655" y="853408"/>
                  </a:lnTo>
                  <a:lnTo>
                    <a:pt x="1898299" y="907953"/>
                  </a:lnTo>
                  <a:lnTo>
                    <a:pt x="1898944" y="702827"/>
                  </a:lnTo>
                  <a:lnTo>
                    <a:pt x="1899588" y="763798"/>
                  </a:lnTo>
                  <a:lnTo>
                    <a:pt x="1902166" y="1022250"/>
                  </a:lnTo>
                  <a:lnTo>
                    <a:pt x="1904743" y="496757"/>
                  </a:lnTo>
                  <a:lnTo>
                    <a:pt x="1906676" y="832524"/>
                  </a:lnTo>
                  <a:lnTo>
                    <a:pt x="1907321" y="819434"/>
                  </a:lnTo>
                  <a:lnTo>
                    <a:pt x="1908609" y="707174"/>
                  </a:lnTo>
                  <a:lnTo>
                    <a:pt x="1909254" y="992826"/>
                  </a:lnTo>
                  <a:lnTo>
                    <a:pt x="1909898" y="701266"/>
                  </a:lnTo>
                  <a:lnTo>
                    <a:pt x="1910542" y="992637"/>
                  </a:lnTo>
                  <a:lnTo>
                    <a:pt x="1911187" y="666667"/>
                  </a:lnTo>
                  <a:lnTo>
                    <a:pt x="1912476" y="725757"/>
                  </a:lnTo>
                  <a:lnTo>
                    <a:pt x="1913120" y="948694"/>
                  </a:lnTo>
                  <a:lnTo>
                    <a:pt x="1913764" y="695995"/>
                  </a:lnTo>
                  <a:lnTo>
                    <a:pt x="1915053" y="934545"/>
                  </a:lnTo>
                  <a:lnTo>
                    <a:pt x="1915697" y="658765"/>
                  </a:lnTo>
                  <a:lnTo>
                    <a:pt x="1916342" y="857225"/>
                  </a:lnTo>
                  <a:lnTo>
                    <a:pt x="1916986" y="755138"/>
                  </a:lnTo>
                  <a:lnTo>
                    <a:pt x="1917630" y="820489"/>
                  </a:lnTo>
                  <a:lnTo>
                    <a:pt x="1919564" y="1023063"/>
                  </a:lnTo>
                  <a:lnTo>
                    <a:pt x="1920208" y="761271"/>
                  </a:lnTo>
                  <a:lnTo>
                    <a:pt x="1920852" y="819915"/>
                  </a:lnTo>
                  <a:lnTo>
                    <a:pt x="1921497" y="816091"/>
                  </a:lnTo>
                  <a:lnTo>
                    <a:pt x="1922141" y="966647"/>
                  </a:lnTo>
                  <a:lnTo>
                    <a:pt x="1922785" y="492864"/>
                  </a:lnTo>
                  <a:lnTo>
                    <a:pt x="1923430" y="540813"/>
                  </a:lnTo>
                  <a:lnTo>
                    <a:pt x="1925363" y="789355"/>
                  </a:lnTo>
                  <a:lnTo>
                    <a:pt x="1926007" y="772295"/>
                  </a:lnTo>
                  <a:lnTo>
                    <a:pt x="1926652" y="785796"/>
                  </a:lnTo>
                  <a:lnTo>
                    <a:pt x="1927296" y="937099"/>
                  </a:lnTo>
                  <a:lnTo>
                    <a:pt x="1927940" y="742054"/>
                  </a:lnTo>
                  <a:lnTo>
                    <a:pt x="1929229" y="775339"/>
                  </a:lnTo>
                  <a:lnTo>
                    <a:pt x="1929873" y="825239"/>
                  </a:lnTo>
                  <a:lnTo>
                    <a:pt x="1930518" y="1006478"/>
                  </a:lnTo>
                  <a:lnTo>
                    <a:pt x="1931162" y="603267"/>
                  </a:lnTo>
                  <a:lnTo>
                    <a:pt x="1931806" y="848401"/>
                  </a:lnTo>
                  <a:lnTo>
                    <a:pt x="1933095" y="920837"/>
                  </a:lnTo>
                  <a:lnTo>
                    <a:pt x="1933740" y="864699"/>
                  </a:lnTo>
                  <a:lnTo>
                    <a:pt x="1934384" y="1062735"/>
                  </a:lnTo>
                  <a:lnTo>
                    <a:pt x="1935028" y="902126"/>
                  </a:lnTo>
                  <a:lnTo>
                    <a:pt x="1935673" y="949290"/>
                  </a:lnTo>
                  <a:lnTo>
                    <a:pt x="1936317" y="906725"/>
                  </a:lnTo>
                  <a:lnTo>
                    <a:pt x="1936961" y="788746"/>
                  </a:lnTo>
                  <a:lnTo>
                    <a:pt x="1938250" y="800608"/>
                  </a:lnTo>
                  <a:lnTo>
                    <a:pt x="1938895" y="927632"/>
                  </a:lnTo>
                  <a:lnTo>
                    <a:pt x="1939539" y="720636"/>
                  </a:lnTo>
                  <a:lnTo>
                    <a:pt x="1940183" y="808813"/>
                  </a:lnTo>
                  <a:lnTo>
                    <a:pt x="1940828" y="852204"/>
                  </a:lnTo>
                  <a:lnTo>
                    <a:pt x="1942761" y="542863"/>
                  </a:lnTo>
                  <a:lnTo>
                    <a:pt x="1945983" y="915753"/>
                  </a:lnTo>
                  <a:lnTo>
                    <a:pt x="1947916" y="533892"/>
                  </a:lnTo>
                  <a:lnTo>
                    <a:pt x="1948560" y="924197"/>
                  </a:lnTo>
                  <a:lnTo>
                    <a:pt x="1949204" y="893320"/>
                  </a:lnTo>
                  <a:lnTo>
                    <a:pt x="1949849" y="493247"/>
                  </a:lnTo>
                  <a:lnTo>
                    <a:pt x="1950493" y="546201"/>
                  </a:lnTo>
                  <a:lnTo>
                    <a:pt x="1951782" y="1229068"/>
                  </a:lnTo>
                  <a:lnTo>
                    <a:pt x="1952426" y="1033172"/>
                  </a:lnTo>
                  <a:lnTo>
                    <a:pt x="1953071" y="665146"/>
                  </a:lnTo>
                  <a:lnTo>
                    <a:pt x="1953715" y="709478"/>
                  </a:lnTo>
                  <a:lnTo>
                    <a:pt x="1954359" y="880651"/>
                  </a:lnTo>
                  <a:lnTo>
                    <a:pt x="1955004" y="473717"/>
                  </a:lnTo>
                  <a:lnTo>
                    <a:pt x="1955648" y="618457"/>
                  </a:lnTo>
                  <a:lnTo>
                    <a:pt x="1956292" y="684599"/>
                  </a:lnTo>
                  <a:lnTo>
                    <a:pt x="1957581" y="1060386"/>
                  </a:lnTo>
                  <a:lnTo>
                    <a:pt x="1958225" y="677686"/>
                  </a:lnTo>
                  <a:lnTo>
                    <a:pt x="1958870" y="953321"/>
                  </a:lnTo>
                  <a:lnTo>
                    <a:pt x="1959514" y="967438"/>
                  </a:lnTo>
                  <a:lnTo>
                    <a:pt x="1960159" y="1206866"/>
                  </a:lnTo>
                  <a:lnTo>
                    <a:pt x="1961447" y="564092"/>
                  </a:lnTo>
                  <a:lnTo>
                    <a:pt x="1962092" y="629972"/>
                  </a:lnTo>
                  <a:lnTo>
                    <a:pt x="1964025" y="1079108"/>
                  </a:lnTo>
                  <a:lnTo>
                    <a:pt x="1964669" y="862208"/>
                  </a:lnTo>
                  <a:lnTo>
                    <a:pt x="1965313" y="1036399"/>
                  </a:lnTo>
                  <a:lnTo>
                    <a:pt x="1965958" y="947600"/>
                  </a:lnTo>
                  <a:lnTo>
                    <a:pt x="1966602" y="1166408"/>
                  </a:lnTo>
                  <a:lnTo>
                    <a:pt x="1968535" y="717661"/>
                  </a:lnTo>
                  <a:lnTo>
                    <a:pt x="1969824" y="946390"/>
                  </a:lnTo>
                  <a:lnTo>
                    <a:pt x="1971113" y="727879"/>
                  </a:lnTo>
                  <a:lnTo>
                    <a:pt x="1973046" y="942302"/>
                  </a:lnTo>
                  <a:lnTo>
                    <a:pt x="1974335" y="760042"/>
                  </a:lnTo>
                  <a:lnTo>
                    <a:pt x="1975623" y="1023360"/>
                  </a:lnTo>
                  <a:lnTo>
                    <a:pt x="1976268" y="828322"/>
                  </a:lnTo>
                  <a:lnTo>
                    <a:pt x="1976912" y="880276"/>
                  </a:lnTo>
                  <a:lnTo>
                    <a:pt x="1977556" y="947260"/>
                  </a:lnTo>
                  <a:lnTo>
                    <a:pt x="1978201" y="618019"/>
                  </a:lnTo>
                  <a:lnTo>
                    <a:pt x="1978845" y="654105"/>
                  </a:lnTo>
                  <a:lnTo>
                    <a:pt x="1979490" y="984675"/>
                  </a:lnTo>
                  <a:lnTo>
                    <a:pt x="1980134" y="575891"/>
                  </a:lnTo>
                  <a:lnTo>
                    <a:pt x="1981423" y="640581"/>
                  </a:lnTo>
                  <a:lnTo>
                    <a:pt x="1982711" y="1032318"/>
                  </a:lnTo>
                  <a:lnTo>
                    <a:pt x="1984644" y="533160"/>
                  </a:lnTo>
                  <a:lnTo>
                    <a:pt x="1985289" y="1084914"/>
                  </a:lnTo>
                  <a:lnTo>
                    <a:pt x="1985933" y="584717"/>
                  </a:lnTo>
                  <a:lnTo>
                    <a:pt x="1987222" y="750494"/>
                  </a:lnTo>
                  <a:lnTo>
                    <a:pt x="1987866" y="660843"/>
                  </a:lnTo>
                  <a:lnTo>
                    <a:pt x="1989155" y="946623"/>
                  </a:lnTo>
                  <a:lnTo>
                    <a:pt x="1989799" y="898118"/>
                  </a:lnTo>
                  <a:lnTo>
                    <a:pt x="1990444" y="744476"/>
                  </a:lnTo>
                  <a:lnTo>
                    <a:pt x="1991732" y="768821"/>
                  </a:lnTo>
                  <a:lnTo>
                    <a:pt x="1992377" y="793276"/>
                  </a:lnTo>
                  <a:lnTo>
                    <a:pt x="1993021" y="1150794"/>
                  </a:lnTo>
                  <a:lnTo>
                    <a:pt x="1993666" y="770250"/>
                  </a:lnTo>
                  <a:lnTo>
                    <a:pt x="1994954" y="815393"/>
                  </a:lnTo>
                  <a:lnTo>
                    <a:pt x="1995599" y="964880"/>
                  </a:lnTo>
                  <a:lnTo>
                    <a:pt x="1996243" y="917307"/>
                  </a:lnTo>
                  <a:lnTo>
                    <a:pt x="1997532" y="836327"/>
                  </a:lnTo>
                  <a:lnTo>
                    <a:pt x="1998176" y="935240"/>
                  </a:lnTo>
                  <a:lnTo>
                    <a:pt x="1998820" y="824408"/>
                  </a:lnTo>
                  <a:lnTo>
                    <a:pt x="1999465" y="847756"/>
                  </a:lnTo>
                  <a:lnTo>
                    <a:pt x="2000754" y="637251"/>
                  </a:lnTo>
                  <a:lnTo>
                    <a:pt x="2002042" y="798365"/>
                  </a:lnTo>
                  <a:lnTo>
                    <a:pt x="2002687" y="786496"/>
                  </a:lnTo>
                  <a:lnTo>
                    <a:pt x="2003331" y="667710"/>
                  </a:lnTo>
                  <a:lnTo>
                    <a:pt x="2004620" y="978223"/>
                  </a:lnTo>
                  <a:lnTo>
                    <a:pt x="2005264" y="880057"/>
                  </a:lnTo>
                  <a:lnTo>
                    <a:pt x="2005908" y="524330"/>
                  </a:lnTo>
                  <a:lnTo>
                    <a:pt x="2006553" y="527835"/>
                  </a:lnTo>
                  <a:lnTo>
                    <a:pt x="2008486" y="903666"/>
                  </a:lnTo>
                  <a:lnTo>
                    <a:pt x="2009130" y="761043"/>
                  </a:lnTo>
                  <a:lnTo>
                    <a:pt x="2009775" y="998569"/>
                  </a:lnTo>
                  <a:lnTo>
                    <a:pt x="2011063" y="646728"/>
                  </a:lnTo>
                  <a:lnTo>
                    <a:pt x="2012997" y="919071"/>
                  </a:lnTo>
                  <a:lnTo>
                    <a:pt x="2014930" y="818596"/>
                  </a:lnTo>
                  <a:lnTo>
                    <a:pt x="2016218" y="987589"/>
                  </a:lnTo>
                  <a:lnTo>
                    <a:pt x="2016863" y="723893"/>
                  </a:lnTo>
                  <a:lnTo>
                    <a:pt x="2017507" y="891300"/>
                  </a:lnTo>
                  <a:lnTo>
                    <a:pt x="2018796" y="956200"/>
                  </a:lnTo>
                  <a:lnTo>
                    <a:pt x="2019440" y="604792"/>
                  </a:lnTo>
                  <a:lnTo>
                    <a:pt x="2020085" y="1067602"/>
                  </a:lnTo>
                  <a:lnTo>
                    <a:pt x="2020729" y="912590"/>
                  </a:lnTo>
                  <a:lnTo>
                    <a:pt x="2021373" y="892811"/>
                  </a:lnTo>
                  <a:lnTo>
                    <a:pt x="2022662" y="1056962"/>
                  </a:lnTo>
                  <a:lnTo>
                    <a:pt x="2023306" y="500983"/>
                  </a:lnTo>
                  <a:lnTo>
                    <a:pt x="2023951" y="725057"/>
                  </a:lnTo>
                  <a:lnTo>
                    <a:pt x="2025884" y="981046"/>
                  </a:lnTo>
                  <a:lnTo>
                    <a:pt x="2026528" y="693663"/>
                  </a:lnTo>
                  <a:lnTo>
                    <a:pt x="2027173" y="838759"/>
                  </a:lnTo>
                  <a:lnTo>
                    <a:pt x="2028461" y="901875"/>
                  </a:lnTo>
                  <a:lnTo>
                    <a:pt x="2030394" y="752077"/>
                  </a:lnTo>
                  <a:lnTo>
                    <a:pt x="2031039" y="1016156"/>
                  </a:lnTo>
                  <a:lnTo>
                    <a:pt x="2032327" y="523540"/>
                  </a:lnTo>
                  <a:lnTo>
                    <a:pt x="2034261" y="836866"/>
                  </a:lnTo>
                  <a:lnTo>
                    <a:pt x="2034905" y="792642"/>
                  </a:lnTo>
                  <a:lnTo>
                    <a:pt x="2035549" y="548468"/>
                  </a:lnTo>
                  <a:lnTo>
                    <a:pt x="2036194" y="787814"/>
                  </a:lnTo>
                  <a:lnTo>
                    <a:pt x="2036838" y="723192"/>
                  </a:lnTo>
                  <a:lnTo>
                    <a:pt x="2037482" y="785956"/>
                  </a:lnTo>
                  <a:lnTo>
                    <a:pt x="2038127" y="956477"/>
                  </a:lnTo>
                  <a:lnTo>
                    <a:pt x="2038771" y="649462"/>
                  </a:lnTo>
                  <a:lnTo>
                    <a:pt x="2039415" y="896028"/>
                  </a:lnTo>
                  <a:lnTo>
                    <a:pt x="2040704" y="774414"/>
                  </a:lnTo>
                  <a:lnTo>
                    <a:pt x="2041349" y="780274"/>
                  </a:lnTo>
                  <a:lnTo>
                    <a:pt x="2041993" y="697357"/>
                  </a:lnTo>
                  <a:lnTo>
                    <a:pt x="2042637" y="881559"/>
                  </a:lnTo>
                  <a:lnTo>
                    <a:pt x="2043282" y="597871"/>
                  </a:lnTo>
                  <a:lnTo>
                    <a:pt x="2043926" y="789747"/>
                  </a:lnTo>
                  <a:lnTo>
                    <a:pt x="2044570" y="872936"/>
                  </a:lnTo>
                  <a:lnTo>
                    <a:pt x="2045859" y="727756"/>
                  </a:lnTo>
                  <a:lnTo>
                    <a:pt x="2047148" y="862171"/>
                  </a:lnTo>
                  <a:lnTo>
                    <a:pt x="2047792" y="817774"/>
                  </a:lnTo>
                  <a:lnTo>
                    <a:pt x="2048437" y="842911"/>
                  </a:lnTo>
                  <a:lnTo>
                    <a:pt x="2049725" y="672882"/>
                  </a:lnTo>
                  <a:lnTo>
                    <a:pt x="2050370" y="694197"/>
                  </a:lnTo>
                  <a:lnTo>
                    <a:pt x="2051014" y="714182"/>
                  </a:lnTo>
                  <a:lnTo>
                    <a:pt x="2051658" y="1004830"/>
                  </a:lnTo>
                  <a:lnTo>
                    <a:pt x="2052947" y="602558"/>
                  </a:lnTo>
                  <a:lnTo>
                    <a:pt x="2053592" y="640699"/>
                  </a:lnTo>
                  <a:lnTo>
                    <a:pt x="2054236" y="1045084"/>
                  </a:lnTo>
                  <a:lnTo>
                    <a:pt x="2054880" y="790206"/>
                  </a:lnTo>
                  <a:lnTo>
                    <a:pt x="2055525" y="744082"/>
                  </a:lnTo>
                  <a:lnTo>
                    <a:pt x="2056169" y="777757"/>
                  </a:lnTo>
                  <a:lnTo>
                    <a:pt x="2056813" y="917115"/>
                  </a:lnTo>
                  <a:lnTo>
                    <a:pt x="2057458" y="878784"/>
                  </a:lnTo>
                  <a:lnTo>
                    <a:pt x="2058746" y="690510"/>
                  </a:lnTo>
                  <a:lnTo>
                    <a:pt x="2059391" y="715585"/>
                  </a:lnTo>
                  <a:lnTo>
                    <a:pt x="2060035" y="504660"/>
                  </a:lnTo>
                  <a:lnTo>
                    <a:pt x="2060680" y="829859"/>
                  </a:lnTo>
                  <a:lnTo>
                    <a:pt x="2061324" y="681832"/>
                  </a:lnTo>
                  <a:lnTo>
                    <a:pt x="2061968" y="284018"/>
                  </a:lnTo>
                  <a:lnTo>
                    <a:pt x="2063901" y="884907"/>
                  </a:lnTo>
                  <a:lnTo>
                    <a:pt x="2064546" y="850290"/>
                  </a:lnTo>
                  <a:lnTo>
                    <a:pt x="2066479" y="465418"/>
                  </a:lnTo>
                  <a:lnTo>
                    <a:pt x="2067123" y="829422"/>
                  </a:lnTo>
                  <a:lnTo>
                    <a:pt x="2067768" y="776944"/>
                  </a:lnTo>
                  <a:lnTo>
                    <a:pt x="2068412" y="742459"/>
                  </a:lnTo>
                  <a:lnTo>
                    <a:pt x="2069701" y="931138"/>
                  </a:lnTo>
                  <a:lnTo>
                    <a:pt x="2070345" y="823873"/>
                  </a:lnTo>
                  <a:lnTo>
                    <a:pt x="2070989" y="810045"/>
                  </a:lnTo>
                  <a:lnTo>
                    <a:pt x="2072278" y="500121"/>
                  </a:lnTo>
                  <a:lnTo>
                    <a:pt x="2072922" y="699739"/>
                  </a:lnTo>
                  <a:lnTo>
                    <a:pt x="2073567" y="526665"/>
                  </a:lnTo>
                  <a:lnTo>
                    <a:pt x="2075500" y="872313"/>
                  </a:lnTo>
                  <a:lnTo>
                    <a:pt x="2076144" y="324598"/>
                  </a:lnTo>
                  <a:lnTo>
                    <a:pt x="2076789" y="515096"/>
                  </a:lnTo>
                  <a:lnTo>
                    <a:pt x="2077433" y="853987"/>
                  </a:lnTo>
                  <a:lnTo>
                    <a:pt x="2078722" y="797563"/>
                  </a:lnTo>
                  <a:lnTo>
                    <a:pt x="2079366" y="520840"/>
                  </a:lnTo>
                  <a:lnTo>
                    <a:pt x="2080655" y="558478"/>
                  </a:lnTo>
                  <a:lnTo>
                    <a:pt x="2081944" y="722240"/>
                  </a:lnTo>
                  <a:lnTo>
                    <a:pt x="2082588" y="838659"/>
                  </a:lnTo>
                  <a:lnTo>
                    <a:pt x="2083232" y="697220"/>
                  </a:lnTo>
                  <a:lnTo>
                    <a:pt x="2083877" y="883907"/>
                  </a:lnTo>
                  <a:lnTo>
                    <a:pt x="2084521" y="784789"/>
                  </a:lnTo>
                  <a:lnTo>
                    <a:pt x="2085165" y="782996"/>
                  </a:lnTo>
                  <a:lnTo>
                    <a:pt x="2085810" y="635028"/>
                  </a:lnTo>
                  <a:lnTo>
                    <a:pt x="2086454" y="698194"/>
                  </a:lnTo>
                  <a:lnTo>
                    <a:pt x="2087099" y="681386"/>
                  </a:lnTo>
                  <a:lnTo>
                    <a:pt x="2089032" y="1003915"/>
                  </a:lnTo>
                  <a:lnTo>
                    <a:pt x="2090320" y="707349"/>
                  </a:lnTo>
                  <a:lnTo>
                    <a:pt x="2090965" y="751019"/>
                  </a:lnTo>
                  <a:lnTo>
                    <a:pt x="2091609" y="926513"/>
                  </a:lnTo>
                  <a:lnTo>
                    <a:pt x="2092253" y="830448"/>
                  </a:lnTo>
                  <a:lnTo>
                    <a:pt x="2092898" y="836058"/>
                  </a:lnTo>
                  <a:lnTo>
                    <a:pt x="2094187" y="599841"/>
                  </a:lnTo>
                  <a:lnTo>
                    <a:pt x="2094831" y="963819"/>
                  </a:lnTo>
                  <a:lnTo>
                    <a:pt x="2096120" y="910461"/>
                  </a:lnTo>
                  <a:lnTo>
                    <a:pt x="2097408" y="609988"/>
                  </a:lnTo>
                  <a:lnTo>
                    <a:pt x="2098053" y="655026"/>
                  </a:lnTo>
                  <a:lnTo>
                    <a:pt x="2098697" y="605608"/>
                  </a:lnTo>
                  <a:lnTo>
                    <a:pt x="2099341" y="894148"/>
                  </a:lnTo>
                  <a:lnTo>
                    <a:pt x="2100630" y="888857"/>
                  </a:lnTo>
                  <a:lnTo>
                    <a:pt x="2101275" y="901459"/>
                  </a:lnTo>
                  <a:lnTo>
                    <a:pt x="2101919" y="467807"/>
                  </a:lnTo>
                  <a:lnTo>
                    <a:pt x="2102563" y="748733"/>
                  </a:lnTo>
                  <a:lnTo>
                    <a:pt x="2103208" y="958637"/>
                  </a:lnTo>
                  <a:lnTo>
                    <a:pt x="2103852" y="657105"/>
                  </a:lnTo>
                  <a:lnTo>
                    <a:pt x="2104496" y="805814"/>
                  </a:lnTo>
                  <a:lnTo>
                    <a:pt x="2106429" y="1016836"/>
                  </a:lnTo>
                  <a:lnTo>
                    <a:pt x="2109007" y="629387"/>
                  </a:lnTo>
                  <a:lnTo>
                    <a:pt x="2109651" y="703114"/>
                  </a:lnTo>
                  <a:lnTo>
                    <a:pt x="2110296" y="867842"/>
                  </a:lnTo>
                  <a:lnTo>
                    <a:pt x="2110940" y="523140"/>
                  </a:lnTo>
                  <a:lnTo>
                    <a:pt x="2111584" y="729740"/>
                  </a:lnTo>
                  <a:lnTo>
                    <a:pt x="2112229" y="652356"/>
                  </a:lnTo>
                  <a:lnTo>
                    <a:pt x="2112873" y="693813"/>
                  </a:lnTo>
                  <a:lnTo>
                    <a:pt x="2113517" y="852643"/>
                  </a:lnTo>
                  <a:lnTo>
                    <a:pt x="2114162" y="158869"/>
                  </a:lnTo>
                  <a:lnTo>
                    <a:pt x="2114806" y="659349"/>
                  </a:lnTo>
                  <a:lnTo>
                    <a:pt x="2117384" y="924505"/>
                  </a:lnTo>
                  <a:lnTo>
                    <a:pt x="2118028" y="535687"/>
                  </a:lnTo>
                  <a:lnTo>
                    <a:pt x="2118672" y="1063312"/>
                  </a:lnTo>
                  <a:lnTo>
                    <a:pt x="2119317" y="847164"/>
                  </a:lnTo>
                  <a:lnTo>
                    <a:pt x="2121250" y="936180"/>
                  </a:lnTo>
                  <a:lnTo>
                    <a:pt x="2121894" y="584912"/>
                  </a:lnTo>
                  <a:lnTo>
                    <a:pt x="2122539" y="1041443"/>
                  </a:lnTo>
                  <a:lnTo>
                    <a:pt x="2123183" y="980601"/>
                  </a:lnTo>
                  <a:lnTo>
                    <a:pt x="2125116" y="704051"/>
                  </a:lnTo>
                  <a:lnTo>
                    <a:pt x="2125760" y="779943"/>
                  </a:lnTo>
                  <a:lnTo>
                    <a:pt x="2126405" y="694361"/>
                  </a:lnTo>
                  <a:lnTo>
                    <a:pt x="2127049" y="560966"/>
                  </a:lnTo>
                  <a:lnTo>
                    <a:pt x="2128982" y="1005522"/>
                  </a:lnTo>
                  <a:lnTo>
                    <a:pt x="2130915" y="387351"/>
                  </a:lnTo>
                  <a:lnTo>
                    <a:pt x="2132204" y="915533"/>
                  </a:lnTo>
                  <a:lnTo>
                    <a:pt x="2132848" y="861847"/>
                  </a:lnTo>
                  <a:lnTo>
                    <a:pt x="2134137" y="646218"/>
                  </a:lnTo>
                  <a:lnTo>
                    <a:pt x="2134782" y="718076"/>
                  </a:lnTo>
                  <a:lnTo>
                    <a:pt x="2135426" y="688359"/>
                  </a:lnTo>
                  <a:lnTo>
                    <a:pt x="2136070" y="794573"/>
                  </a:lnTo>
                  <a:lnTo>
                    <a:pt x="2138003" y="378972"/>
                  </a:lnTo>
                  <a:lnTo>
                    <a:pt x="2139936" y="931950"/>
                  </a:lnTo>
                  <a:lnTo>
                    <a:pt x="2141225" y="614000"/>
                  </a:lnTo>
                  <a:lnTo>
                    <a:pt x="2141870" y="844424"/>
                  </a:lnTo>
                  <a:lnTo>
                    <a:pt x="2142514" y="657138"/>
                  </a:lnTo>
                  <a:lnTo>
                    <a:pt x="2143158" y="497132"/>
                  </a:lnTo>
                  <a:lnTo>
                    <a:pt x="2143803" y="615327"/>
                  </a:lnTo>
                  <a:lnTo>
                    <a:pt x="2144447" y="580738"/>
                  </a:lnTo>
                  <a:lnTo>
                    <a:pt x="2147024" y="1221510"/>
                  </a:lnTo>
                  <a:lnTo>
                    <a:pt x="2148958" y="544921"/>
                  </a:lnTo>
                  <a:lnTo>
                    <a:pt x="2149602" y="636469"/>
                  </a:lnTo>
                  <a:lnTo>
                    <a:pt x="2150246" y="1116107"/>
                  </a:lnTo>
                  <a:lnTo>
                    <a:pt x="2150891" y="661475"/>
                  </a:lnTo>
                  <a:lnTo>
                    <a:pt x="2151535" y="812384"/>
                  </a:lnTo>
                  <a:lnTo>
                    <a:pt x="2152179" y="635583"/>
                  </a:lnTo>
                  <a:lnTo>
                    <a:pt x="2152824" y="592076"/>
                  </a:lnTo>
                  <a:lnTo>
                    <a:pt x="2153468" y="678612"/>
                  </a:lnTo>
                  <a:lnTo>
                    <a:pt x="2154112" y="543650"/>
                  </a:lnTo>
                  <a:lnTo>
                    <a:pt x="2154757" y="636108"/>
                  </a:lnTo>
                  <a:lnTo>
                    <a:pt x="2155401" y="715563"/>
                  </a:lnTo>
                  <a:lnTo>
                    <a:pt x="2156046" y="702973"/>
                  </a:lnTo>
                  <a:lnTo>
                    <a:pt x="2156690" y="699736"/>
                  </a:lnTo>
                  <a:lnTo>
                    <a:pt x="2157979" y="841126"/>
                  </a:lnTo>
                  <a:lnTo>
                    <a:pt x="2158623" y="782473"/>
                  </a:lnTo>
                  <a:lnTo>
                    <a:pt x="2159267" y="705699"/>
                  </a:lnTo>
                  <a:lnTo>
                    <a:pt x="2159912" y="900062"/>
                  </a:lnTo>
                  <a:lnTo>
                    <a:pt x="2160556" y="812774"/>
                  </a:lnTo>
                  <a:lnTo>
                    <a:pt x="2161201" y="530405"/>
                  </a:lnTo>
                  <a:lnTo>
                    <a:pt x="2161845" y="852848"/>
                  </a:lnTo>
                  <a:lnTo>
                    <a:pt x="2162489" y="932362"/>
                  </a:lnTo>
                  <a:lnTo>
                    <a:pt x="2163134" y="610242"/>
                  </a:lnTo>
                  <a:lnTo>
                    <a:pt x="2163778" y="1018769"/>
                  </a:lnTo>
                  <a:lnTo>
                    <a:pt x="2164422" y="526224"/>
                  </a:lnTo>
                  <a:lnTo>
                    <a:pt x="2165067" y="688760"/>
                  </a:lnTo>
                  <a:lnTo>
                    <a:pt x="2165711" y="879719"/>
                  </a:lnTo>
                  <a:lnTo>
                    <a:pt x="2167644" y="562393"/>
                  </a:lnTo>
                  <a:lnTo>
                    <a:pt x="2170222" y="877195"/>
                  </a:lnTo>
                  <a:lnTo>
                    <a:pt x="2170866" y="847249"/>
                  </a:lnTo>
                  <a:lnTo>
                    <a:pt x="2171510" y="853586"/>
                  </a:lnTo>
                  <a:lnTo>
                    <a:pt x="2172155" y="886405"/>
                  </a:lnTo>
                  <a:lnTo>
                    <a:pt x="2172799" y="513534"/>
                  </a:lnTo>
                  <a:lnTo>
                    <a:pt x="2173443" y="816109"/>
                  </a:lnTo>
                  <a:lnTo>
                    <a:pt x="2174088" y="809799"/>
                  </a:lnTo>
                  <a:lnTo>
                    <a:pt x="2174732" y="729231"/>
                  </a:lnTo>
                  <a:lnTo>
                    <a:pt x="2175377" y="839697"/>
                  </a:lnTo>
                  <a:lnTo>
                    <a:pt x="2176021" y="708931"/>
                  </a:lnTo>
                  <a:lnTo>
                    <a:pt x="2176665" y="654967"/>
                  </a:lnTo>
                  <a:lnTo>
                    <a:pt x="2177310" y="947336"/>
                  </a:lnTo>
                  <a:lnTo>
                    <a:pt x="2177954" y="623133"/>
                  </a:lnTo>
                  <a:lnTo>
                    <a:pt x="2178598" y="591442"/>
                  </a:lnTo>
                  <a:lnTo>
                    <a:pt x="2179243" y="396131"/>
                  </a:lnTo>
                  <a:lnTo>
                    <a:pt x="2179887" y="843693"/>
                  </a:lnTo>
                  <a:lnTo>
                    <a:pt x="2180531" y="499990"/>
                  </a:lnTo>
                  <a:lnTo>
                    <a:pt x="2181176" y="501720"/>
                  </a:lnTo>
                  <a:lnTo>
                    <a:pt x="2181820" y="723795"/>
                  </a:lnTo>
                  <a:lnTo>
                    <a:pt x="2182465" y="509853"/>
                  </a:lnTo>
                  <a:lnTo>
                    <a:pt x="2183109" y="478661"/>
                  </a:lnTo>
                  <a:lnTo>
                    <a:pt x="2185042" y="873003"/>
                  </a:lnTo>
                  <a:lnTo>
                    <a:pt x="2185686" y="679414"/>
                  </a:lnTo>
                  <a:lnTo>
                    <a:pt x="2186331" y="796797"/>
                  </a:lnTo>
                  <a:lnTo>
                    <a:pt x="2186975" y="775404"/>
                  </a:lnTo>
                  <a:lnTo>
                    <a:pt x="2187619" y="819798"/>
                  </a:lnTo>
                  <a:lnTo>
                    <a:pt x="2188264" y="774854"/>
                  </a:lnTo>
                  <a:lnTo>
                    <a:pt x="2188908" y="531500"/>
                  </a:lnTo>
                  <a:lnTo>
                    <a:pt x="2189553" y="604866"/>
                  </a:lnTo>
                  <a:lnTo>
                    <a:pt x="2191486" y="777879"/>
                  </a:lnTo>
                  <a:lnTo>
                    <a:pt x="2192130" y="770544"/>
                  </a:lnTo>
                  <a:lnTo>
                    <a:pt x="2192774" y="836036"/>
                  </a:lnTo>
                  <a:lnTo>
                    <a:pt x="2193419" y="641854"/>
                  </a:lnTo>
                  <a:lnTo>
                    <a:pt x="2194063" y="738574"/>
                  </a:lnTo>
                  <a:lnTo>
                    <a:pt x="2194708" y="689017"/>
                  </a:lnTo>
                  <a:lnTo>
                    <a:pt x="2195996" y="1029805"/>
                  </a:lnTo>
                  <a:lnTo>
                    <a:pt x="2196641" y="887872"/>
                  </a:lnTo>
                  <a:lnTo>
                    <a:pt x="2197285" y="812306"/>
                  </a:lnTo>
                  <a:lnTo>
                    <a:pt x="2197929" y="478744"/>
                  </a:lnTo>
                  <a:lnTo>
                    <a:pt x="2198574" y="759546"/>
                  </a:lnTo>
                  <a:lnTo>
                    <a:pt x="2199862" y="998803"/>
                  </a:lnTo>
                  <a:lnTo>
                    <a:pt x="2200507" y="708580"/>
                  </a:lnTo>
                  <a:lnTo>
                    <a:pt x="2201151" y="873851"/>
                  </a:lnTo>
                  <a:lnTo>
                    <a:pt x="2201796" y="946404"/>
                  </a:lnTo>
                  <a:lnTo>
                    <a:pt x="2202440" y="570249"/>
                  </a:lnTo>
                  <a:lnTo>
                    <a:pt x="2203729" y="620608"/>
                  </a:lnTo>
                  <a:lnTo>
                    <a:pt x="2204373" y="854392"/>
                  </a:lnTo>
                  <a:lnTo>
                    <a:pt x="2205017" y="687041"/>
                  </a:lnTo>
                  <a:lnTo>
                    <a:pt x="2205662" y="701319"/>
                  </a:lnTo>
                  <a:lnTo>
                    <a:pt x="2207595" y="1022452"/>
                  </a:lnTo>
                  <a:lnTo>
                    <a:pt x="2208239" y="195081"/>
                  </a:lnTo>
                  <a:lnTo>
                    <a:pt x="2208884" y="774648"/>
                  </a:lnTo>
                  <a:lnTo>
                    <a:pt x="2209528" y="761832"/>
                  </a:lnTo>
                  <a:lnTo>
                    <a:pt x="2210172" y="614973"/>
                  </a:lnTo>
                  <a:lnTo>
                    <a:pt x="2210817" y="771420"/>
                  </a:lnTo>
                  <a:lnTo>
                    <a:pt x="2211461" y="815030"/>
                  </a:lnTo>
                  <a:lnTo>
                    <a:pt x="2213394" y="549771"/>
                  </a:lnTo>
                  <a:lnTo>
                    <a:pt x="2214038" y="694148"/>
                  </a:lnTo>
                  <a:lnTo>
                    <a:pt x="2214683" y="822540"/>
                  </a:lnTo>
                  <a:lnTo>
                    <a:pt x="2216616" y="530489"/>
                  </a:lnTo>
                  <a:lnTo>
                    <a:pt x="2217260" y="436320"/>
                  </a:lnTo>
                  <a:lnTo>
                    <a:pt x="2217905" y="866453"/>
                  </a:lnTo>
                  <a:lnTo>
                    <a:pt x="2218549" y="709387"/>
                  </a:lnTo>
                  <a:lnTo>
                    <a:pt x="2219193" y="517922"/>
                  </a:lnTo>
                  <a:lnTo>
                    <a:pt x="2219838" y="682062"/>
                  </a:lnTo>
                  <a:lnTo>
                    <a:pt x="2221126" y="862890"/>
                  </a:lnTo>
                  <a:lnTo>
                    <a:pt x="2221771" y="513296"/>
                  </a:lnTo>
                  <a:lnTo>
                    <a:pt x="2222415" y="556895"/>
                  </a:lnTo>
                  <a:lnTo>
                    <a:pt x="2223060" y="959590"/>
                  </a:lnTo>
                  <a:lnTo>
                    <a:pt x="2223704" y="528608"/>
                  </a:lnTo>
                  <a:lnTo>
                    <a:pt x="2226281" y="800418"/>
                  </a:lnTo>
                  <a:lnTo>
                    <a:pt x="2227570" y="324920"/>
                  </a:lnTo>
                  <a:lnTo>
                    <a:pt x="2228214" y="1121005"/>
                  </a:lnTo>
                  <a:lnTo>
                    <a:pt x="2228859" y="770356"/>
                  </a:lnTo>
                  <a:lnTo>
                    <a:pt x="2229503" y="706955"/>
                  </a:lnTo>
                  <a:lnTo>
                    <a:pt x="2230792" y="1048333"/>
                  </a:lnTo>
                  <a:lnTo>
                    <a:pt x="2232725" y="1000433"/>
                  </a:lnTo>
                  <a:lnTo>
                    <a:pt x="2234658" y="733718"/>
                  </a:lnTo>
                  <a:lnTo>
                    <a:pt x="2235947" y="979904"/>
                  </a:lnTo>
                  <a:lnTo>
                    <a:pt x="2237880" y="479797"/>
                  </a:lnTo>
                  <a:lnTo>
                    <a:pt x="2238524" y="579110"/>
                  </a:lnTo>
                  <a:lnTo>
                    <a:pt x="2240457" y="1011629"/>
                  </a:lnTo>
                  <a:lnTo>
                    <a:pt x="2241102" y="943478"/>
                  </a:lnTo>
                  <a:lnTo>
                    <a:pt x="2241746" y="1111037"/>
                  </a:lnTo>
                  <a:lnTo>
                    <a:pt x="2243035" y="670191"/>
                  </a:lnTo>
                  <a:lnTo>
                    <a:pt x="2244324" y="677472"/>
                  </a:lnTo>
                  <a:lnTo>
                    <a:pt x="2245612" y="1077103"/>
                  </a:lnTo>
                  <a:lnTo>
                    <a:pt x="2246257" y="775001"/>
                  </a:lnTo>
                  <a:lnTo>
                    <a:pt x="2247545" y="798580"/>
                  </a:lnTo>
                  <a:lnTo>
                    <a:pt x="2248190" y="784272"/>
                  </a:lnTo>
                  <a:lnTo>
                    <a:pt x="2248834" y="499969"/>
                  </a:lnTo>
                  <a:lnTo>
                    <a:pt x="2249479" y="713300"/>
                  </a:lnTo>
                  <a:lnTo>
                    <a:pt x="2250123" y="816533"/>
                  </a:lnTo>
                  <a:lnTo>
                    <a:pt x="2250767" y="792823"/>
                  </a:lnTo>
                  <a:lnTo>
                    <a:pt x="2251412" y="651656"/>
                  </a:lnTo>
                  <a:lnTo>
                    <a:pt x="2252056" y="914155"/>
                  </a:lnTo>
                  <a:lnTo>
                    <a:pt x="2252700" y="690925"/>
                  </a:lnTo>
                  <a:lnTo>
                    <a:pt x="2254633" y="932939"/>
                  </a:lnTo>
                  <a:lnTo>
                    <a:pt x="2255278" y="889426"/>
                  </a:lnTo>
                  <a:lnTo>
                    <a:pt x="2255922" y="572153"/>
                  </a:lnTo>
                  <a:lnTo>
                    <a:pt x="2256567" y="971677"/>
                  </a:lnTo>
                  <a:lnTo>
                    <a:pt x="2257855" y="398261"/>
                  </a:lnTo>
                  <a:lnTo>
                    <a:pt x="2258500" y="525879"/>
                  </a:lnTo>
                  <a:lnTo>
                    <a:pt x="2259144" y="1035931"/>
                  </a:lnTo>
                  <a:lnTo>
                    <a:pt x="2259788" y="1001491"/>
                  </a:lnTo>
                  <a:lnTo>
                    <a:pt x="2261721" y="689819"/>
                  </a:lnTo>
                  <a:lnTo>
                    <a:pt x="2262366" y="920700"/>
                  </a:lnTo>
                  <a:lnTo>
                    <a:pt x="2263010" y="896571"/>
                  </a:lnTo>
                  <a:lnTo>
                    <a:pt x="2263655" y="662275"/>
                  </a:lnTo>
                  <a:lnTo>
                    <a:pt x="2264299" y="850302"/>
                  </a:lnTo>
                  <a:lnTo>
                    <a:pt x="2265588" y="972676"/>
                  </a:lnTo>
                  <a:lnTo>
                    <a:pt x="2266232" y="848184"/>
                  </a:lnTo>
                  <a:lnTo>
                    <a:pt x="2266876" y="1029844"/>
                  </a:lnTo>
                  <a:lnTo>
                    <a:pt x="2268165" y="709768"/>
                  </a:lnTo>
                  <a:lnTo>
                    <a:pt x="2268810" y="928331"/>
                  </a:lnTo>
                  <a:lnTo>
                    <a:pt x="2269454" y="843979"/>
                  </a:lnTo>
                  <a:lnTo>
                    <a:pt x="2270743" y="733532"/>
                  </a:lnTo>
                  <a:lnTo>
                    <a:pt x="2271387" y="754073"/>
                  </a:lnTo>
                  <a:lnTo>
                    <a:pt x="2272031" y="806872"/>
                  </a:lnTo>
                  <a:lnTo>
                    <a:pt x="2272676" y="611593"/>
                  </a:lnTo>
                  <a:lnTo>
                    <a:pt x="2273964" y="646110"/>
                  </a:lnTo>
                  <a:lnTo>
                    <a:pt x="2274609" y="536323"/>
                  </a:lnTo>
                  <a:lnTo>
                    <a:pt x="2276542" y="851228"/>
                  </a:lnTo>
                  <a:lnTo>
                    <a:pt x="2277186" y="841097"/>
                  </a:lnTo>
                  <a:lnTo>
                    <a:pt x="2277831" y="801313"/>
                  </a:lnTo>
                  <a:lnTo>
                    <a:pt x="2279119" y="666878"/>
                  </a:lnTo>
                  <a:lnTo>
                    <a:pt x="2280408" y="930176"/>
                  </a:lnTo>
                  <a:lnTo>
                    <a:pt x="2281697" y="735943"/>
                  </a:lnTo>
                  <a:lnTo>
                    <a:pt x="2282341" y="757863"/>
                  </a:lnTo>
                  <a:lnTo>
                    <a:pt x="2282986" y="683614"/>
                  </a:lnTo>
                  <a:lnTo>
                    <a:pt x="2283630" y="868834"/>
                  </a:lnTo>
                  <a:lnTo>
                    <a:pt x="2284274" y="840986"/>
                  </a:lnTo>
                  <a:lnTo>
                    <a:pt x="2286207" y="616129"/>
                  </a:lnTo>
                  <a:lnTo>
                    <a:pt x="2286852" y="1165531"/>
                  </a:lnTo>
                  <a:lnTo>
                    <a:pt x="2287496" y="731940"/>
                  </a:lnTo>
                  <a:lnTo>
                    <a:pt x="2288140" y="924776"/>
                  </a:lnTo>
                  <a:lnTo>
                    <a:pt x="2288785" y="722904"/>
                  </a:lnTo>
                  <a:lnTo>
                    <a:pt x="2289429" y="912752"/>
                  </a:lnTo>
                  <a:lnTo>
                    <a:pt x="2290074" y="731632"/>
                  </a:lnTo>
                  <a:lnTo>
                    <a:pt x="2290718" y="807914"/>
                  </a:lnTo>
                  <a:lnTo>
                    <a:pt x="2291362" y="1153820"/>
                  </a:lnTo>
                  <a:lnTo>
                    <a:pt x="2292007" y="1078709"/>
                  </a:lnTo>
                  <a:lnTo>
                    <a:pt x="2292651" y="452014"/>
                  </a:lnTo>
                  <a:lnTo>
                    <a:pt x="2293295" y="979165"/>
                  </a:lnTo>
                  <a:lnTo>
                    <a:pt x="2294584" y="529773"/>
                  </a:lnTo>
                  <a:lnTo>
                    <a:pt x="2295228" y="1021321"/>
                  </a:lnTo>
                  <a:lnTo>
                    <a:pt x="2295873" y="670911"/>
                  </a:lnTo>
                  <a:lnTo>
                    <a:pt x="2297162" y="560699"/>
                  </a:lnTo>
                  <a:lnTo>
                    <a:pt x="2299095" y="869517"/>
                  </a:lnTo>
                  <a:lnTo>
                    <a:pt x="2299739" y="533075"/>
                  </a:lnTo>
                  <a:lnTo>
                    <a:pt x="2301028" y="536647"/>
                  </a:lnTo>
                  <a:lnTo>
                    <a:pt x="2301672" y="459688"/>
                  </a:lnTo>
                  <a:lnTo>
                    <a:pt x="2302961" y="1002057"/>
                  </a:lnTo>
                  <a:lnTo>
                    <a:pt x="2303605" y="522138"/>
                  </a:lnTo>
                  <a:lnTo>
                    <a:pt x="2304250" y="847093"/>
                  </a:lnTo>
                  <a:lnTo>
                    <a:pt x="2304894" y="634426"/>
                  </a:lnTo>
                  <a:lnTo>
                    <a:pt x="2305538" y="827054"/>
                  </a:lnTo>
                  <a:lnTo>
                    <a:pt x="2306827" y="544365"/>
                  </a:lnTo>
                  <a:lnTo>
                    <a:pt x="2307471" y="720409"/>
                  </a:lnTo>
                  <a:lnTo>
                    <a:pt x="2308116" y="1042059"/>
                  </a:lnTo>
                  <a:lnTo>
                    <a:pt x="2308760" y="709546"/>
                  </a:lnTo>
                  <a:lnTo>
                    <a:pt x="2309405" y="688769"/>
                  </a:lnTo>
                  <a:lnTo>
                    <a:pt x="2310049" y="816313"/>
                  </a:lnTo>
                  <a:lnTo>
                    <a:pt x="2310693" y="643899"/>
                  </a:lnTo>
                  <a:lnTo>
                    <a:pt x="2311982" y="1005833"/>
                  </a:lnTo>
                  <a:lnTo>
                    <a:pt x="2312626" y="830500"/>
                  </a:lnTo>
                  <a:lnTo>
                    <a:pt x="2313271" y="1222898"/>
                  </a:lnTo>
                  <a:lnTo>
                    <a:pt x="2313915" y="911715"/>
                  </a:lnTo>
                  <a:lnTo>
                    <a:pt x="2314559" y="636406"/>
                  </a:lnTo>
                  <a:lnTo>
                    <a:pt x="2315204" y="680193"/>
                  </a:lnTo>
                  <a:lnTo>
                    <a:pt x="2317137" y="778727"/>
                  </a:lnTo>
                  <a:lnTo>
                    <a:pt x="2319714" y="620863"/>
                  </a:lnTo>
                  <a:lnTo>
                    <a:pt x="2321003" y="891936"/>
                  </a:lnTo>
                  <a:lnTo>
                    <a:pt x="2321647" y="719418"/>
                  </a:lnTo>
                  <a:lnTo>
                    <a:pt x="2322292" y="899161"/>
                  </a:lnTo>
                  <a:lnTo>
                    <a:pt x="2322936" y="933959"/>
                  </a:lnTo>
                  <a:lnTo>
                    <a:pt x="2323581" y="826366"/>
                  </a:lnTo>
                  <a:lnTo>
                    <a:pt x="2324225" y="943557"/>
                  </a:lnTo>
                  <a:lnTo>
                    <a:pt x="2324869" y="1008549"/>
                  </a:lnTo>
                  <a:lnTo>
                    <a:pt x="2325514" y="792795"/>
                  </a:lnTo>
                  <a:lnTo>
                    <a:pt x="2326158" y="823133"/>
                  </a:lnTo>
                  <a:lnTo>
                    <a:pt x="2327447" y="808751"/>
                  </a:lnTo>
                  <a:lnTo>
                    <a:pt x="2328091" y="1037171"/>
                  </a:lnTo>
                  <a:lnTo>
                    <a:pt x="2329380" y="674682"/>
                  </a:lnTo>
                  <a:lnTo>
                    <a:pt x="2330024" y="796564"/>
                  </a:lnTo>
                  <a:lnTo>
                    <a:pt x="2330669" y="824577"/>
                  </a:lnTo>
                  <a:lnTo>
                    <a:pt x="2331313" y="942765"/>
                  </a:lnTo>
                  <a:lnTo>
                    <a:pt x="2332602" y="678865"/>
                  </a:lnTo>
                  <a:lnTo>
                    <a:pt x="2333246" y="747981"/>
                  </a:lnTo>
                  <a:lnTo>
                    <a:pt x="2333890" y="777763"/>
                  </a:lnTo>
                  <a:lnTo>
                    <a:pt x="2334535" y="993884"/>
                  </a:lnTo>
                  <a:lnTo>
                    <a:pt x="2335179" y="680863"/>
                  </a:lnTo>
                  <a:lnTo>
                    <a:pt x="2335823" y="827069"/>
                  </a:lnTo>
                  <a:lnTo>
                    <a:pt x="2337112" y="742749"/>
                  </a:lnTo>
                  <a:lnTo>
                    <a:pt x="2337757" y="1013290"/>
                  </a:lnTo>
                  <a:lnTo>
                    <a:pt x="2338401" y="925909"/>
                  </a:lnTo>
                  <a:lnTo>
                    <a:pt x="2339045" y="845341"/>
                  </a:lnTo>
                  <a:lnTo>
                    <a:pt x="2339690" y="956170"/>
                  </a:lnTo>
                  <a:lnTo>
                    <a:pt x="2341623" y="407095"/>
                  </a:lnTo>
                  <a:lnTo>
                    <a:pt x="2342912" y="828814"/>
                  </a:lnTo>
                  <a:lnTo>
                    <a:pt x="2343556" y="808277"/>
                  </a:lnTo>
                  <a:lnTo>
                    <a:pt x="2344845" y="475730"/>
                  </a:lnTo>
                  <a:lnTo>
                    <a:pt x="2346778" y="1137413"/>
                  </a:lnTo>
                  <a:lnTo>
                    <a:pt x="2349355" y="532690"/>
                  </a:lnTo>
                  <a:lnTo>
                    <a:pt x="2350000" y="790080"/>
                  </a:lnTo>
                  <a:lnTo>
                    <a:pt x="2350644" y="742760"/>
                  </a:lnTo>
                  <a:lnTo>
                    <a:pt x="2351288" y="526155"/>
                  </a:lnTo>
                  <a:lnTo>
                    <a:pt x="2353221" y="942015"/>
                  </a:lnTo>
                  <a:lnTo>
                    <a:pt x="2353866" y="527950"/>
                  </a:lnTo>
                  <a:lnTo>
                    <a:pt x="2354510" y="701198"/>
                  </a:lnTo>
                  <a:lnTo>
                    <a:pt x="2355154" y="1089163"/>
                  </a:lnTo>
                  <a:lnTo>
                    <a:pt x="2355799" y="847527"/>
                  </a:lnTo>
                  <a:lnTo>
                    <a:pt x="2356443" y="593762"/>
                  </a:lnTo>
                  <a:lnTo>
                    <a:pt x="2357088" y="688501"/>
                  </a:lnTo>
                  <a:lnTo>
                    <a:pt x="2358376" y="846105"/>
                  </a:lnTo>
                  <a:lnTo>
                    <a:pt x="2359021" y="613954"/>
                  </a:lnTo>
                  <a:lnTo>
                    <a:pt x="2359665" y="973076"/>
                  </a:lnTo>
                  <a:lnTo>
                    <a:pt x="2360954" y="511231"/>
                  </a:lnTo>
                  <a:lnTo>
                    <a:pt x="2361598" y="936933"/>
                  </a:lnTo>
                  <a:lnTo>
                    <a:pt x="2362242" y="740478"/>
                  </a:lnTo>
                  <a:lnTo>
                    <a:pt x="2363531" y="950386"/>
                  </a:lnTo>
                  <a:lnTo>
                    <a:pt x="2364176" y="619529"/>
                  </a:lnTo>
                  <a:lnTo>
                    <a:pt x="2364820" y="622683"/>
                  </a:lnTo>
                  <a:lnTo>
                    <a:pt x="2366109" y="1032432"/>
                  </a:lnTo>
                  <a:lnTo>
                    <a:pt x="2366753" y="560709"/>
                  </a:lnTo>
                  <a:lnTo>
                    <a:pt x="2367397" y="682764"/>
                  </a:lnTo>
                  <a:lnTo>
                    <a:pt x="2368042" y="863922"/>
                  </a:lnTo>
                  <a:lnTo>
                    <a:pt x="2368686" y="603517"/>
                  </a:lnTo>
                  <a:lnTo>
                    <a:pt x="2369330" y="719763"/>
                  </a:lnTo>
                  <a:lnTo>
                    <a:pt x="2371264" y="896034"/>
                  </a:lnTo>
                  <a:lnTo>
                    <a:pt x="2372552" y="576261"/>
                  </a:lnTo>
                  <a:lnTo>
                    <a:pt x="2374485" y="1057340"/>
                  </a:lnTo>
                  <a:lnTo>
                    <a:pt x="2375130" y="587038"/>
                  </a:lnTo>
                  <a:lnTo>
                    <a:pt x="2375774" y="713225"/>
                  </a:lnTo>
                  <a:lnTo>
                    <a:pt x="2376418" y="944535"/>
                  </a:lnTo>
                  <a:lnTo>
                    <a:pt x="2377063" y="762082"/>
                  </a:lnTo>
                  <a:lnTo>
                    <a:pt x="2378996" y="659781"/>
                  </a:lnTo>
                  <a:lnTo>
                    <a:pt x="2379640" y="883346"/>
                  </a:lnTo>
                  <a:lnTo>
                    <a:pt x="2380285" y="777956"/>
                  </a:lnTo>
                  <a:lnTo>
                    <a:pt x="2380929" y="827955"/>
                  </a:lnTo>
                  <a:lnTo>
                    <a:pt x="2381573" y="821850"/>
                  </a:lnTo>
                  <a:lnTo>
                    <a:pt x="2382862" y="770931"/>
                  </a:lnTo>
                  <a:lnTo>
                    <a:pt x="2384151" y="1011763"/>
                  </a:lnTo>
                  <a:lnTo>
                    <a:pt x="2386084" y="725358"/>
                  </a:lnTo>
                  <a:lnTo>
                    <a:pt x="2389950" y="1208245"/>
                  </a:lnTo>
                  <a:lnTo>
                    <a:pt x="2391883" y="568414"/>
                  </a:lnTo>
                  <a:lnTo>
                    <a:pt x="2392528" y="745270"/>
                  </a:lnTo>
                  <a:lnTo>
                    <a:pt x="2393172" y="503955"/>
                  </a:lnTo>
                  <a:lnTo>
                    <a:pt x="2393816" y="914702"/>
                  </a:lnTo>
                  <a:lnTo>
                    <a:pt x="2394461" y="747655"/>
                  </a:lnTo>
                  <a:lnTo>
                    <a:pt x="2395105" y="686508"/>
                  </a:lnTo>
                  <a:lnTo>
                    <a:pt x="2397038" y="1236817"/>
                  </a:lnTo>
                  <a:lnTo>
                    <a:pt x="2398327" y="778327"/>
                  </a:lnTo>
                  <a:lnTo>
                    <a:pt x="2398971" y="887730"/>
                  </a:lnTo>
                  <a:lnTo>
                    <a:pt x="2400260" y="684930"/>
                  </a:lnTo>
                  <a:lnTo>
                    <a:pt x="2400904" y="709776"/>
                  </a:lnTo>
                  <a:lnTo>
                    <a:pt x="2401549" y="774573"/>
                  </a:lnTo>
                  <a:lnTo>
                    <a:pt x="2402193" y="648459"/>
                  </a:lnTo>
                  <a:lnTo>
                    <a:pt x="2403482" y="651066"/>
                  </a:lnTo>
                  <a:lnTo>
                    <a:pt x="2404771" y="650579"/>
                  </a:lnTo>
                  <a:lnTo>
                    <a:pt x="2405415" y="883443"/>
                  </a:lnTo>
                  <a:lnTo>
                    <a:pt x="2406059" y="629823"/>
                  </a:lnTo>
                  <a:lnTo>
                    <a:pt x="2407348" y="663689"/>
                  </a:lnTo>
                  <a:lnTo>
                    <a:pt x="2407992" y="861365"/>
                  </a:lnTo>
                  <a:lnTo>
                    <a:pt x="2408637" y="771678"/>
                  </a:lnTo>
                  <a:lnTo>
                    <a:pt x="2409281" y="392884"/>
                  </a:lnTo>
                  <a:lnTo>
                    <a:pt x="2411214" y="1006822"/>
                  </a:lnTo>
                  <a:lnTo>
                    <a:pt x="2413147" y="783742"/>
                  </a:lnTo>
                  <a:lnTo>
                    <a:pt x="2413792" y="1164778"/>
                  </a:lnTo>
                  <a:lnTo>
                    <a:pt x="2414436" y="599684"/>
                  </a:lnTo>
                  <a:lnTo>
                    <a:pt x="2415080" y="941752"/>
                  </a:lnTo>
                  <a:lnTo>
                    <a:pt x="2417658" y="567371"/>
                  </a:lnTo>
                  <a:lnTo>
                    <a:pt x="2418302" y="599262"/>
                  </a:lnTo>
                  <a:lnTo>
                    <a:pt x="2418947" y="1110994"/>
                  </a:lnTo>
                  <a:lnTo>
                    <a:pt x="2419591" y="786449"/>
                  </a:lnTo>
                  <a:lnTo>
                    <a:pt x="2420235" y="688308"/>
                  </a:lnTo>
                  <a:lnTo>
                    <a:pt x="2420880" y="720030"/>
                  </a:lnTo>
                  <a:lnTo>
                    <a:pt x="2421524" y="991762"/>
                  </a:lnTo>
                  <a:lnTo>
                    <a:pt x="2422168" y="758262"/>
                  </a:lnTo>
                  <a:lnTo>
                    <a:pt x="2422813" y="678756"/>
                  </a:lnTo>
                  <a:lnTo>
                    <a:pt x="2423457" y="746406"/>
                  </a:lnTo>
                  <a:lnTo>
                    <a:pt x="2424102" y="862145"/>
                  </a:lnTo>
                  <a:lnTo>
                    <a:pt x="2425390" y="631228"/>
                  </a:lnTo>
                  <a:lnTo>
                    <a:pt x="2426035" y="655367"/>
                  </a:lnTo>
                  <a:lnTo>
                    <a:pt x="2426679" y="850850"/>
                  </a:lnTo>
                  <a:lnTo>
                    <a:pt x="2427323" y="603924"/>
                  </a:lnTo>
                  <a:lnTo>
                    <a:pt x="2427968" y="644051"/>
                  </a:lnTo>
                  <a:lnTo>
                    <a:pt x="2428612" y="901166"/>
                  </a:lnTo>
                  <a:lnTo>
                    <a:pt x="2429256" y="663955"/>
                  </a:lnTo>
                  <a:lnTo>
                    <a:pt x="2429901" y="686116"/>
                  </a:lnTo>
                  <a:lnTo>
                    <a:pt x="2430545" y="564145"/>
                  </a:lnTo>
                  <a:lnTo>
                    <a:pt x="2431190" y="701409"/>
                  </a:lnTo>
                  <a:lnTo>
                    <a:pt x="2433123" y="843561"/>
                  </a:lnTo>
                  <a:lnTo>
                    <a:pt x="2433767" y="632517"/>
                  </a:lnTo>
                  <a:lnTo>
                    <a:pt x="2434411" y="722778"/>
                  </a:lnTo>
                  <a:lnTo>
                    <a:pt x="2435056" y="707922"/>
                  </a:lnTo>
                  <a:lnTo>
                    <a:pt x="2435700" y="606958"/>
                  </a:lnTo>
                  <a:lnTo>
                    <a:pt x="2436344" y="699672"/>
                  </a:lnTo>
                  <a:lnTo>
                    <a:pt x="2438278" y="888055"/>
                  </a:lnTo>
                  <a:lnTo>
                    <a:pt x="2438922" y="743106"/>
                  </a:lnTo>
                  <a:lnTo>
                    <a:pt x="2439566" y="1012284"/>
                  </a:lnTo>
                  <a:lnTo>
                    <a:pt x="2440211" y="860992"/>
                  </a:lnTo>
                  <a:lnTo>
                    <a:pt x="2440855" y="916510"/>
                  </a:lnTo>
                  <a:lnTo>
                    <a:pt x="2442788" y="576281"/>
                  </a:lnTo>
                  <a:lnTo>
                    <a:pt x="2444721" y="898944"/>
                  </a:lnTo>
                  <a:lnTo>
                    <a:pt x="2445366" y="843581"/>
                  </a:lnTo>
                  <a:lnTo>
                    <a:pt x="2446010" y="572884"/>
                  </a:lnTo>
                  <a:lnTo>
                    <a:pt x="2446654" y="806637"/>
                  </a:lnTo>
                  <a:lnTo>
                    <a:pt x="2447299" y="774615"/>
                  </a:lnTo>
                  <a:lnTo>
                    <a:pt x="2447943" y="862978"/>
                  </a:lnTo>
                  <a:lnTo>
                    <a:pt x="2448587" y="727373"/>
                  </a:lnTo>
                  <a:lnTo>
                    <a:pt x="2449232" y="771470"/>
                  </a:lnTo>
                  <a:lnTo>
                    <a:pt x="2449876" y="1030194"/>
                  </a:lnTo>
                  <a:lnTo>
                    <a:pt x="2450520" y="746296"/>
                  </a:lnTo>
                  <a:lnTo>
                    <a:pt x="2451165" y="647858"/>
                  </a:lnTo>
                  <a:lnTo>
                    <a:pt x="2451809" y="893613"/>
                  </a:lnTo>
                  <a:lnTo>
                    <a:pt x="2452454" y="814308"/>
                  </a:lnTo>
                  <a:lnTo>
                    <a:pt x="2453098" y="794405"/>
                  </a:lnTo>
                  <a:lnTo>
                    <a:pt x="2453742" y="855206"/>
                  </a:lnTo>
                  <a:lnTo>
                    <a:pt x="2454387" y="617174"/>
                  </a:lnTo>
                  <a:lnTo>
                    <a:pt x="2455031" y="718782"/>
                  </a:lnTo>
                  <a:lnTo>
                    <a:pt x="2455675" y="790942"/>
                  </a:lnTo>
                  <a:lnTo>
                    <a:pt x="2456320" y="768260"/>
                  </a:lnTo>
                  <a:lnTo>
                    <a:pt x="2456964" y="523826"/>
                  </a:lnTo>
                  <a:lnTo>
                    <a:pt x="2458897" y="896923"/>
                  </a:lnTo>
                  <a:lnTo>
                    <a:pt x="2460186" y="652220"/>
                  </a:lnTo>
                  <a:lnTo>
                    <a:pt x="2460830" y="837341"/>
                  </a:lnTo>
                  <a:lnTo>
                    <a:pt x="2461475" y="647021"/>
                  </a:lnTo>
                  <a:lnTo>
                    <a:pt x="2462119" y="710662"/>
                  </a:lnTo>
                  <a:lnTo>
                    <a:pt x="2462763" y="688626"/>
                  </a:lnTo>
                  <a:lnTo>
                    <a:pt x="2463408" y="584395"/>
                  </a:lnTo>
                  <a:lnTo>
                    <a:pt x="2465341" y="963853"/>
                  </a:lnTo>
                  <a:lnTo>
                    <a:pt x="2466630" y="241531"/>
                  </a:lnTo>
                  <a:lnTo>
                    <a:pt x="2467274" y="1089147"/>
                  </a:lnTo>
                  <a:lnTo>
                    <a:pt x="2467918" y="677014"/>
                  </a:lnTo>
                  <a:lnTo>
                    <a:pt x="2469207" y="612222"/>
                  </a:lnTo>
                  <a:lnTo>
                    <a:pt x="2471140" y="736822"/>
                  </a:lnTo>
                  <a:lnTo>
                    <a:pt x="2471785" y="621418"/>
                  </a:lnTo>
                  <a:lnTo>
                    <a:pt x="2472429" y="822089"/>
                  </a:lnTo>
                  <a:lnTo>
                    <a:pt x="2473718" y="816249"/>
                  </a:lnTo>
                  <a:lnTo>
                    <a:pt x="2474362" y="757909"/>
                  </a:lnTo>
                  <a:lnTo>
                    <a:pt x="2475006" y="1070925"/>
                  </a:lnTo>
                  <a:lnTo>
                    <a:pt x="2475651" y="837023"/>
                  </a:lnTo>
                  <a:lnTo>
                    <a:pt x="2476295" y="755147"/>
                  </a:lnTo>
                  <a:lnTo>
                    <a:pt x="2476939" y="829670"/>
                  </a:lnTo>
                  <a:lnTo>
                    <a:pt x="2477584" y="861923"/>
                  </a:lnTo>
                  <a:lnTo>
                    <a:pt x="2478228" y="740413"/>
                  </a:lnTo>
                  <a:lnTo>
                    <a:pt x="2478873" y="1048333"/>
                  </a:lnTo>
                  <a:lnTo>
                    <a:pt x="2479517" y="736555"/>
                  </a:lnTo>
                  <a:lnTo>
                    <a:pt x="2480161" y="1000042"/>
                  </a:lnTo>
                  <a:lnTo>
                    <a:pt x="2480806" y="756211"/>
                  </a:lnTo>
                  <a:lnTo>
                    <a:pt x="2482094" y="786272"/>
                  </a:lnTo>
                  <a:lnTo>
                    <a:pt x="2482739" y="847895"/>
                  </a:lnTo>
                  <a:lnTo>
                    <a:pt x="2483383" y="700112"/>
                  </a:lnTo>
                  <a:lnTo>
                    <a:pt x="2484027" y="947518"/>
                  </a:lnTo>
                  <a:lnTo>
                    <a:pt x="2485316" y="924123"/>
                  </a:lnTo>
                  <a:lnTo>
                    <a:pt x="2485961" y="987709"/>
                  </a:lnTo>
                  <a:lnTo>
                    <a:pt x="2486605" y="943960"/>
                  </a:lnTo>
                  <a:lnTo>
                    <a:pt x="2487894" y="700055"/>
                  </a:lnTo>
                  <a:lnTo>
                    <a:pt x="2488538" y="815892"/>
                  </a:lnTo>
                  <a:lnTo>
                    <a:pt x="2489182" y="969043"/>
                  </a:lnTo>
                  <a:lnTo>
                    <a:pt x="2489827" y="825094"/>
                  </a:lnTo>
                  <a:lnTo>
                    <a:pt x="2490471" y="831503"/>
                  </a:lnTo>
                  <a:lnTo>
                    <a:pt x="2492404" y="1018729"/>
                  </a:lnTo>
                  <a:lnTo>
                    <a:pt x="2494337" y="670040"/>
                  </a:lnTo>
                  <a:lnTo>
                    <a:pt x="2494982" y="947608"/>
                  </a:lnTo>
                  <a:lnTo>
                    <a:pt x="2495626" y="906781"/>
                  </a:lnTo>
                  <a:lnTo>
                    <a:pt x="2497559" y="580655"/>
                  </a:lnTo>
                  <a:lnTo>
                    <a:pt x="2498204" y="661952"/>
                  </a:lnTo>
                  <a:lnTo>
                    <a:pt x="2498848" y="927262"/>
                  </a:lnTo>
                  <a:lnTo>
                    <a:pt x="2499492" y="771127"/>
                  </a:lnTo>
                  <a:lnTo>
                    <a:pt x="2500137" y="738534"/>
                  </a:lnTo>
                  <a:lnTo>
                    <a:pt x="2500781" y="780537"/>
                  </a:lnTo>
                  <a:lnTo>
                    <a:pt x="2502070" y="595663"/>
                  </a:lnTo>
                  <a:lnTo>
                    <a:pt x="2504003" y="1039938"/>
                  </a:lnTo>
                  <a:lnTo>
                    <a:pt x="2505292" y="645049"/>
                  </a:lnTo>
                  <a:lnTo>
                    <a:pt x="2505936" y="663948"/>
                  </a:lnTo>
                  <a:lnTo>
                    <a:pt x="2506580" y="601563"/>
                  </a:lnTo>
                  <a:lnTo>
                    <a:pt x="2508513" y="733519"/>
                  </a:lnTo>
                  <a:lnTo>
                    <a:pt x="2509158" y="393183"/>
                  </a:lnTo>
                  <a:lnTo>
                    <a:pt x="2509802" y="589736"/>
                  </a:lnTo>
                  <a:lnTo>
                    <a:pt x="2511091" y="807573"/>
                  </a:lnTo>
                  <a:lnTo>
                    <a:pt x="2511735" y="792355"/>
                  </a:lnTo>
                  <a:lnTo>
                    <a:pt x="2512380" y="736651"/>
                  </a:lnTo>
                  <a:lnTo>
                    <a:pt x="2513668" y="1034819"/>
                  </a:lnTo>
                  <a:lnTo>
                    <a:pt x="2514313" y="657474"/>
                  </a:lnTo>
                  <a:lnTo>
                    <a:pt x="2514957" y="1133073"/>
                  </a:lnTo>
                  <a:lnTo>
                    <a:pt x="2515601" y="666066"/>
                  </a:lnTo>
                  <a:lnTo>
                    <a:pt x="2517534" y="991865"/>
                  </a:lnTo>
                  <a:lnTo>
                    <a:pt x="2519468" y="559486"/>
                  </a:lnTo>
                  <a:lnTo>
                    <a:pt x="2520112" y="966107"/>
                  </a:lnTo>
                  <a:lnTo>
                    <a:pt x="2520756" y="764640"/>
                  </a:lnTo>
                  <a:lnTo>
                    <a:pt x="2521401" y="714394"/>
                  </a:lnTo>
                  <a:lnTo>
                    <a:pt x="2522045" y="737842"/>
                  </a:lnTo>
                  <a:lnTo>
                    <a:pt x="2523334" y="819385"/>
                  </a:lnTo>
                  <a:lnTo>
                    <a:pt x="2523978" y="552443"/>
                  </a:lnTo>
                  <a:lnTo>
                    <a:pt x="2524623" y="640724"/>
                  </a:lnTo>
                  <a:lnTo>
                    <a:pt x="2525267" y="814974"/>
                  </a:lnTo>
                  <a:lnTo>
                    <a:pt x="2526556" y="794976"/>
                  </a:lnTo>
                  <a:lnTo>
                    <a:pt x="2527200" y="915770"/>
                  </a:lnTo>
                  <a:lnTo>
                    <a:pt x="2527844" y="769550"/>
                  </a:lnTo>
                  <a:lnTo>
                    <a:pt x="2528489" y="797047"/>
                  </a:lnTo>
                  <a:lnTo>
                    <a:pt x="2529777" y="841130"/>
                  </a:lnTo>
                  <a:lnTo>
                    <a:pt x="2530422" y="594807"/>
                  </a:lnTo>
                  <a:lnTo>
                    <a:pt x="2531066" y="832301"/>
                  </a:lnTo>
                  <a:lnTo>
                    <a:pt x="2531711" y="935809"/>
                  </a:lnTo>
                  <a:lnTo>
                    <a:pt x="2533644" y="639659"/>
                  </a:lnTo>
                  <a:lnTo>
                    <a:pt x="2535577" y="994782"/>
                  </a:lnTo>
                  <a:lnTo>
                    <a:pt x="2536221" y="619750"/>
                  </a:lnTo>
                  <a:lnTo>
                    <a:pt x="2536865" y="640415"/>
                  </a:lnTo>
                  <a:lnTo>
                    <a:pt x="2537510" y="736247"/>
                  </a:lnTo>
                  <a:lnTo>
                    <a:pt x="2539443" y="605612"/>
                  </a:lnTo>
                  <a:lnTo>
                    <a:pt x="2540087" y="810396"/>
                  </a:lnTo>
                  <a:lnTo>
                    <a:pt x="2541376" y="777204"/>
                  </a:lnTo>
                  <a:lnTo>
                    <a:pt x="2542020" y="763349"/>
                  </a:lnTo>
                  <a:lnTo>
                    <a:pt x="2543309" y="628536"/>
                  </a:lnTo>
                  <a:lnTo>
                    <a:pt x="2544598" y="848745"/>
                  </a:lnTo>
                  <a:lnTo>
                    <a:pt x="2545242" y="778451"/>
                  </a:lnTo>
                  <a:lnTo>
                    <a:pt x="2546531" y="933268"/>
                  </a:lnTo>
                  <a:lnTo>
                    <a:pt x="2547820" y="692415"/>
                  </a:lnTo>
                  <a:lnTo>
                    <a:pt x="2548464" y="707629"/>
                  </a:lnTo>
                  <a:lnTo>
                    <a:pt x="2549108" y="917862"/>
                  </a:lnTo>
                  <a:lnTo>
                    <a:pt x="2549753" y="894788"/>
                  </a:lnTo>
                  <a:lnTo>
                    <a:pt x="2551041" y="689670"/>
                  </a:lnTo>
                  <a:lnTo>
                    <a:pt x="2551686" y="771969"/>
                  </a:lnTo>
                  <a:lnTo>
                    <a:pt x="2552975" y="978844"/>
                  </a:lnTo>
                  <a:lnTo>
                    <a:pt x="2553619" y="957218"/>
                  </a:lnTo>
                  <a:lnTo>
                    <a:pt x="2554263" y="791576"/>
                  </a:lnTo>
                  <a:lnTo>
                    <a:pt x="2554908" y="923946"/>
                  </a:lnTo>
                  <a:lnTo>
                    <a:pt x="2555552" y="846223"/>
                  </a:lnTo>
                  <a:lnTo>
                    <a:pt x="2556196" y="974368"/>
                  </a:lnTo>
                  <a:lnTo>
                    <a:pt x="2556841" y="739759"/>
                  </a:lnTo>
                  <a:lnTo>
                    <a:pt x="2557485" y="1107443"/>
                  </a:lnTo>
                  <a:lnTo>
                    <a:pt x="2558129" y="841514"/>
                  </a:lnTo>
                  <a:lnTo>
                    <a:pt x="2558774" y="722678"/>
                  </a:lnTo>
                  <a:lnTo>
                    <a:pt x="2559418" y="1054115"/>
                  </a:lnTo>
                  <a:lnTo>
                    <a:pt x="2560063" y="856367"/>
                  </a:lnTo>
                  <a:lnTo>
                    <a:pt x="2560707" y="949641"/>
                  </a:lnTo>
                  <a:lnTo>
                    <a:pt x="2561351" y="908108"/>
                  </a:lnTo>
                  <a:lnTo>
                    <a:pt x="2563284" y="684800"/>
                  </a:lnTo>
                  <a:lnTo>
                    <a:pt x="2564573" y="679023"/>
                  </a:lnTo>
                  <a:lnTo>
                    <a:pt x="2565218" y="922848"/>
                  </a:lnTo>
                  <a:lnTo>
                    <a:pt x="2566506" y="875434"/>
                  </a:lnTo>
                  <a:lnTo>
                    <a:pt x="2567151" y="979726"/>
                  </a:lnTo>
                  <a:lnTo>
                    <a:pt x="2569084" y="737311"/>
                  </a:lnTo>
                  <a:lnTo>
                    <a:pt x="2569728" y="720779"/>
                  </a:lnTo>
                  <a:lnTo>
                    <a:pt x="2570372" y="949023"/>
                  </a:lnTo>
                  <a:lnTo>
                    <a:pt x="2571017" y="764085"/>
                  </a:lnTo>
                  <a:lnTo>
                    <a:pt x="2572306" y="252188"/>
                  </a:lnTo>
                  <a:lnTo>
                    <a:pt x="2572950" y="1057141"/>
                  </a:lnTo>
                  <a:lnTo>
                    <a:pt x="2574239" y="923325"/>
                  </a:lnTo>
                  <a:lnTo>
                    <a:pt x="2574883" y="1233591"/>
                  </a:lnTo>
                  <a:lnTo>
                    <a:pt x="2575527" y="926132"/>
                  </a:lnTo>
                  <a:lnTo>
                    <a:pt x="2576172" y="724728"/>
                  </a:lnTo>
                  <a:lnTo>
                    <a:pt x="2576816" y="865819"/>
                  </a:lnTo>
                  <a:lnTo>
                    <a:pt x="2577460" y="842137"/>
                  </a:lnTo>
                  <a:lnTo>
                    <a:pt x="2578105" y="846852"/>
                  </a:lnTo>
                  <a:lnTo>
                    <a:pt x="2578749" y="877005"/>
                  </a:lnTo>
                  <a:lnTo>
                    <a:pt x="2579394" y="682783"/>
                  </a:lnTo>
                  <a:lnTo>
                    <a:pt x="2580682" y="701986"/>
                  </a:lnTo>
                  <a:lnTo>
                    <a:pt x="2581327" y="614608"/>
                  </a:lnTo>
                  <a:lnTo>
                    <a:pt x="2583904" y="954873"/>
                  </a:lnTo>
                  <a:lnTo>
                    <a:pt x="2584548" y="946769"/>
                  </a:lnTo>
                  <a:lnTo>
                    <a:pt x="2585193" y="683928"/>
                  </a:lnTo>
                  <a:lnTo>
                    <a:pt x="2586482" y="729034"/>
                  </a:lnTo>
                  <a:lnTo>
                    <a:pt x="2587126" y="994189"/>
                  </a:lnTo>
                  <a:lnTo>
                    <a:pt x="2587770" y="746555"/>
                  </a:lnTo>
                  <a:lnTo>
                    <a:pt x="2588415" y="916720"/>
                  </a:lnTo>
                  <a:lnTo>
                    <a:pt x="2589059" y="733594"/>
                  </a:lnTo>
                  <a:lnTo>
                    <a:pt x="2589703" y="417224"/>
                  </a:lnTo>
                  <a:lnTo>
                    <a:pt x="2590348" y="727626"/>
                  </a:lnTo>
                  <a:lnTo>
                    <a:pt x="2590992" y="814425"/>
                  </a:lnTo>
                  <a:lnTo>
                    <a:pt x="2591636" y="641067"/>
                  </a:lnTo>
                  <a:lnTo>
                    <a:pt x="2592281" y="768653"/>
                  </a:lnTo>
                  <a:lnTo>
                    <a:pt x="2594214" y="979372"/>
                  </a:lnTo>
                  <a:lnTo>
                    <a:pt x="2595503" y="589718"/>
                  </a:lnTo>
                  <a:lnTo>
                    <a:pt x="2596147" y="853782"/>
                  </a:lnTo>
                  <a:lnTo>
                    <a:pt x="2596791" y="865568"/>
                  </a:lnTo>
                  <a:lnTo>
                    <a:pt x="2597436" y="996285"/>
                  </a:lnTo>
                  <a:lnTo>
                    <a:pt x="2598725" y="758674"/>
                  </a:lnTo>
                  <a:lnTo>
                    <a:pt x="2599369" y="834628"/>
                  </a:lnTo>
                  <a:lnTo>
                    <a:pt x="2600658" y="585595"/>
                  </a:lnTo>
                  <a:lnTo>
                    <a:pt x="2601302" y="588969"/>
                  </a:lnTo>
                  <a:lnTo>
                    <a:pt x="2601946" y="923997"/>
                  </a:lnTo>
                  <a:lnTo>
                    <a:pt x="2602591" y="591307"/>
                  </a:lnTo>
                  <a:lnTo>
                    <a:pt x="2603879" y="984233"/>
                  </a:lnTo>
                  <a:lnTo>
                    <a:pt x="2604524" y="518438"/>
                  </a:lnTo>
                  <a:lnTo>
                    <a:pt x="2605168" y="1018711"/>
                  </a:lnTo>
                  <a:lnTo>
                    <a:pt x="2605813" y="1041917"/>
                  </a:lnTo>
                  <a:lnTo>
                    <a:pt x="2607746" y="705082"/>
                  </a:lnTo>
                  <a:lnTo>
                    <a:pt x="2609679" y="974117"/>
                  </a:lnTo>
                  <a:lnTo>
                    <a:pt x="2610323" y="806585"/>
                  </a:lnTo>
                  <a:lnTo>
                    <a:pt x="2610967" y="1138407"/>
                  </a:lnTo>
                  <a:lnTo>
                    <a:pt x="2611612" y="950297"/>
                  </a:lnTo>
                  <a:lnTo>
                    <a:pt x="2612256" y="757031"/>
                  </a:lnTo>
                  <a:lnTo>
                    <a:pt x="2612901" y="831556"/>
                  </a:lnTo>
                  <a:lnTo>
                    <a:pt x="2614834" y="1001268"/>
                  </a:lnTo>
                  <a:lnTo>
                    <a:pt x="2616122" y="577951"/>
                  </a:lnTo>
                  <a:lnTo>
                    <a:pt x="2616767" y="1165346"/>
                  </a:lnTo>
                  <a:lnTo>
                    <a:pt x="2617411" y="1076070"/>
                  </a:lnTo>
                  <a:lnTo>
                    <a:pt x="2618055" y="1033244"/>
                  </a:lnTo>
                  <a:lnTo>
                    <a:pt x="2618700" y="759148"/>
                  </a:lnTo>
                  <a:lnTo>
                    <a:pt x="2619344" y="920640"/>
                  </a:lnTo>
                  <a:lnTo>
                    <a:pt x="2619989" y="856584"/>
                  </a:lnTo>
                  <a:lnTo>
                    <a:pt x="2620633" y="944908"/>
                  </a:lnTo>
                  <a:lnTo>
                    <a:pt x="2621277" y="580144"/>
                  </a:lnTo>
                  <a:lnTo>
                    <a:pt x="2621922" y="895394"/>
                  </a:lnTo>
                  <a:lnTo>
                    <a:pt x="2622566" y="825904"/>
                  </a:lnTo>
                  <a:lnTo>
                    <a:pt x="2623210" y="963224"/>
                  </a:lnTo>
                  <a:lnTo>
                    <a:pt x="2623855" y="798277"/>
                  </a:lnTo>
                  <a:lnTo>
                    <a:pt x="2624499" y="984483"/>
                  </a:lnTo>
                  <a:lnTo>
                    <a:pt x="2626432" y="826694"/>
                  </a:lnTo>
                  <a:lnTo>
                    <a:pt x="2627077" y="946248"/>
                  </a:lnTo>
                  <a:lnTo>
                    <a:pt x="2627721" y="763482"/>
                  </a:lnTo>
                  <a:lnTo>
                    <a:pt x="2628365" y="804311"/>
                  </a:lnTo>
                  <a:lnTo>
                    <a:pt x="2629654" y="878391"/>
                  </a:lnTo>
                  <a:lnTo>
                    <a:pt x="2630298" y="788793"/>
                  </a:lnTo>
                  <a:lnTo>
                    <a:pt x="2632231" y="926581"/>
                  </a:lnTo>
                  <a:lnTo>
                    <a:pt x="2632876" y="577991"/>
                  </a:lnTo>
                  <a:lnTo>
                    <a:pt x="2633520" y="900031"/>
                  </a:lnTo>
                  <a:lnTo>
                    <a:pt x="2634809" y="599795"/>
                  </a:lnTo>
                  <a:lnTo>
                    <a:pt x="2635453" y="1167360"/>
                  </a:lnTo>
                  <a:lnTo>
                    <a:pt x="2636098" y="1071090"/>
                  </a:lnTo>
                  <a:lnTo>
                    <a:pt x="2636742" y="907514"/>
                  </a:lnTo>
                  <a:lnTo>
                    <a:pt x="2637386" y="1014126"/>
                  </a:lnTo>
                  <a:lnTo>
                    <a:pt x="2638031" y="1018163"/>
                  </a:lnTo>
                  <a:lnTo>
                    <a:pt x="2639964" y="649162"/>
                  </a:lnTo>
                  <a:lnTo>
                    <a:pt x="2641253" y="1509090"/>
                  </a:lnTo>
                  <a:lnTo>
                    <a:pt x="2642541" y="656837"/>
                  </a:lnTo>
                  <a:lnTo>
                    <a:pt x="2643186" y="824735"/>
                  </a:lnTo>
                  <a:lnTo>
                    <a:pt x="2644474" y="1158882"/>
                  </a:lnTo>
                  <a:lnTo>
                    <a:pt x="2646408" y="688735"/>
                  </a:lnTo>
                  <a:lnTo>
                    <a:pt x="2647052" y="829654"/>
                  </a:lnTo>
                  <a:lnTo>
                    <a:pt x="2647696" y="905279"/>
                  </a:lnTo>
                  <a:lnTo>
                    <a:pt x="2648341" y="599631"/>
                  </a:lnTo>
                  <a:lnTo>
                    <a:pt x="2648985" y="794617"/>
                  </a:lnTo>
                  <a:lnTo>
                    <a:pt x="2650918" y="1053668"/>
                  </a:lnTo>
                  <a:lnTo>
                    <a:pt x="2652207" y="608304"/>
                  </a:lnTo>
                  <a:lnTo>
                    <a:pt x="2652851" y="1098932"/>
                  </a:lnTo>
                  <a:lnTo>
                    <a:pt x="2654140" y="1061287"/>
                  </a:lnTo>
                  <a:lnTo>
                    <a:pt x="2654784" y="1054404"/>
                  </a:lnTo>
                  <a:lnTo>
                    <a:pt x="2656073" y="581643"/>
                  </a:lnTo>
                  <a:lnTo>
                    <a:pt x="2656717" y="588317"/>
                  </a:lnTo>
                  <a:lnTo>
                    <a:pt x="2658650" y="923937"/>
                  </a:lnTo>
                  <a:lnTo>
                    <a:pt x="2659295" y="936153"/>
                  </a:lnTo>
                  <a:lnTo>
                    <a:pt x="2659939" y="886127"/>
                  </a:lnTo>
                  <a:lnTo>
                    <a:pt x="2660584" y="933741"/>
                  </a:lnTo>
                  <a:lnTo>
                    <a:pt x="2661228" y="1184576"/>
                  </a:lnTo>
                  <a:lnTo>
                    <a:pt x="2662517" y="705968"/>
                  </a:lnTo>
                  <a:lnTo>
                    <a:pt x="2663161" y="1029062"/>
                  </a:lnTo>
                  <a:lnTo>
                    <a:pt x="2663805" y="730436"/>
                  </a:lnTo>
                  <a:lnTo>
                    <a:pt x="2665094" y="814276"/>
                  </a:lnTo>
                  <a:lnTo>
                    <a:pt x="2665738" y="923017"/>
                  </a:lnTo>
                  <a:lnTo>
                    <a:pt x="2666383" y="858812"/>
                  </a:lnTo>
                  <a:lnTo>
                    <a:pt x="2667027" y="747766"/>
                  </a:lnTo>
                  <a:lnTo>
                    <a:pt x="2667672" y="764969"/>
                  </a:lnTo>
                  <a:lnTo>
                    <a:pt x="2668316" y="772605"/>
                  </a:lnTo>
                  <a:lnTo>
                    <a:pt x="2668960" y="1023250"/>
                  </a:lnTo>
                  <a:lnTo>
                    <a:pt x="2669605" y="532879"/>
                  </a:lnTo>
                  <a:lnTo>
                    <a:pt x="2670893" y="600577"/>
                  </a:lnTo>
                  <a:lnTo>
                    <a:pt x="2672182" y="927686"/>
                  </a:lnTo>
                  <a:lnTo>
                    <a:pt x="2672827" y="869423"/>
                  </a:lnTo>
                  <a:lnTo>
                    <a:pt x="2673471" y="878409"/>
                  </a:lnTo>
                  <a:lnTo>
                    <a:pt x="2674115" y="558165"/>
                  </a:lnTo>
                  <a:lnTo>
                    <a:pt x="2674760" y="762314"/>
                  </a:lnTo>
                  <a:lnTo>
                    <a:pt x="2675404" y="666095"/>
                  </a:lnTo>
                  <a:lnTo>
                    <a:pt x="2676048" y="882935"/>
                  </a:lnTo>
                  <a:lnTo>
                    <a:pt x="2676693" y="697583"/>
                  </a:lnTo>
                  <a:lnTo>
                    <a:pt x="2677337" y="724542"/>
                  </a:lnTo>
                  <a:lnTo>
                    <a:pt x="2677981" y="498697"/>
                  </a:lnTo>
                  <a:lnTo>
                    <a:pt x="2678626" y="625523"/>
                  </a:lnTo>
                  <a:lnTo>
                    <a:pt x="2681203" y="984094"/>
                  </a:lnTo>
                  <a:lnTo>
                    <a:pt x="2681848" y="498389"/>
                  </a:lnTo>
                  <a:lnTo>
                    <a:pt x="2682492" y="862259"/>
                  </a:lnTo>
                  <a:lnTo>
                    <a:pt x="2683781" y="652118"/>
                  </a:lnTo>
                  <a:lnTo>
                    <a:pt x="2684425" y="954612"/>
                  </a:lnTo>
                  <a:lnTo>
                    <a:pt x="2685069" y="841305"/>
                  </a:lnTo>
                  <a:lnTo>
                    <a:pt x="2685714" y="799994"/>
                  </a:lnTo>
                  <a:lnTo>
                    <a:pt x="2687003" y="989160"/>
                  </a:lnTo>
                  <a:lnTo>
                    <a:pt x="2687647" y="763877"/>
                  </a:lnTo>
                  <a:lnTo>
                    <a:pt x="2688291" y="1003533"/>
                  </a:lnTo>
                  <a:lnTo>
                    <a:pt x="2689580" y="910486"/>
                  </a:lnTo>
                  <a:lnTo>
                    <a:pt x="2690224" y="696996"/>
                  </a:lnTo>
                  <a:lnTo>
                    <a:pt x="2690869" y="855108"/>
                  </a:lnTo>
                  <a:lnTo>
                    <a:pt x="2691513" y="833004"/>
                  </a:lnTo>
                  <a:lnTo>
                    <a:pt x="2692802" y="1095196"/>
                  </a:lnTo>
                  <a:lnTo>
                    <a:pt x="2693446" y="437812"/>
                  </a:lnTo>
                  <a:lnTo>
                    <a:pt x="2694091" y="695510"/>
                  </a:lnTo>
                  <a:lnTo>
                    <a:pt x="2694735" y="970224"/>
                  </a:lnTo>
                  <a:lnTo>
                    <a:pt x="2695379" y="732051"/>
                  </a:lnTo>
                  <a:lnTo>
                    <a:pt x="2696668" y="907761"/>
                  </a:lnTo>
                  <a:lnTo>
                    <a:pt x="2697312" y="600068"/>
                  </a:lnTo>
                  <a:lnTo>
                    <a:pt x="2697957" y="682949"/>
                  </a:lnTo>
                  <a:lnTo>
                    <a:pt x="2698601" y="730342"/>
                  </a:lnTo>
                  <a:lnTo>
                    <a:pt x="2699245" y="568128"/>
                  </a:lnTo>
                  <a:lnTo>
                    <a:pt x="2700534" y="921508"/>
                  </a:lnTo>
                  <a:lnTo>
                    <a:pt x="2701179" y="862860"/>
                  </a:lnTo>
                  <a:lnTo>
                    <a:pt x="2703756" y="601806"/>
                  </a:lnTo>
                  <a:lnTo>
                    <a:pt x="2705045" y="963107"/>
                  </a:lnTo>
                  <a:lnTo>
                    <a:pt x="2705689" y="848759"/>
                  </a:lnTo>
                  <a:lnTo>
                    <a:pt x="2706333" y="862000"/>
                  </a:lnTo>
                  <a:lnTo>
                    <a:pt x="2707622" y="916529"/>
                  </a:lnTo>
                  <a:lnTo>
                    <a:pt x="2708267" y="914516"/>
                  </a:lnTo>
                  <a:lnTo>
                    <a:pt x="2708911" y="720191"/>
                  </a:lnTo>
                  <a:lnTo>
                    <a:pt x="2710200" y="751411"/>
                  </a:lnTo>
                  <a:lnTo>
                    <a:pt x="2710844" y="893621"/>
                  </a:lnTo>
                  <a:lnTo>
                    <a:pt x="2711488" y="815002"/>
                  </a:lnTo>
                  <a:lnTo>
                    <a:pt x="2712777" y="689015"/>
                  </a:lnTo>
                  <a:lnTo>
                    <a:pt x="2713422" y="758858"/>
                  </a:lnTo>
                  <a:lnTo>
                    <a:pt x="2714066" y="727876"/>
                  </a:lnTo>
                  <a:lnTo>
                    <a:pt x="2714710" y="686285"/>
                  </a:lnTo>
                  <a:lnTo>
                    <a:pt x="2715999" y="889748"/>
                  </a:lnTo>
                  <a:lnTo>
                    <a:pt x="2717932" y="584541"/>
                  </a:lnTo>
                  <a:lnTo>
                    <a:pt x="2718576" y="873749"/>
                  </a:lnTo>
                  <a:lnTo>
                    <a:pt x="2719221" y="865187"/>
                  </a:lnTo>
                  <a:lnTo>
                    <a:pt x="2719865" y="684791"/>
                  </a:lnTo>
                  <a:lnTo>
                    <a:pt x="2720510" y="888679"/>
                  </a:lnTo>
                  <a:lnTo>
                    <a:pt x="2721154" y="686116"/>
                  </a:lnTo>
                  <a:lnTo>
                    <a:pt x="2723087" y="1041974"/>
                  </a:lnTo>
                  <a:lnTo>
                    <a:pt x="2724376" y="677343"/>
                  </a:lnTo>
                  <a:lnTo>
                    <a:pt x="2725664" y="891090"/>
                  </a:lnTo>
                  <a:lnTo>
                    <a:pt x="2726953" y="729970"/>
                  </a:lnTo>
                  <a:lnTo>
                    <a:pt x="2727598" y="772649"/>
                  </a:lnTo>
                  <a:lnTo>
                    <a:pt x="2728242" y="727856"/>
                  </a:lnTo>
                  <a:lnTo>
                    <a:pt x="2728886" y="767795"/>
                  </a:lnTo>
                  <a:lnTo>
                    <a:pt x="2729531" y="858569"/>
                  </a:lnTo>
                  <a:lnTo>
                    <a:pt x="2730175" y="612640"/>
                  </a:lnTo>
                  <a:lnTo>
                    <a:pt x="2730819" y="887534"/>
                  </a:lnTo>
                  <a:lnTo>
                    <a:pt x="2732752" y="678845"/>
                  </a:lnTo>
                  <a:lnTo>
                    <a:pt x="2734041" y="928834"/>
                  </a:lnTo>
                  <a:lnTo>
                    <a:pt x="2735974" y="659022"/>
                  </a:lnTo>
                  <a:lnTo>
                    <a:pt x="2736619" y="917991"/>
                  </a:lnTo>
                  <a:lnTo>
                    <a:pt x="2737263" y="837022"/>
                  </a:lnTo>
                  <a:lnTo>
                    <a:pt x="2737907" y="860906"/>
                  </a:lnTo>
                  <a:lnTo>
                    <a:pt x="2738552" y="590015"/>
                  </a:lnTo>
                  <a:lnTo>
                    <a:pt x="2739196" y="701141"/>
                  </a:lnTo>
                  <a:lnTo>
                    <a:pt x="2739840" y="730907"/>
                  </a:lnTo>
                  <a:lnTo>
                    <a:pt x="2740485" y="717830"/>
                  </a:lnTo>
                  <a:lnTo>
                    <a:pt x="2741129" y="856939"/>
                  </a:lnTo>
                  <a:lnTo>
                    <a:pt x="2741774" y="764415"/>
                  </a:lnTo>
                  <a:lnTo>
                    <a:pt x="2742418" y="653737"/>
                  </a:lnTo>
                  <a:lnTo>
                    <a:pt x="2743062" y="903034"/>
                  </a:lnTo>
                  <a:lnTo>
                    <a:pt x="2743707" y="858782"/>
                  </a:lnTo>
                  <a:lnTo>
                    <a:pt x="2744351" y="662483"/>
                  </a:lnTo>
                  <a:lnTo>
                    <a:pt x="2745640" y="993676"/>
                  </a:lnTo>
                  <a:lnTo>
                    <a:pt x="2746284" y="683610"/>
                  </a:lnTo>
                  <a:lnTo>
                    <a:pt x="2746929" y="1020313"/>
                  </a:lnTo>
                  <a:lnTo>
                    <a:pt x="2749506" y="641378"/>
                  </a:lnTo>
                  <a:lnTo>
                    <a:pt x="2750150" y="708932"/>
                  </a:lnTo>
                  <a:lnTo>
                    <a:pt x="2750795" y="556934"/>
                  </a:lnTo>
                  <a:lnTo>
                    <a:pt x="2751439" y="795856"/>
                  </a:lnTo>
                  <a:lnTo>
                    <a:pt x="2752083" y="650790"/>
                  </a:lnTo>
                  <a:lnTo>
                    <a:pt x="2753372" y="819821"/>
                  </a:lnTo>
                  <a:lnTo>
                    <a:pt x="2754017" y="819524"/>
                  </a:lnTo>
                  <a:lnTo>
                    <a:pt x="2754661" y="716512"/>
                  </a:lnTo>
                  <a:lnTo>
                    <a:pt x="2755305" y="834984"/>
                  </a:lnTo>
                  <a:lnTo>
                    <a:pt x="2757238" y="653057"/>
                  </a:lnTo>
                  <a:lnTo>
                    <a:pt x="2757883" y="669070"/>
                  </a:lnTo>
                  <a:lnTo>
                    <a:pt x="2758527" y="947578"/>
                  </a:lnTo>
                  <a:lnTo>
                    <a:pt x="2759171" y="836223"/>
                  </a:lnTo>
                  <a:lnTo>
                    <a:pt x="2759816" y="738529"/>
                  </a:lnTo>
                  <a:lnTo>
                    <a:pt x="2760460" y="838686"/>
                  </a:lnTo>
                  <a:lnTo>
                    <a:pt x="2761105" y="963629"/>
                  </a:lnTo>
                  <a:lnTo>
                    <a:pt x="2763038" y="569558"/>
                  </a:lnTo>
                  <a:lnTo>
                    <a:pt x="2764971" y="847369"/>
                  </a:lnTo>
                  <a:lnTo>
                    <a:pt x="2765615" y="511299"/>
                  </a:lnTo>
                  <a:lnTo>
                    <a:pt x="2766259" y="641274"/>
                  </a:lnTo>
                  <a:lnTo>
                    <a:pt x="2766904" y="769646"/>
                  </a:lnTo>
                  <a:lnTo>
                    <a:pt x="2767548" y="752797"/>
                  </a:lnTo>
                  <a:lnTo>
                    <a:pt x="2768837" y="543821"/>
                  </a:lnTo>
                  <a:lnTo>
                    <a:pt x="2769481" y="922869"/>
                  </a:lnTo>
                  <a:lnTo>
                    <a:pt x="2770126" y="637876"/>
                  </a:lnTo>
                  <a:lnTo>
                    <a:pt x="2770770" y="830456"/>
                  </a:lnTo>
                  <a:lnTo>
                    <a:pt x="2771414" y="520300"/>
                  </a:lnTo>
                  <a:lnTo>
                    <a:pt x="2772059" y="604552"/>
                  </a:lnTo>
                  <a:lnTo>
                    <a:pt x="2772703" y="614330"/>
                  </a:lnTo>
                  <a:lnTo>
                    <a:pt x="2773347" y="772755"/>
                  </a:lnTo>
                  <a:lnTo>
                    <a:pt x="2773992" y="702614"/>
                  </a:lnTo>
                  <a:lnTo>
                    <a:pt x="2774636" y="686949"/>
                  </a:lnTo>
                  <a:lnTo>
                    <a:pt x="2777214" y="788535"/>
                  </a:lnTo>
                  <a:lnTo>
                    <a:pt x="2777858" y="762724"/>
                  </a:lnTo>
                  <a:lnTo>
                    <a:pt x="2779147" y="612152"/>
                  </a:lnTo>
                  <a:lnTo>
                    <a:pt x="2779791" y="663082"/>
                  </a:lnTo>
                  <a:lnTo>
                    <a:pt x="2780436" y="520378"/>
                  </a:lnTo>
                  <a:lnTo>
                    <a:pt x="2781724" y="1054509"/>
                  </a:lnTo>
                  <a:lnTo>
                    <a:pt x="2782369" y="662596"/>
                  </a:lnTo>
                  <a:lnTo>
                    <a:pt x="2783013" y="895616"/>
                  </a:lnTo>
                  <a:lnTo>
                    <a:pt x="2783657" y="891392"/>
                  </a:lnTo>
                  <a:lnTo>
                    <a:pt x="2784302" y="873546"/>
                  </a:lnTo>
                  <a:lnTo>
                    <a:pt x="2785590" y="708131"/>
                  </a:lnTo>
                  <a:lnTo>
                    <a:pt x="2786235" y="714022"/>
                  </a:lnTo>
                  <a:lnTo>
                    <a:pt x="2786879" y="1016749"/>
                  </a:lnTo>
                  <a:lnTo>
                    <a:pt x="2787524" y="833818"/>
                  </a:lnTo>
                  <a:lnTo>
                    <a:pt x="2788168" y="866199"/>
                  </a:lnTo>
                  <a:lnTo>
                    <a:pt x="2790101" y="729826"/>
                  </a:lnTo>
                  <a:lnTo>
                    <a:pt x="2790745" y="899155"/>
                  </a:lnTo>
                  <a:lnTo>
                    <a:pt x="2791390" y="727023"/>
                  </a:lnTo>
                  <a:lnTo>
                    <a:pt x="2792034" y="670308"/>
                  </a:lnTo>
                  <a:lnTo>
                    <a:pt x="2792678" y="696197"/>
                  </a:lnTo>
                  <a:lnTo>
                    <a:pt x="2793323" y="712157"/>
                  </a:lnTo>
                  <a:lnTo>
                    <a:pt x="2793967" y="879447"/>
                  </a:lnTo>
                  <a:lnTo>
                    <a:pt x="2794612" y="815309"/>
                  </a:lnTo>
                  <a:lnTo>
                    <a:pt x="2795256" y="834746"/>
                  </a:lnTo>
                  <a:lnTo>
                    <a:pt x="2795900" y="670463"/>
                  </a:lnTo>
                  <a:lnTo>
                    <a:pt x="2796545" y="860609"/>
                  </a:lnTo>
                  <a:lnTo>
                    <a:pt x="2797189" y="879094"/>
                  </a:lnTo>
                  <a:lnTo>
                    <a:pt x="2797833" y="850864"/>
                  </a:lnTo>
                  <a:lnTo>
                    <a:pt x="2799122" y="961712"/>
                  </a:lnTo>
                  <a:lnTo>
                    <a:pt x="2801055" y="711481"/>
                  </a:lnTo>
                  <a:lnTo>
                    <a:pt x="2801700" y="759633"/>
                  </a:lnTo>
                  <a:lnTo>
                    <a:pt x="2802344" y="477267"/>
                  </a:lnTo>
                  <a:lnTo>
                    <a:pt x="2802988" y="1223917"/>
                  </a:lnTo>
                  <a:lnTo>
                    <a:pt x="2803633" y="1061963"/>
                  </a:lnTo>
                  <a:lnTo>
                    <a:pt x="2805566" y="509758"/>
                  </a:lnTo>
                  <a:lnTo>
                    <a:pt x="2806210" y="936148"/>
                  </a:lnTo>
                  <a:lnTo>
                    <a:pt x="2806854" y="790581"/>
                  </a:lnTo>
                  <a:lnTo>
                    <a:pt x="2807499" y="821384"/>
                  </a:lnTo>
                  <a:lnTo>
                    <a:pt x="2808143" y="1049247"/>
                  </a:lnTo>
                  <a:lnTo>
                    <a:pt x="2810076" y="590703"/>
                  </a:lnTo>
                  <a:lnTo>
                    <a:pt x="2812009" y="893732"/>
                  </a:lnTo>
                  <a:lnTo>
                    <a:pt x="2812654" y="769170"/>
                  </a:lnTo>
                  <a:lnTo>
                    <a:pt x="2813942" y="730237"/>
                  </a:lnTo>
                  <a:lnTo>
                    <a:pt x="2814587" y="1062810"/>
                  </a:lnTo>
                  <a:lnTo>
                    <a:pt x="2815876" y="747379"/>
                  </a:lnTo>
                  <a:lnTo>
                    <a:pt x="2816520" y="845862"/>
                  </a:lnTo>
                  <a:lnTo>
                    <a:pt x="2817164" y="865619"/>
                  </a:lnTo>
                  <a:lnTo>
                    <a:pt x="2818453" y="1026719"/>
                  </a:lnTo>
                  <a:lnTo>
                    <a:pt x="2819097" y="777331"/>
                  </a:lnTo>
                  <a:lnTo>
                    <a:pt x="2819742" y="917274"/>
                  </a:lnTo>
                  <a:lnTo>
                    <a:pt x="2821675" y="1064065"/>
                  </a:lnTo>
                  <a:lnTo>
                    <a:pt x="2822319" y="1142185"/>
                  </a:lnTo>
                  <a:lnTo>
                    <a:pt x="2824252" y="683902"/>
                  </a:lnTo>
                  <a:lnTo>
                    <a:pt x="2825541" y="979092"/>
                  </a:lnTo>
                  <a:lnTo>
                    <a:pt x="2826185" y="793525"/>
                  </a:lnTo>
                  <a:lnTo>
                    <a:pt x="2827474" y="826500"/>
                  </a:lnTo>
                  <a:lnTo>
                    <a:pt x="2828119" y="730920"/>
                  </a:lnTo>
                  <a:lnTo>
                    <a:pt x="2828763" y="923999"/>
                  </a:lnTo>
                  <a:lnTo>
                    <a:pt x="2830052" y="966372"/>
                  </a:lnTo>
                  <a:lnTo>
                    <a:pt x="2830696" y="467466"/>
                  </a:lnTo>
                  <a:lnTo>
                    <a:pt x="2831340" y="941585"/>
                  </a:lnTo>
                  <a:lnTo>
                    <a:pt x="2832629" y="910076"/>
                  </a:lnTo>
                  <a:lnTo>
                    <a:pt x="2833273" y="575165"/>
                  </a:lnTo>
                  <a:lnTo>
                    <a:pt x="2833918" y="978564"/>
                  </a:lnTo>
                  <a:lnTo>
                    <a:pt x="2834562" y="683360"/>
                  </a:lnTo>
                  <a:lnTo>
                    <a:pt x="2837140" y="885793"/>
                  </a:lnTo>
                  <a:lnTo>
                    <a:pt x="2837784" y="736487"/>
                  </a:lnTo>
                  <a:lnTo>
                    <a:pt x="2838428" y="778746"/>
                  </a:lnTo>
                  <a:lnTo>
                    <a:pt x="2839073" y="1016987"/>
                  </a:lnTo>
                  <a:lnTo>
                    <a:pt x="2839717" y="972319"/>
                  </a:lnTo>
                  <a:lnTo>
                    <a:pt x="2840361" y="814400"/>
                  </a:lnTo>
                  <a:lnTo>
                    <a:pt x="2841006" y="1156149"/>
                  </a:lnTo>
                  <a:lnTo>
                    <a:pt x="2841650" y="781666"/>
                  </a:lnTo>
                  <a:lnTo>
                    <a:pt x="2842295" y="1046730"/>
                  </a:lnTo>
                  <a:lnTo>
                    <a:pt x="2842939" y="813397"/>
                  </a:lnTo>
                  <a:lnTo>
                    <a:pt x="2843583" y="647871"/>
                  </a:lnTo>
                  <a:lnTo>
                    <a:pt x="2844228" y="986548"/>
                  </a:lnTo>
                  <a:lnTo>
                    <a:pt x="2844872" y="869122"/>
                  </a:lnTo>
                  <a:lnTo>
                    <a:pt x="2846161" y="585593"/>
                  </a:lnTo>
                  <a:lnTo>
                    <a:pt x="2848094" y="873977"/>
                  </a:lnTo>
                  <a:lnTo>
                    <a:pt x="2849383" y="546406"/>
                  </a:lnTo>
                  <a:lnTo>
                    <a:pt x="2850027" y="874303"/>
                  </a:lnTo>
                  <a:lnTo>
                    <a:pt x="2851316" y="826072"/>
                  </a:lnTo>
                  <a:lnTo>
                    <a:pt x="2853249" y="549421"/>
                  </a:lnTo>
                  <a:lnTo>
                    <a:pt x="2853893" y="868650"/>
                  </a:lnTo>
                  <a:lnTo>
                    <a:pt x="2854538" y="462985"/>
                  </a:lnTo>
                  <a:lnTo>
                    <a:pt x="2855182" y="745102"/>
                  </a:lnTo>
                  <a:lnTo>
                    <a:pt x="2857115" y="682239"/>
                  </a:lnTo>
                  <a:lnTo>
                    <a:pt x="2858404" y="546985"/>
                  </a:lnTo>
                  <a:lnTo>
                    <a:pt x="2860337" y="831657"/>
                  </a:lnTo>
                  <a:lnTo>
                    <a:pt x="2861626" y="677374"/>
                  </a:lnTo>
                  <a:lnTo>
                    <a:pt x="2862270" y="781951"/>
                  </a:lnTo>
                  <a:lnTo>
                    <a:pt x="2862914" y="539999"/>
                  </a:lnTo>
                  <a:lnTo>
                    <a:pt x="2863559" y="998490"/>
                  </a:lnTo>
                  <a:lnTo>
                    <a:pt x="2864203" y="706752"/>
                  </a:lnTo>
                  <a:lnTo>
                    <a:pt x="2864847" y="801445"/>
                  </a:lnTo>
                  <a:lnTo>
                    <a:pt x="2865492" y="718594"/>
                  </a:lnTo>
                  <a:lnTo>
                    <a:pt x="2866136" y="664976"/>
                  </a:lnTo>
                  <a:lnTo>
                    <a:pt x="2866780" y="704845"/>
                  </a:lnTo>
                  <a:lnTo>
                    <a:pt x="2867425" y="949143"/>
                  </a:lnTo>
                  <a:lnTo>
                    <a:pt x="2868069" y="440388"/>
                  </a:lnTo>
                  <a:lnTo>
                    <a:pt x="2868714" y="1113301"/>
                  </a:lnTo>
                  <a:lnTo>
                    <a:pt x="2869358" y="857904"/>
                  </a:lnTo>
                  <a:lnTo>
                    <a:pt x="2870002" y="925497"/>
                  </a:lnTo>
                  <a:lnTo>
                    <a:pt x="2870647" y="843496"/>
                  </a:lnTo>
                  <a:lnTo>
                    <a:pt x="2871291" y="510925"/>
                  </a:lnTo>
                  <a:lnTo>
                    <a:pt x="2871935" y="1011009"/>
                  </a:lnTo>
                  <a:lnTo>
                    <a:pt x="2873868" y="0"/>
                  </a:lnTo>
                  <a:lnTo>
                    <a:pt x="2874513" y="1156519"/>
                  </a:lnTo>
                  <a:lnTo>
                    <a:pt x="2875157" y="868957"/>
                  </a:lnTo>
                  <a:lnTo>
                    <a:pt x="2875802" y="644570"/>
                  </a:lnTo>
                  <a:lnTo>
                    <a:pt x="2876446" y="1133384"/>
                  </a:lnTo>
                  <a:lnTo>
                    <a:pt x="2877090" y="1069309"/>
                  </a:lnTo>
                  <a:lnTo>
                    <a:pt x="2879023" y="561859"/>
                  </a:lnTo>
                  <a:lnTo>
                    <a:pt x="2879668" y="590182"/>
                  </a:lnTo>
                  <a:lnTo>
                    <a:pt x="2880312" y="892249"/>
                  </a:lnTo>
                  <a:lnTo>
                    <a:pt x="2880956" y="796646"/>
                  </a:lnTo>
                  <a:lnTo>
                    <a:pt x="2882890" y="488329"/>
                  </a:lnTo>
                  <a:lnTo>
                    <a:pt x="2884178" y="926209"/>
                  </a:lnTo>
                  <a:lnTo>
                    <a:pt x="2885467" y="732183"/>
                  </a:lnTo>
                  <a:lnTo>
                    <a:pt x="2886111" y="779686"/>
                  </a:lnTo>
                  <a:lnTo>
                    <a:pt x="2886756" y="726780"/>
                  </a:lnTo>
                  <a:lnTo>
                    <a:pt x="2887400" y="764959"/>
                  </a:lnTo>
                  <a:lnTo>
                    <a:pt x="2888044" y="897102"/>
                  </a:lnTo>
                  <a:lnTo>
                    <a:pt x="2888689" y="663502"/>
                  </a:lnTo>
                  <a:lnTo>
                    <a:pt x="2889333" y="1095589"/>
                  </a:lnTo>
                  <a:lnTo>
                    <a:pt x="2889978" y="547410"/>
                  </a:lnTo>
                  <a:lnTo>
                    <a:pt x="2890622" y="907749"/>
                  </a:lnTo>
                  <a:lnTo>
                    <a:pt x="2891911" y="922455"/>
                  </a:lnTo>
                  <a:lnTo>
                    <a:pt x="2892555" y="733901"/>
                  </a:lnTo>
                  <a:lnTo>
                    <a:pt x="2893199" y="1018135"/>
                  </a:lnTo>
                  <a:lnTo>
                    <a:pt x="2893844" y="423261"/>
                  </a:lnTo>
                  <a:lnTo>
                    <a:pt x="2894488" y="575679"/>
                  </a:lnTo>
                  <a:lnTo>
                    <a:pt x="2895133" y="539189"/>
                  </a:lnTo>
                  <a:lnTo>
                    <a:pt x="2897066" y="821736"/>
                  </a:lnTo>
                  <a:lnTo>
                    <a:pt x="2897710" y="906620"/>
                  </a:lnTo>
                  <a:lnTo>
                    <a:pt x="2898354" y="878786"/>
                  </a:lnTo>
                  <a:lnTo>
                    <a:pt x="2898999" y="868764"/>
                  </a:lnTo>
                  <a:lnTo>
                    <a:pt x="2899643" y="798379"/>
                  </a:lnTo>
                  <a:lnTo>
                    <a:pt x="2900287" y="1027235"/>
                  </a:lnTo>
                  <a:lnTo>
                    <a:pt x="2900932" y="681115"/>
                  </a:lnTo>
                  <a:lnTo>
                    <a:pt x="2902221" y="734550"/>
                  </a:lnTo>
                  <a:lnTo>
                    <a:pt x="2903509" y="898664"/>
                  </a:lnTo>
                  <a:lnTo>
                    <a:pt x="2904798" y="740836"/>
                  </a:lnTo>
                  <a:lnTo>
                    <a:pt x="2905442" y="797182"/>
                  </a:lnTo>
                  <a:lnTo>
                    <a:pt x="2907375" y="915575"/>
                  </a:lnTo>
                  <a:lnTo>
                    <a:pt x="2908020" y="655049"/>
                  </a:lnTo>
                  <a:lnTo>
                    <a:pt x="2908664" y="681694"/>
                  </a:lnTo>
                  <a:lnTo>
                    <a:pt x="2909309" y="892724"/>
                  </a:lnTo>
                  <a:lnTo>
                    <a:pt x="2909953" y="834870"/>
                  </a:lnTo>
                  <a:lnTo>
                    <a:pt x="2911886" y="694089"/>
                  </a:lnTo>
                  <a:lnTo>
                    <a:pt x="2912530" y="889223"/>
                  </a:lnTo>
                  <a:lnTo>
                    <a:pt x="2913819" y="875413"/>
                  </a:lnTo>
                  <a:lnTo>
                    <a:pt x="2914463" y="881473"/>
                  </a:lnTo>
                  <a:lnTo>
                    <a:pt x="2916397" y="765614"/>
                  </a:lnTo>
                  <a:lnTo>
                    <a:pt x="2917041" y="772005"/>
                  </a:lnTo>
                  <a:lnTo>
                    <a:pt x="2917685" y="507286"/>
                  </a:lnTo>
                  <a:lnTo>
                    <a:pt x="2918330" y="782744"/>
                  </a:lnTo>
                  <a:lnTo>
                    <a:pt x="2918974" y="678362"/>
                  </a:lnTo>
                  <a:lnTo>
                    <a:pt x="2919618" y="685153"/>
                  </a:lnTo>
                  <a:lnTo>
                    <a:pt x="2920907" y="934877"/>
                  </a:lnTo>
                  <a:lnTo>
                    <a:pt x="2922196" y="883836"/>
                  </a:lnTo>
                  <a:lnTo>
                    <a:pt x="2922840" y="729294"/>
                  </a:lnTo>
                  <a:lnTo>
                    <a:pt x="2923485" y="732856"/>
                  </a:lnTo>
                  <a:lnTo>
                    <a:pt x="2924129" y="890289"/>
                  </a:lnTo>
                  <a:lnTo>
                    <a:pt x="2924773" y="635267"/>
                  </a:lnTo>
                  <a:lnTo>
                    <a:pt x="2925418" y="701326"/>
                  </a:lnTo>
                  <a:lnTo>
                    <a:pt x="2926062" y="687233"/>
                  </a:lnTo>
                  <a:lnTo>
                    <a:pt x="2926706" y="410757"/>
                  </a:lnTo>
                  <a:lnTo>
                    <a:pt x="2927351" y="703080"/>
                  </a:lnTo>
                  <a:lnTo>
                    <a:pt x="2927995" y="731569"/>
                  </a:lnTo>
                  <a:lnTo>
                    <a:pt x="2928640" y="526801"/>
                  </a:lnTo>
                  <a:lnTo>
                    <a:pt x="2929928" y="497680"/>
                  </a:lnTo>
                  <a:lnTo>
                    <a:pt x="2930573" y="1072352"/>
                  </a:lnTo>
                  <a:lnTo>
                    <a:pt x="2931217" y="721123"/>
                  </a:lnTo>
                  <a:lnTo>
                    <a:pt x="2932506" y="761669"/>
                  </a:lnTo>
                  <a:lnTo>
                    <a:pt x="2933150" y="798790"/>
                  </a:lnTo>
                  <a:lnTo>
                    <a:pt x="2933794" y="650836"/>
                  </a:lnTo>
                  <a:lnTo>
                    <a:pt x="2934439" y="1053965"/>
                  </a:lnTo>
                  <a:lnTo>
                    <a:pt x="2935083" y="810091"/>
                  </a:lnTo>
                  <a:lnTo>
                    <a:pt x="2935728" y="839505"/>
                  </a:lnTo>
                  <a:lnTo>
                    <a:pt x="2936372" y="656044"/>
                  </a:lnTo>
                  <a:lnTo>
                    <a:pt x="2937016" y="772375"/>
                  </a:lnTo>
                  <a:lnTo>
                    <a:pt x="2937661" y="862747"/>
                  </a:lnTo>
                  <a:lnTo>
                    <a:pt x="2938305" y="523732"/>
                  </a:lnTo>
                  <a:lnTo>
                    <a:pt x="2938949" y="563187"/>
                  </a:lnTo>
                  <a:lnTo>
                    <a:pt x="2940882" y="762214"/>
                  </a:lnTo>
                  <a:lnTo>
                    <a:pt x="2942171" y="704907"/>
                  </a:lnTo>
                  <a:lnTo>
                    <a:pt x="2942816" y="848355"/>
                  </a:lnTo>
                  <a:lnTo>
                    <a:pt x="2943460" y="774552"/>
                  </a:lnTo>
                  <a:lnTo>
                    <a:pt x="2944104" y="726017"/>
                  </a:lnTo>
                  <a:lnTo>
                    <a:pt x="2944749" y="349437"/>
                  </a:lnTo>
                  <a:lnTo>
                    <a:pt x="2945393" y="855038"/>
                  </a:lnTo>
                  <a:lnTo>
                    <a:pt x="2946037" y="707435"/>
                  </a:lnTo>
                  <a:lnTo>
                    <a:pt x="2946682" y="676962"/>
                  </a:lnTo>
                  <a:lnTo>
                    <a:pt x="2947326" y="972636"/>
                  </a:lnTo>
                  <a:lnTo>
                    <a:pt x="2947970" y="612179"/>
                  </a:lnTo>
                  <a:lnTo>
                    <a:pt x="2949259" y="623077"/>
                  </a:lnTo>
                  <a:lnTo>
                    <a:pt x="2949904" y="452842"/>
                  </a:lnTo>
                  <a:lnTo>
                    <a:pt x="2950548" y="493496"/>
                  </a:lnTo>
                  <a:lnTo>
                    <a:pt x="2951192" y="866243"/>
                  </a:lnTo>
                  <a:lnTo>
                    <a:pt x="2951837" y="706102"/>
                  </a:lnTo>
                  <a:lnTo>
                    <a:pt x="2952481" y="721885"/>
                  </a:lnTo>
                  <a:lnTo>
                    <a:pt x="2953125" y="488377"/>
                  </a:lnTo>
                  <a:lnTo>
                    <a:pt x="2953770" y="837048"/>
                  </a:lnTo>
                  <a:lnTo>
                    <a:pt x="2954414" y="775747"/>
                  </a:lnTo>
                  <a:lnTo>
                    <a:pt x="2955058" y="415793"/>
                  </a:lnTo>
                  <a:lnTo>
                    <a:pt x="2956992" y="994945"/>
                  </a:lnTo>
                  <a:lnTo>
                    <a:pt x="2958925" y="663018"/>
                  </a:lnTo>
                  <a:lnTo>
                    <a:pt x="2960858" y="916631"/>
                  </a:lnTo>
                  <a:lnTo>
                    <a:pt x="2961502" y="877622"/>
                  </a:lnTo>
                  <a:lnTo>
                    <a:pt x="2962146" y="693524"/>
                  </a:lnTo>
                  <a:lnTo>
                    <a:pt x="2962791" y="771065"/>
                  </a:lnTo>
                  <a:lnTo>
                    <a:pt x="2963435" y="931784"/>
                  </a:lnTo>
                  <a:lnTo>
                    <a:pt x="2964080" y="561930"/>
                  </a:lnTo>
                  <a:lnTo>
                    <a:pt x="2964724" y="997685"/>
                  </a:lnTo>
                  <a:lnTo>
                    <a:pt x="2965368" y="770503"/>
                  </a:lnTo>
                  <a:lnTo>
                    <a:pt x="2966013" y="999886"/>
                  </a:lnTo>
                  <a:lnTo>
                    <a:pt x="2966657" y="1015199"/>
                  </a:lnTo>
                  <a:lnTo>
                    <a:pt x="2967301" y="1298083"/>
                  </a:lnTo>
                  <a:lnTo>
                    <a:pt x="2968590" y="637007"/>
                  </a:lnTo>
                  <a:lnTo>
                    <a:pt x="2969235" y="930842"/>
                  </a:lnTo>
                  <a:lnTo>
                    <a:pt x="2970523" y="587058"/>
                  </a:lnTo>
                  <a:lnTo>
                    <a:pt x="2971168" y="662592"/>
                  </a:lnTo>
                  <a:lnTo>
                    <a:pt x="2971812" y="967703"/>
                  </a:lnTo>
                  <a:lnTo>
                    <a:pt x="2972456" y="525047"/>
                  </a:lnTo>
                  <a:lnTo>
                    <a:pt x="2973745" y="595548"/>
                  </a:lnTo>
                  <a:lnTo>
                    <a:pt x="2974389" y="653320"/>
                  </a:lnTo>
                  <a:lnTo>
                    <a:pt x="2975034" y="942299"/>
                  </a:lnTo>
                  <a:lnTo>
                    <a:pt x="2975678" y="757235"/>
                  </a:lnTo>
                  <a:lnTo>
                    <a:pt x="2976323" y="799674"/>
                  </a:lnTo>
                  <a:lnTo>
                    <a:pt x="2976967" y="660677"/>
                  </a:lnTo>
                  <a:lnTo>
                    <a:pt x="2978900" y="1108619"/>
                  </a:lnTo>
                  <a:lnTo>
                    <a:pt x="2979544" y="687488"/>
                  </a:lnTo>
                  <a:lnTo>
                    <a:pt x="2980189" y="851673"/>
                  </a:lnTo>
                  <a:lnTo>
                    <a:pt x="2980833" y="880817"/>
                  </a:lnTo>
                  <a:lnTo>
                    <a:pt x="2981477" y="856707"/>
                  </a:lnTo>
                  <a:lnTo>
                    <a:pt x="2982122" y="827953"/>
                  </a:lnTo>
                  <a:lnTo>
                    <a:pt x="2982766" y="1011626"/>
                  </a:lnTo>
                  <a:lnTo>
                    <a:pt x="2983411" y="765046"/>
                  </a:lnTo>
                  <a:lnTo>
                    <a:pt x="2984055" y="878761"/>
                  </a:lnTo>
                  <a:lnTo>
                    <a:pt x="2984699" y="1162604"/>
                  </a:lnTo>
                  <a:lnTo>
                    <a:pt x="2985344" y="972817"/>
                  </a:lnTo>
                  <a:lnTo>
                    <a:pt x="2986632" y="472089"/>
                  </a:lnTo>
                  <a:lnTo>
                    <a:pt x="2987277" y="637875"/>
                  </a:lnTo>
                  <a:lnTo>
                    <a:pt x="2987921" y="664189"/>
                  </a:lnTo>
                  <a:lnTo>
                    <a:pt x="2988565" y="769977"/>
                  </a:lnTo>
                  <a:lnTo>
                    <a:pt x="2989210" y="525311"/>
                  </a:lnTo>
                  <a:lnTo>
                    <a:pt x="2989854" y="799912"/>
                  </a:lnTo>
                  <a:lnTo>
                    <a:pt x="2990499" y="626446"/>
                  </a:lnTo>
                  <a:lnTo>
                    <a:pt x="2991143" y="732321"/>
                  </a:lnTo>
                  <a:lnTo>
                    <a:pt x="2991787" y="1110897"/>
                  </a:lnTo>
                  <a:lnTo>
                    <a:pt x="2992432" y="823708"/>
                  </a:lnTo>
                  <a:lnTo>
                    <a:pt x="2993076" y="860059"/>
                  </a:lnTo>
                  <a:lnTo>
                    <a:pt x="2993720" y="753889"/>
                  </a:lnTo>
                  <a:lnTo>
                    <a:pt x="2994365" y="1080749"/>
                  </a:lnTo>
                  <a:lnTo>
                    <a:pt x="2995009" y="923110"/>
                  </a:lnTo>
                  <a:lnTo>
                    <a:pt x="2995653" y="707878"/>
                  </a:lnTo>
                  <a:lnTo>
                    <a:pt x="2996298" y="847876"/>
                  </a:lnTo>
                  <a:lnTo>
                    <a:pt x="2997587" y="901782"/>
                  </a:lnTo>
                  <a:lnTo>
                    <a:pt x="2998875" y="684742"/>
                  </a:lnTo>
                  <a:lnTo>
                    <a:pt x="3000808" y="1022009"/>
                  </a:lnTo>
                  <a:lnTo>
                    <a:pt x="3002097" y="749633"/>
                  </a:lnTo>
                  <a:lnTo>
                    <a:pt x="3002742" y="769535"/>
                  </a:lnTo>
                  <a:lnTo>
                    <a:pt x="3003386" y="1005467"/>
                  </a:lnTo>
                  <a:lnTo>
                    <a:pt x="3004030" y="704441"/>
                  </a:lnTo>
                  <a:lnTo>
                    <a:pt x="3004675" y="711329"/>
                  </a:lnTo>
                  <a:lnTo>
                    <a:pt x="3005963" y="857958"/>
                  </a:lnTo>
                  <a:lnTo>
                    <a:pt x="3006608" y="584874"/>
                  </a:lnTo>
                  <a:lnTo>
                    <a:pt x="3008541" y="1237869"/>
                  </a:lnTo>
                  <a:lnTo>
                    <a:pt x="3009830" y="681106"/>
                  </a:lnTo>
                  <a:lnTo>
                    <a:pt x="3010474" y="772181"/>
                  </a:lnTo>
                  <a:lnTo>
                    <a:pt x="3011118" y="686960"/>
                  </a:lnTo>
                  <a:lnTo>
                    <a:pt x="3011763" y="695010"/>
                  </a:lnTo>
                  <a:lnTo>
                    <a:pt x="3012407" y="930996"/>
                  </a:lnTo>
                  <a:lnTo>
                    <a:pt x="3013696" y="889801"/>
                  </a:lnTo>
                  <a:lnTo>
                    <a:pt x="3014340" y="897570"/>
                  </a:lnTo>
                  <a:lnTo>
                    <a:pt x="3014984" y="986901"/>
                  </a:lnTo>
                  <a:lnTo>
                    <a:pt x="3016918" y="751613"/>
                  </a:lnTo>
                  <a:lnTo>
                    <a:pt x="3017562" y="910338"/>
                  </a:lnTo>
                  <a:lnTo>
                    <a:pt x="3018206" y="903519"/>
                  </a:lnTo>
                  <a:lnTo>
                    <a:pt x="3019495" y="692432"/>
                  </a:lnTo>
                  <a:lnTo>
                    <a:pt x="3022072" y="1075870"/>
                  </a:lnTo>
                  <a:lnTo>
                    <a:pt x="3025294" y="855633"/>
                  </a:lnTo>
                  <a:lnTo>
                    <a:pt x="3025939" y="812756"/>
                  </a:lnTo>
                  <a:lnTo>
                    <a:pt x="3026583" y="1039290"/>
                  </a:lnTo>
                  <a:lnTo>
                    <a:pt x="3027227" y="891265"/>
                  </a:lnTo>
                  <a:lnTo>
                    <a:pt x="3027872" y="677078"/>
                  </a:lnTo>
                  <a:lnTo>
                    <a:pt x="3028516" y="944091"/>
                  </a:lnTo>
                  <a:lnTo>
                    <a:pt x="3029160" y="790435"/>
                  </a:lnTo>
                  <a:lnTo>
                    <a:pt x="3029805" y="532563"/>
                  </a:lnTo>
                  <a:lnTo>
                    <a:pt x="3030449" y="718043"/>
                  </a:lnTo>
                  <a:lnTo>
                    <a:pt x="3031094" y="740835"/>
                  </a:lnTo>
                  <a:lnTo>
                    <a:pt x="3031738" y="936337"/>
                  </a:lnTo>
                  <a:lnTo>
                    <a:pt x="3032382" y="842449"/>
                  </a:lnTo>
                  <a:lnTo>
                    <a:pt x="3033027" y="780001"/>
                  </a:lnTo>
                  <a:lnTo>
                    <a:pt x="3033671" y="1177115"/>
                  </a:lnTo>
                  <a:lnTo>
                    <a:pt x="3034315" y="1029202"/>
                  </a:lnTo>
                  <a:lnTo>
                    <a:pt x="3035604" y="650058"/>
                  </a:lnTo>
                  <a:lnTo>
                    <a:pt x="3036893" y="706912"/>
                  </a:lnTo>
                  <a:lnTo>
                    <a:pt x="3037537" y="789464"/>
                  </a:lnTo>
                  <a:lnTo>
                    <a:pt x="3038826" y="823372"/>
                  </a:lnTo>
                  <a:lnTo>
                    <a:pt x="3039470" y="591579"/>
                  </a:lnTo>
                  <a:lnTo>
                    <a:pt x="3042048" y="869167"/>
                  </a:lnTo>
                  <a:lnTo>
                    <a:pt x="3042692" y="867321"/>
                  </a:lnTo>
                  <a:lnTo>
                    <a:pt x="3043981" y="578581"/>
                  </a:lnTo>
                  <a:lnTo>
                    <a:pt x="3044625" y="760824"/>
                  </a:lnTo>
                  <a:lnTo>
                    <a:pt x="3045270" y="395454"/>
                  </a:lnTo>
                  <a:lnTo>
                    <a:pt x="3045914" y="732095"/>
                  </a:lnTo>
                  <a:lnTo>
                    <a:pt x="3046558" y="1006251"/>
                  </a:lnTo>
                  <a:lnTo>
                    <a:pt x="3047203" y="714549"/>
                  </a:lnTo>
                  <a:lnTo>
                    <a:pt x="3047847" y="793091"/>
                  </a:lnTo>
                  <a:lnTo>
                    <a:pt x="3048491" y="1072611"/>
                  </a:lnTo>
                  <a:lnTo>
                    <a:pt x="3049136" y="875972"/>
                  </a:lnTo>
                  <a:lnTo>
                    <a:pt x="3050425" y="736069"/>
                  </a:lnTo>
                  <a:lnTo>
                    <a:pt x="3051069" y="821845"/>
                  </a:lnTo>
                  <a:lnTo>
                    <a:pt x="3051713" y="1266644"/>
                  </a:lnTo>
                  <a:lnTo>
                    <a:pt x="3052358" y="934035"/>
                  </a:lnTo>
                  <a:lnTo>
                    <a:pt x="3053646" y="952949"/>
                  </a:lnTo>
                  <a:lnTo>
                    <a:pt x="3054291" y="813840"/>
                  </a:lnTo>
                  <a:lnTo>
                    <a:pt x="3054935" y="916563"/>
                  </a:lnTo>
                  <a:lnTo>
                    <a:pt x="3056224" y="905784"/>
                  </a:lnTo>
                  <a:lnTo>
                    <a:pt x="3059446" y="503735"/>
                  </a:lnTo>
                  <a:lnTo>
                    <a:pt x="3061379" y="912918"/>
                  </a:lnTo>
                  <a:lnTo>
                    <a:pt x="3062023" y="668801"/>
                  </a:lnTo>
                  <a:lnTo>
                    <a:pt x="3062667" y="682762"/>
                  </a:lnTo>
                  <a:lnTo>
                    <a:pt x="3063312" y="719334"/>
                  </a:lnTo>
                  <a:lnTo>
                    <a:pt x="3063956" y="933528"/>
                  </a:lnTo>
                  <a:lnTo>
                    <a:pt x="3064601" y="649773"/>
                  </a:lnTo>
                  <a:lnTo>
                    <a:pt x="3065245" y="663245"/>
                  </a:lnTo>
                  <a:lnTo>
                    <a:pt x="3066534" y="649856"/>
                  </a:lnTo>
                  <a:lnTo>
                    <a:pt x="3067822" y="937171"/>
                  </a:lnTo>
                  <a:lnTo>
                    <a:pt x="3069111" y="679029"/>
                  </a:lnTo>
                  <a:lnTo>
                    <a:pt x="3070400" y="695377"/>
                  </a:lnTo>
                  <a:lnTo>
                    <a:pt x="3071044" y="653550"/>
                  </a:lnTo>
                  <a:lnTo>
                    <a:pt x="3071689" y="466508"/>
                  </a:lnTo>
                  <a:lnTo>
                    <a:pt x="3072977" y="980258"/>
                  </a:lnTo>
                  <a:lnTo>
                    <a:pt x="3073622" y="712889"/>
                  </a:lnTo>
                  <a:lnTo>
                    <a:pt x="3074266" y="685516"/>
                  </a:lnTo>
                  <a:lnTo>
                    <a:pt x="3075555" y="673563"/>
                  </a:lnTo>
                  <a:lnTo>
                    <a:pt x="3076199" y="897710"/>
                  </a:lnTo>
                  <a:lnTo>
                    <a:pt x="3077488" y="795846"/>
                  </a:lnTo>
                  <a:lnTo>
                    <a:pt x="3078132" y="836699"/>
                  </a:lnTo>
                  <a:lnTo>
                    <a:pt x="3078777" y="836606"/>
                  </a:lnTo>
                  <a:lnTo>
                    <a:pt x="3079421" y="1000686"/>
                  </a:lnTo>
                  <a:lnTo>
                    <a:pt x="3081998" y="434032"/>
                  </a:lnTo>
                  <a:lnTo>
                    <a:pt x="3083932" y="1013893"/>
                  </a:lnTo>
                  <a:lnTo>
                    <a:pt x="3085220" y="414607"/>
                  </a:lnTo>
                  <a:lnTo>
                    <a:pt x="3085865" y="582751"/>
                  </a:lnTo>
                  <a:lnTo>
                    <a:pt x="3086509" y="1201303"/>
                  </a:lnTo>
                  <a:lnTo>
                    <a:pt x="3087153" y="1057766"/>
                  </a:lnTo>
                  <a:lnTo>
                    <a:pt x="3089086" y="399503"/>
                  </a:lnTo>
                  <a:lnTo>
                    <a:pt x="3090375" y="982233"/>
                  </a:lnTo>
                  <a:lnTo>
                    <a:pt x="3092308" y="889294"/>
                  </a:lnTo>
                  <a:lnTo>
                    <a:pt x="3092953" y="850107"/>
                  </a:lnTo>
                  <a:lnTo>
                    <a:pt x="3093597" y="704265"/>
                  </a:lnTo>
                  <a:lnTo>
                    <a:pt x="3094241" y="729772"/>
                  </a:lnTo>
                  <a:lnTo>
                    <a:pt x="3094886" y="788270"/>
                  </a:lnTo>
                  <a:lnTo>
                    <a:pt x="3095530" y="708199"/>
                  </a:lnTo>
                  <a:lnTo>
                    <a:pt x="3096174" y="805772"/>
                  </a:lnTo>
                  <a:lnTo>
                    <a:pt x="3096819" y="789096"/>
                  </a:lnTo>
                  <a:lnTo>
                    <a:pt x="3098108" y="467122"/>
                  </a:lnTo>
                  <a:lnTo>
                    <a:pt x="3098752" y="905414"/>
                  </a:lnTo>
                  <a:lnTo>
                    <a:pt x="3099396" y="674120"/>
                  </a:lnTo>
                  <a:lnTo>
                    <a:pt x="3100041" y="810099"/>
                  </a:lnTo>
                  <a:lnTo>
                    <a:pt x="3100685" y="681904"/>
                  </a:lnTo>
                  <a:lnTo>
                    <a:pt x="3103262" y="559727"/>
                  </a:lnTo>
                  <a:lnTo>
                    <a:pt x="3104551" y="852675"/>
                  </a:lnTo>
                  <a:lnTo>
                    <a:pt x="3105196" y="841109"/>
                  </a:lnTo>
                  <a:lnTo>
                    <a:pt x="3105840" y="629026"/>
                  </a:lnTo>
                  <a:lnTo>
                    <a:pt x="3106484" y="748888"/>
                  </a:lnTo>
                  <a:lnTo>
                    <a:pt x="3107129" y="853500"/>
                  </a:lnTo>
                  <a:lnTo>
                    <a:pt x="3107773" y="732229"/>
                  </a:lnTo>
                  <a:lnTo>
                    <a:pt x="3108417" y="525014"/>
                  </a:lnTo>
                  <a:lnTo>
                    <a:pt x="3109706" y="888983"/>
                  </a:lnTo>
                  <a:lnTo>
                    <a:pt x="3110351" y="404830"/>
                  </a:lnTo>
                  <a:lnTo>
                    <a:pt x="3110995" y="699072"/>
                  </a:lnTo>
                  <a:lnTo>
                    <a:pt x="3111639" y="936237"/>
                  </a:lnTo>
                  <a:lnTo>
                    <a:pt x="3112284" y="682080"/>
                  </a:lnTo>
                  <a:lnTo>
                    <a:pt x="3112928" y="805209"/>
                  </a:lnTo>
                  <a:lnTo>
                    <a:pt x="3113572" y="648982"/>
                  </a:lnTo>
                  <a:lnTo>
                    <a:pt x="3114217" y="781961"/>
                  </a:lnTo>
                  <a:lnTo>
                    <a:pt x="3114861" y="764098"/>
                  </a:lnTo>
                  <a:lnTo>
                    <a:pt x="3115505" y="892847"/>
                  </a:lnTo>
                  <a:lnTo>
                    <a:pt x="3116150" y="519377"/>
                  </a:lnTo>
                  <a:lnTo>
                    <a:pt x="3116794" y="900420"/>
                  </a:lnTo>
                  <a:lnTo>
                    <a:pt x="3117439" y="795947"/>
                  </a:lnTo>
                  <a:lnTo>
                    <a:pt x="3118083" y="868027"/>
                  </a:lnTo>
                  <a:lnTo>
                    <a:pt x="3118727" y="978863"/>
                  </a:lnTo>
                  <a:lnTo>
                    <a:pt x="3120016" y="972639"/>
                  </a:lnTo>
                  <a:lnTo>
                    <a:pt x="3121949" y="715001"/>
                  </a:lnTo>
                  <a:lnTo>
                    <a:pt x="3122593" y="887027"/>
                  </a:lnTo>
                  <a:lnTo>
                    <a:pt x="3123238" y="523609"/>
                  </a:lnTo>
                  <a:lnTo>
                    <a:pt x="3123882" y="714891"/>
                  </a:lnTo>
                  <a:lnTo>
                    <a:pt x="3126460" y="902903"/>
                  </a:lnTo>
                  <a:lnTo>
                    <a:pt x="3127104" y="828331"/>
                  </a:lnTo>
                  <a:lnTo>
                    <a:pt x="3127748" y="567792"/>
                  </a:lnTo>
                  <a:lnTo>
                    <a:pt x="3129681" y="1062489"/>
                  </a:lnTo>
                  <a:lnTo>
                    <a:pt x="3130326" y="1072926"/>
                  </a:lnTo>
                  <a:lnTo>
                    <a:pt x="3130970" y="728766"/>
                  </a:lnTo>
                  <a:lnTo>
                    <a:pt x="3131615" y="853884"/>
                  </a:lnTo>
                  <a:lnTo>
                    <a:pt x="3132259" y="869298"/>
                  </a:lnTo>
                  <a:lnTo>
                    <a:pt x="3132903" y="681274"/>
                  </a:lnTo>
                  <a:lnTo>
                    <a:pt x="3133548" y="835750"/>
                  </a:lnTo>
                  <a:lnTo>
                    <a:pt x="3134192" y="772805"/>
                  </a:lnTo>
                  <a:lnTo>
                    <a:pt x="3134836" y="992295"/>
                  </a:lnTo>
                  <a:lnTo>
                    <a:pt x="3135481" y="744182"/>
                  </a:lnTo>
                  <a:lnTo>
                    <a:pt x="3136125" y="896603"/>
                  </a:lnTo>
                  <a:lnTo>
                    <a:pt x="3136769" y="634205"/>
                  </a:lnTo>
                  <a:lnTo>
                    <a:pt x="3137414" y="721044"/>
                  </a:lnTo>
                  <a:lnTo>
                    <a:pt x="3138058" y="691633"/>
                  </a:lnTo>
                  <a:lnTo>
                    <a:pt x="3139347" y="986875"/>
                  </a:lnTo>
                  <a:lnTo>
                    <a:pt x="3139991" y="392576"/>
                  </a:lnTo>
                  <a:lnTo>
                    <a:pt x="3140636" y="668509"/>
                  </a:lnTo>
                  <a:lnTo>
                    <a:pt x="3141280" y="705348"/>
                  </a:lnTo>
                  <a:lnTo>
                    <a:pt x="3141924" y="625943"/>
                  </a:lnTo>
                  <a:lnTo>
                    <a:pt x="3142569" y="853864"/>
                  </a:lnTo>
                  <a:lnTo>
                    <a:pt x="3143213" y="725827"/>
                  </a:lnTo>
                  <a:lnTo>
                    <a:pt x="3143857" y="718613"/>
                  </a:lnTo>
                  <a:lnTo>
                    <a:pt x="3144502" y="776144"/>
                  </a:lnTo>
                  <a:lnTo>
                    <a:pt x="3145146" y="976086"/>
                  </a:lnTo>
                  <a:lnTo>
                    <a:pt x="3145791" y="586857"/>
                  </a:lnTo>
                  <a:lnTo>
                    <a:pt x="3146435" y="734922"/>
                  </a:lnTo>
                  <a:lnTo>
                    <a:pt x="3147079" y="727115"/>
                  </a:lnTo>
                  <a:lnTo>
                    <a:pt x="3149657" y="664821"/>
                  </a:lnTo>
                  <a:lnTo>
                    <a:pt x="3151590" y="791961"/>
                  </a:lnTo>
                  <a:lnTo>
                    <a:pt x="3152234" y="506570"/>
                  </a:lnTo>
                  <a:lnTo>
                    <a:pt x="3152879" y="775885"/>
                  </a:lnTo>
                  <a:lnTo>
                    <a:pt x="3153523" y="831261"/>
                  </a:lnTo>
                  <a:lnTo>
                    <a:pt x="3154167" y="780108"/>
                  </a:lnTo>
                  <a:lnTo>
                    <a:pt x="3155456" y="626968"/>
                  </a:lnTo>
                  <a:lnTo>
                    <a:pt x="3156100" y="682567"/>
                  </a:lnTo>
                  <a:lnTo>
                    <a:pt x="3156745" y="770102"/>
                  </a:lnTo>
                  <a:lnTo>
                    <a:pt x="3157389" y="669490"/>
                  </a:lnTo>
                  <a:lnTo>
                    <a:pt x="3158034" y="655120"/>
                  </a:lnTo>
                  <a:lnTo>
                    <a:pt x="3158678" y="981105"/>
                  </a:lnTo>
                  <a:lnTo>
                    <a:pt x="3159967" y="929737"/>
                  </a:lnTo>
                  <a:lnTo>
                    <a:pt x="3161255" y="521232"/>
                  </a:lnTo>
                  <a:lnTo>
                    <a:pt x="3162544" y="658074"/>
                  </a:lnTo>
                  <a:lnTo>
                    <a:pt x="3163188" y="661441"/>
                  </a:lnTo>
                  <a:lnTo>
                    <a:pt x="3163833" y="566308"/>
                  </a:lnTo>
                  <a:lnTo>
                    <a:pt x="3165766" y="906464"/>
                  </a:lnTo>
                  <a:lnTo>
                    <a:pt x="3166410" y="713583"/>
                  </a:lnTo>
                  <a:lnTo>
                    <a:pt x="3167055" y="771718"/>
                  </a:lnTo>
                  <a:lnTo>
                    <a:pt x="3167699" y="824813"/>
                  </a:lnTo>
                  <a:lnTo>
                    <a:pt x="3168343" y="1167220"/>
                  </a:lnTo>
                  <a:lnTo>
                    <a:pt x="3170276" y="558240"/>
                  </a:lnTo>
                  <a:lnTo>
                    <a:pt x="3172210" y="949496"/>
                  </a:lnTo>
                  <a:lnTo>
                    <a:pt x="3174787" y="567284"/>
                  </a:lnTo>
                  <a:lnTo>
                    <a:pt x="3176076" y="801455"/>
                  </a:lnTo>
                  <a:lnTo>
                    <a:pt x="3176720" y="645069"/>
                  </a:lnTo>
                  <a:lnTo>
                    <a:pt x="3177364" y="772568"/>
                  </a:lnTo>
                  <a:lnTo>
                    <a:pt x="3178009" y="840638"/>
                  </a:lnTo>
                  <a:lnTo>
                    <a:pt x="3178653" y="670501"/>
                  </a:lnTo>
                  <a:lnTo>
                    <a:pt x="3179298" y="902707"/>
                  </a:lnTo>
                  <a:lnTo>
                    <a:pt x="3179942" y="823927"/>
                  </a:lnTo>
                  <a:lnTo>
                    <a:pt x="3180586" y="553266"/>
                  </a:lnTo>
                  <a:lnTo>
                    <a:pt x="3181875" y="1047773"/>
                  </a:lnTo>
                  <a:lnTo>
                    <a:pt x="3183808" y="556014"/>
                  </a:lnTo>
                  <a:lnTo>
                    <a:pt x="3185097" y="1006075"/>
                  </a:lnTo>
                  <a:lnTo>
                    <a:pt x="3185741" y="940615"/>
                  </a:lnTo>
                  <a:lnTo>
                    <a:pt x="3186386" y="476745"/>
                  </a:lnTo>
                  <a:lnTo>
                    <a:pt x="3187030" y="643834"/>
                  </a:lnTo>
                  <a:lnTo>
                    <a:pt x="3187674" y="870464"/>
                  </a:lnTo>
                  <a:lnTo>
                    <a:pt x="3188319" y="798424"/>
                  </a:lnTo>
                  <a:lnTo>
                    <a:pt x="3188963" y="806621"/>
                  </a:lnTo>
                  <a:lnTo>
                    <a:pt x="3189607" y="1106191"/>
                  </a:lnTo>
                  <a:lnTo>
                    <a:pt x="3190252" y="915116"/>
                  </a:lnTo>
                  <a:lnTo>
                    <a:pt x="3191541" y="915231"/>
                  </a:lnTo>
                  <a:lnTo>
                    <a:pt x="3192829" y="616092"/>
                  </a:lnTo>
                  <a:lnTo>
                    <a:pt x="3194762" y="1039565"/>
                  </a:lnTo>
                  <a:lnTo>
                    <a:pt x="3196051" y="644625"/>
                  </a:lnTo>
                  <a:lnTo>
                    <a:pt x="3196695" y="703612"/>
                  </a:lnTo>
                  <a:lnTo>
                    <a:pt x="3197340" y="808937"/>
                  </a:lnTo>
                  <a:lnTo>
                    <a:pt x="3197984" y="577240"/>
                  </a:lnTo>
                  <a:lnTo>
                    <a:pt x="3198629" y="692664"/>
                  </a:lnTo>
                  <a:lnTo>
                    <a:pt x="3199917" y="1036141"/>
                  </a:lnTo>
                  <a:lnTo>
                    <a:pt x="3201206" y="555402"/>
                  </a:lnTo>
                  <a:lnTo>
                    <a:pt x="3201850" y="848262"/>
                  </a:lnTo>
                  <a:lnTo>
                    <a:pt x="3202495" y="808811"/>
                  </a:lnTo>
                  <a:lnTo>
                    <a:pt x="3203139" y="762846"/>
                  </a:lnTo>
                  <a:lnTo>
                    <a:pt x="3205072" y="1011832"/>
                  </a:lnTo>
                  <a:lnTo>
                    <a:pt x="3205717" y="919239"/>
                  </a:lnTo>
                  <a:lnTo>
                    <a:pt x="3206361" y="893581"/>
                  </a:lnTo>
                  <a:lnTo>
                    <a:pt x="3208294" y="556377"/>
                  </a:lnTo>
                  <a:lnTo>
                    <a:pt x="3208938" y="558012"/>
                  </a:lnTo>
                  <a:lnTo>
                    <a:pt x="3209583" y="914365"/>
                  </a:lnTo>
                  <a:lnTo>
                    <a:pt x="3210871" y="847535"/>
                  </a:lnTo>
                  <a:lnTo>
                    <a:pt x="3212160" y="998268"/>
                  </a:lnTo>
                  <a:lnTo>
                    <a:pt x="3212805" y="830574"/>
                  </a:lnTo>
                  <a:lnTo>
                    <a:pt x="3213449" y="1338488"/>
                  </a:lnTo>
                  <a:lnTo>
                    <a:pt x="3214093" y="852832"/>
                  </a:lnTo>
                  <a:lnTo>
                    <a:pt x="3215382" y="994419"/>
                  </a:lnTo>
                  <a:lnTo>
                    <a:pt x="3216671" y="860836"/>
                  </a:lnTo>
                  <a:lnTo>
                    <a:pt x="3217959" y="1019465"/>
                  </a:lnTo>
                  <a:lnTo>
                    <a:pt x="3218604" y="808967"/>
                  </a:lnTo>
                  <a:lnTo>
                    <a:pt x="3219893" y="832806"/>
                  </a:lnTo>
                  <a:lnTo>
                    <a:pt x="3220537" y="825973"/>
                  </a:lnTo>
                  <a:lnTo>
                    <a:pt x="3221181" y="833174"/>
                  </a:lnTo>
                </a:path>
              </a:pathLst>
            </a:custGeom>
            <a:ln w="13607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MG-object 82"/>
            <p:cNvSpPr/>
            <p:nvPr>
              <p:custDataLst>
                <p:tags r:id="rId83"/>
              </p:custDataLst>
            </p:nvPr>
          </p:nvSpPr>
          <p:spPr>
            <a:xfrm>
              <a:off x="5008418" y="329184"/>
              <a:ext cx="3221355" cy="2112645"/>
            </a:xfrm>
            <a:custGeom>
              <a:avLst/>
              <a:gdLst/>
              <a:ahLst/>
              <a:cxnLst/>
              <a:rect l="l" t="t" r="r" b="b"/>
              <a:pathLst>
                <a:path w="3221354" h="2112645">
                  <a:moveTo>
                    <a:pt x="0" y="2112264"/>
                  </a:moveTo>
                  <a:lnTo>
                    <a:pt x="0" y="0"/>
                  </a:lnTo>
                </a:path>
                <a:path w="3221354" h="2112645">
                  <a:moveTo>
                    <a:pt x="3221181" y="2112264"/>
                  </a:moveTo>
                  <a:lnTo>
                    <a:pt x="3221181" y="0"/>
                  </a:lnTo>
                </a:path>
                <a:path w="3221354" h="2112645">
                  <a:moveTo>
                    <a:pt x="0" y="2112264"/>
                  </a:moveTo>
                  <a:lnTo>
                    <a:pt x="3221181" y="2112264"/>
                  </a:lnTo>
                </a:path>
                <a:path w="3221354" h="2112645">
                  <a:moveTo>
                    <a:pt x="0" y="0"/>
                  </a:moveTo>
                  <a:lnTo>
                    <a:pt x="3221181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1" name="MG-object 83"/>
          <p:cNvSpPr txBox="1"/>
          <p:nvPr>
            <p:custDataLst>
              <p:tags r:id="rId84"/>
            </p:custDataLst>
          </p:nvPr>
        </p:nvSpPr>
        <p:spPr>
          <a:xfrm>
            <a:off x="3565175" y="2226985"/>
            <a:ext cx="227329" cy="757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0.6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  <a:p>
            <a:pPr>
              <a:spcBef>
                <a:spcPts val="25"/>
              </a:spcBef>
            </a:pPr>
            <a:endParaRPr sz="9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  <a:p>
            <a:pPr marL="12700"/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0.4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  <a:p>
            <a:pPr>
              <a:spcBef>
                <a:spcPts val="30"/>
              </a:spcBef>
            </a:pPr>
            <a:endParaRPr sz="9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  <a:p>
            <a:pPr marL="12700"/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0.2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482" name="MG-object 84"/>
          <p:cNvSpPr txBox="1"/>
          <p:nvPr>
            <p:custDataLst>
              <p:tags r:id="rId85"/>
            </p:custDataLst>
          </p:nvPr>
        </p:nvSpPr>
        <p:spPr>
          <a:xfrm>
            <a:off x="3565175" y="1937976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0.8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483" name="MG-object 85"/>
          <p:cNvSpPr txBox="1"/>
          <p:nvPr>
            <p:custDataLst>
              <p:tags r:id="rId86"/>
            </p:custDataLst>
          </p:nvPr>
        </p:nvSpPr>
        <p:spPr>
          <a:xfrm>
            <a:off x="3565175" y="1648967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1.0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484" name="MG-object 86"/>
          <p:cNvSpPr txBox="1"/>
          <p:nvPr>
            <p:custDataLst>
              <p:tags r:id="rId87"/>
            </p:custDataLst>
          </p:nvPr>
        </p:nvSpPr>
        <p:spPr>
          <a:xfrm>
            <a:off x="3565175" y="1359959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1.2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485" name="MG-object 87"/>
          <p:cNvSpPr txBox="1"/>
          <p:nvPr>
            <p:custDataLst>
              <p:tags r:id="rId88"/>
            </p:custDataLst>
          </p:nvPr>
        </p:nvSpPr>
        <p:spPr>
          <a:xfrm>
            <a:off x="3565175" y="1070950"/>
            <a:ext cx="2273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kern="0" spc="-25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1.4</a:t>
            </a:r>
            <a:endParaRPr sz="100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  <p:sp>
        <p:nvSpPr>
          <p:cNvPr id="486" name="MG-object 88"/>
          <p:cNvSpPr txBox="1"/>
          <p:nvPr>
            <p:custDataLst>
              <p:tags r:id="rId89"/>
            </p:custDataLst>
          </p:nvPr>
        </p:nvSpPr>
        <p:spPr>
          <a:xfrm>
            <a:off x="5295326" y="819501"/>
            <a:ext cx="84010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150" kern="0" spc="-10" dirty="0">
                <a:solidFill>
                  <a:sysClr val="windowText" lastClr="000000"/>
                </a:solidFill>
                <a:latin typeface="DejaVu Sans" panose="020B0603030804020204"/>
                <a:cs typeface="DejaVu Sans" panose="020B0603030804020204"/>
              </a:rPr>
              <a:t>v_Intercept</a:t>
            </a:r>
            <a:endParaRPr sz="1150" kern="0">
              <a:solidFill>
                <a:sysClr val="windowText" lastClr="000000"/>
              </a:solidFill>
              <a:latin typeface="DejaVu Sans" panose="020B0603030804020204"/>
              <a:cs typeface="DejaVu Sans" panose="020B060303080402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D-PA" val="v1.0.0"/>
</p:tagLst>
</file>

<file path=ppt/tags/tag10.xml><?xml version="1.0" encoding="utf-8"?>
<p:tagLst xmlns:p="http://schemas.openxmlformats.org/presentationml/2006/main">
  <p:tag name="MD-PA" val="v1.0.0"/>
</p:tagLst>
</file>

<file path=ppt/tags/tag11.xml><?xml version="1.0" encoding="utf-8"?>
<p:tagLst xmlns:p="http://schemas.openxmlformats.org/presentationml/2006/main">
  <p:tag name="MD-PA" val="v1.0.0"/>
</p:tagLst>
</file>

<file path=ppt/tags/tag12.xml><?xml version="1.0" encoding="utf-8"?>
<p:tagLst xmlns:p="http://schemas.openxmlformats.org/presentationml/2006/main">
  <p:tag name="MD-PA" val="v1.0.0"/>
</p:tagLst>
</file>

<file path=ppt/tags/tag13.xml><?xml version="1.0" encoding="utf-8"?>
<p:tagLst xmlns:p="http://schemas.openxmlformats.org/presentationml/2006/main">
  <p:tag name="MD-PA" val="v1.0.0"/>
</p:tagLst>
</file>

<file path=ppt/tags/tag14.xml><?xml version="1.0" encoding="utf-8"?>
<p:tagLst xmlns:p="http://schemas.openxmlformats.org/presentationml/2006/main">
  <p:tag name="MD-PA" val="v1.0.0"/>
</p:tagLst>
</file>

<file path=ppt/tags/tag15.xml><?xml version="1.0" encoding="utf-8"?>
<p:tagLst xmlns:p="http://schemas.openxmlformats.org/presentationml/2006/main">
  <p:tag name="MD-PA" val="v1.0.0"/>
</p:tagLst>
</file>

<file path=ppt/tags/tag16.xml><?xml version="1.0" encoding="utf-8"?>
<p:tagLst xmlns:p="http://schemas.openxmlformats.org/presentationml/2006/main">
  <p:tag name="MD-PA" val="v1.0.0"/>
</p:tagLst>
</file>

<file path=ppt/tags/tag17.xml><?xml version="1.0" encoding="utf-8"?>
<p:tagLst xmlns:p="http://schemas.openxmlformats.org/presentationml/2006/main">
  <p:tag name="MD-PA" val="v1.0.0"/>
</p:tagLst>
</file>

<file path=ppt/tags/tag18.xml><?xml version="1.0" encoding="utf-8"?>
<p:tagLst xmlns:p="http://schemas.openxmlformats.org/presentationml/2006/main">
  <p:tag name="MD-PA" val="v1.0.0"/>
</p:tagLst>
</file>

<file path=ppt/tags/tag19.xml><?xml version="1.0" encoding="utf-8"?>
<p:tagLst xmlns:p="http://schemas.openxmlformats.org/presentationml/2006/main">
  <p:tag name="MD-PA" val="v1.0.0"/>
</p:tagLst>
</file>

<file path=ppt/tags/tag2.xml><?xml version="1.0" encoding="utf-8"?>
<p:tagLst xmlns:p="http://schemas.openxmlformats.org/presentationml/2006/main">
  <p:tag name="MD-PA" val="v1.0.0"/>
  <p:tag name="TABLE_ENDDRAG_ORIGIN_RECT" val="531*270"/>
  <p:tag name="TABLE_ENDDRAG_RECT" val="26*353*532*270"/>
</p:tagLst>
</file>

<file path=ppt/tags/tag20.xml><?xml version="1.0" encoding="utf-8"?>
<p:tagLst xmlns:p="http://schemas.openxmlformats.org/presentationml/2006/main">
  <p:tag name="MD-PA" val="v1.0.0"/>
</p:tagLst>
</file>

<file path=ppt/tags/tag21.xml><?xml version="1.0" encoding="utf-8"?>
<p:tagLst xmlns:p="http://schemas.openxmlformats.org/presentationml/2006/main">
  <p:tag name="MD-PA" val="v1.0.0"/>
</p:tagLst>
</file>

<file path=ppt/tags/tag22.xml><?xml version="1.0" encoding="utf-8"?>
<p:tagLst xmlns:p="http://schemas.openxmlformats.org/presentationml/2006/main">
  <p:tag name="MD-PA" val="v1.0.0"/>
</p:tagLst>
</file>

<file path=ppt/tags/tag23.xml><?xml version="1.0" encoding="utf-8"?>
<p:tagLst xmlns:p="http://schemas.openxmlformats.org/presentationml/2006/main">
  <p:tag name="MD-PA" val="v1.0.0"/>
</p:tagLst>
</file>

<file path=ppt/tags/tag24.xml><?xml version="1.0" encoding="utf-8"?>
<p:tagLst xmlns:p="http://schemas.openxmlformats.org/presentationml/2006/main">
  <p:tag name="MD-PA" val="v1.0.0"/>
</p:tagLst>
</file>

<file path=ppt/tags/tag25.xml><?xml version="1.0" encoding="utf-8"?>
<p:tagLst xmlns:p="http://schemas.openxmlformats.org/presentationml/2006/main">
  <p:tag name="MD-PA" val="v1.0.0"/>
</p:tagLst>
</file>

<file path=ppt/tags/tag26.xml><?xml version="1.0" encoding="utf-8"?>
<p:tagLst xmlns:p="http://schemas.openxmlformats.org/presentationml/2006/main">
  <p:tag name="MD-PA" val="v1.0.0"/>
</p:tagLst>
</file>

<file path=ppt/tags/tag27.xml><?xml version="1.0" encoding="utf-8"?>
<p:tagLst xmlns:p="http://schemas.openxmlformats.org/presentationml/2006/main">
  <p:tag name="MD-PA" val="v1.0.0"/>
</p:tagLst>
</file>

<file path=ppt/tags/tag28.xml><?xml version="1.0" encoding="utf-8"?>
<p:tagLst xmlns:p="http://schemas.openxmlformats.org/presentationml/2006/main">
  <p:tag name="MD-PA" val="v1.0.0"/>
</p:tagLst>
</file>

<file path=ppt/tags/tag29.xml><?xml version="1.0" encoding="utf-8"?>
<p:tagLst xmlns:p="http://schemas.openxmlformats.org/presentationml/2006/main">
  <p:tag name="MD-PA" val="v1.0.0"/>
</p:tagLst>
</file>

<file path=ppt/tags/tag3.xml><?xml version="1.0" encoding="utf-8"?>
<p:tagLst xmlns:p="http://schemas.openxmlformats.org/presentationml/2006/main">
  <p:tag name="MD-PA" val="v1.0.0"/>
</p:tagLst>
</file>

<file path=ppt/tags/tag30.xml><?xml version="1.0" encoding="utf-8"?>
<p:tagLst xmlns:p="http://schemas.openxmlformats.org/presentationml/2006/main">
  <p:tag name="MD-PA" val="v1.0.0"/>
</p:tagLst>
</file>

<file path=ppt/tags/tag31.xml><?xml version="1.0" encoding="utf-8"?>
<p:tagLst xmlns:p="http://schemas.openxmlformats.org/presentationml/2006/main">
  <p:tag name="MD-PA" val="v1.0.0"/>
</p:tagLst>
</file>

<file path=ppt/tags/tag32.xml><?xml version="1.0" encoding="utf-8"?>
<p:tagLst xmlns:p="http://schemas.openxmlformats.org/presentationml/2006/main">
  <p:tag name="MD-PA" val="v1.0.0"/>
</p:tagLst>
</file>

<file path=ppt/tags/tag33.xml><?xml version="1.0" encoding="utf-8"?>
<p:tagLst xmlns:p="http://schemas.openxmlformats.org/presentationml/2006/main">
  <p:tag name="MD-PA" val="v1.0.0"/>
</p:tagLst>
</file>

<file path=ppt/tags/tag34.xml><?xml version="1.0" encoding="utf-8"?>
<p:tagLst xmlns:p="http://schemas.openxmlformats.org/presentationml/2006/main">
  <p:tag name="MD-PA" val="v1.0.0"/>
</p:tagLst>
</file>

<file path=ppt/tags/tag35.xml><?xml version="1.0" encoding="utf-8"?>
<p:tagLst xmlns:p="http://schemas.openxmlformats.org/presentationml/2006/main">
  <p:tag name="MD-PA" val="v1.0.0"/>
</p:tagLst>
</file>

<file path=ppt/tags/tag36.xml><?xml version="1.0" encoding="utf-8"?>
<p:tagLst xmlns:p="http://schemas.openxmlformats.org/presentationml/2006/main">
  <p:tag name="MD-PA" val="v1.0.0"/>
</p:tagLst>
</file>

<file path=ppt/tags/tag37.xml><?xml version="1.0" encoding="utf-8"?>
<p:tagLst xmlns:p="http://schemas.openxmlformats.org/presentationml/2006/main">
  <p:tag name="MD-PA" val="v1.0.0"/>
</p:tagLst>
</file>

<file path=ppt/tags/tag38.xml><?xml version="1.0" encoding="utf-8"?>
<p:tagLst xmlns:p="http://schemas.openxmlformats.org/presentationml/2006/main">
  <p:tag name="MD-PA" val="v1.0.0"/>
</p:tagLst>
</file>

<file path=ppt/tags/tag39.xml><?xml version="1.0" encoding="utf-8"?>
<p:tagLst xmlns:p="http://schemas.openxmlformats.org/presentationml/2006/main">
  <p:tag name="MD-PA" val="v1.0.0"/>
</p:tagLst>
</file>

<file path=ppt/tags/tag4.xml><?xml version="1.0" encoding="utf-8"?>
<p:tagLst xmlns:p="http://schemas.openxmlformats.org/presentationml/2006/main">
  <p:tag name="MD-PA" val="v1.0.0"/>
</p:tagLst>
</file>

<file path=ppt/tags/tag40.xml><?xml version="1.0" encoding="utf-8"?>
<p:tagLst xmlns:p="http://schemas.openxmlformats.org/presentationml/2006/main">
  <p:tag name="MD-PA" val="v1.0.0"/>
</p:tagLst>
</file>

<file path=ppt/tags/tag41.xml><?xml version="1.0" encoding="utf-8"?>
<p:tagLst xmlns:p="http://schemas.openxmlformats.org/presentationml/2006/main">
  <p:tag name="MD-PA" val="v1.0.0"/>
</p:tagLst>
</file>

<file path=ppt/tags/tag42.xml><?xml version="1.0" encoding="utf-8"?>
<p:tagLst xmlns:p="http://schemas.openxmlformats.org/presentationml/2006/main">
  <p:tag name="MD-PA" val="v1.0.0"/>
</p:tagLst>
</file>

<file path=ppt/tags/tag43.xml><?xml version="1.0" encoding="utf-8"?>
<p:tagLst xmlns:p="http://schemas.openxmlformats.org/presentationml/2006/main">
  <p:tag name="MD-PA" val="v1.0.0"/>
</p:tagLst>
</file>

<file path=ppt/tags/tag44.xml><?xml version="1.0" encoding="utf-8"?>
<p:tagLst xmlns:p="http://schemas.openxmlformats.org/presentationml/2006/main">
  <p:tag name="MD-PA" val="v1.0.0"/>
</p:tagLst>
</file>

<file path=ppt/tags/tag45.xml><?xml version="1.0" encoding="utf-8"?>
<p:tagLst xmlns:p="http://schemas.openxmlformats.org/presentationml/2006/main">
  <p:tag name="MD-PA" val="v1.0.0"/>
</p:tagLst>
</file>

<file path=ppt/tags/tag46.xml><?xml version="1.0" encoding="utf-8"?>
<p:tagLst xmlns:p="http://schemas.openxmlformats.org/presentationml/2006/main">
  <p:tag name="MD-PA" val="v1.0.0"/>
</p:tagLst>
</file>

<file path=ppt/tags/tag47.xml><?xml version="1.0" encoding="utf-8"?>
<p:tagLst xmlns:p="http://schemas.openxmlformats.org/presentationml/2006/main">
  <p:tag name="MD-PA" val="v1.0.0"/>
</p:tagLst>
</file>

<file path=ppt/tags/tag48.xml><?xml version="1.0" encoding="utf-8"?>
<p:tagLst xmlns:p="http://schemas.openxmlformats.org/presentationml/2006/main">
  <p:tag name="MD-PA" val="v1.0.0"/>
</p:tagLst>
</file>

<file path=ppt/tags/tag49.xml><?xml version="1.0" encoding="utf-8"?>
<p:tagLst xmlns:p="http://schemas.openxmlformats.org/presentationml/2006/main">
  <p:tag name="MD-PA" val="v1.0.0"/>
</p:tagLst>
</file>

<file path=ppt/tags/tag5.xml><?xml version="1.0" encoding="utf-8"?>
<p:tagLst xmlns:p="http://schemas.openxmlformats.org/presentationml/2006/main">
  <p:tag name="MD-PA" val="v1.0.0"/>
</p:tagLst>
</file>

<file path=ppt/tags/tag50.xml><?xml version="1.0" encoding="utf-8"?>
<p:tagLst xmlns:p="http://schemas.openxmlformats.org/presentationml/2006/main">
  <p:tag name="MD-PA" val="v1.0.0"/>
</p:tagLst>
</file>

<file path=ppt/tags/tag51.xml><?xml version="1.0" encoding="utf-8"?>
<p:tagLst xmlns:p="http://schemas.openxmlformats.org/presentationml/2006/main">
  <p:tag name="MD-PA" val="v1.0.0"/>
</p:tagLst>
</file>

<file path=ppt/tags/tag52.xml><?xml version="1.0" encoding="utf-8"?>
<p:tagLst xmlns:p="http://schemas.openxmlformats.org/presentationml/2006/main">
  <p:tag name="MD-PA" val="v1.0.0"/>
</p:tagLst>
</file>

<file path=ppt/tags/tag53.xml><?xml version="1.0" encoding="utf-8"?>
<p:tagLst xmlns:p="http://schemas.openxmlformats.org/presentationml/2006/main">
  <p:tag name="MD-PA" val="v1.0.0"/>
</p:tagLst>
</file>

<file path=ppt/tags/tag54.xml><?xml version="1.0" encoding="utf-8"?>
<p:tagLst xmlns:p="http://schemas.openxmlformats.org/presentationml/2006/main">
  <p:tag name="MD-PA" val="v1.0.0"/>
</p:tagLst>
</file>

<file path=ppt/tags/tag55.xml><?xml version="1.0" encoding="utf-8"?>
<p:tagLst xmlns:p="http://schemas.openxmlformats.org/presentationml/2006/main">
  <p:tag name="MD-PA" val="v1.0.0"/>
</p:tagLst>
</file>

<file path=ppt/tags/tag56.xml><?xml version="1.0" encoding="utf-8"?>
<p:tagLst xmlns:p="http://schemas.openxmlformats.org/presentationml/2006/main">
  <p:tag name="MD-PA" val="v1.0.0"/>
</p:tagLst>
</file>

<file path=ppt/tags/tag57.xml><?xml version="1.0" encoding="utf-8"?>
<p:tagLst xmlns:p="http://schemas.openxmlformats.org/presentationml/2006/main">
  <p:tag name="MD-PA" val="v1.0.0"/>
</p:tagLst>
</file>

<file path=ppt/tags/tag58.xml><?xml version="1.0" encoding="utf-8"?>
<p:tagLst xmlns:p="http://schemas.openxmlformats.org/presentationml/2006/main">
  <p:tag name="MD-PA" val="v1.0.0"/>
</p:tagLst>
</file>

<file path=ppt/tags/tag59.xml><?xml version="1.0" encoding="utf-8"?>
<p:tagLst xmlns:p="http://schemas.openxmlformats.org/presentationml/2006/main">
  <p:tag name="MD-PA" val="v1.0.0"/>
</p:tagLst>
</file>

<file path=ppt/tags/tag6.xml><?xml version="1.0" encoding="utf-8"?>
<p:tagLst xmlns:p="http://schemas.openxmlformats.org/presentationml/2006/main">
  <p:tag name="MD-PA" val="v1.0.0"/>
</p:tagLst>
</file>

<file path=ppt/tags/tag60.xml><?xml version="1.0" encoding="utf-8"?>
<p:tagLst xmlns:p="http://schemas.openxmlformats.org/presentationml/2006/main">
  <p:tag name="MD-PA" val="v1.0.0"/>
</p:tagLst>
</file>

<file path=ppt/tags/tag61.xml><?xml version="1.0" encoding="utf-8"?>
<p:tagLst xmlns:p="http://schemas.openxmlformats.org/presentationml/2006/main">
  <p:tag name="MD-PA" val="v1.0.0"/>
</p:tagLst>
</file>

<file path=ppt/tags/tag62.xml><?xml version="1.0" encoding="utf-8"?>
<p:tagLst xmlns:p="http://schemas.openxmlformats.org/presentationml/2006/main">
  <p:tag name="MD-PA" val="v1.0.0"/>
</p:tagLst>
</file>

<file path=ppt/tags/tag63.xml><?xml version="1.0" encoding="utf-8"?>
<p:tagLst xmlns:p="http://schemas.openxmlformats.org/presentationml/2006/main">
  <p:tag name="MD-PA" val="v1.0.0"/>
</p:tagLst>
</file>

<file path=ppt/tags/tag64.xml><?xml version="1.0" encoding="utf-8"?>
<p:tagLst xmlns:p="http://schemas.openxmlformats.org/presentationml/2006/main">
  <p:tag name="MD-PA" val="v1.0.0"/>
</p:tagLst>
</file>

<file path=ppt/tags/tag65.xml><?xml version="1.0" encoding="utf-8"?>
<p:tagLst xmlns:p="http://schemas.openxmlformats.org/presentationml/2006/main">
  <p:tag name="MD-PA" val="v1.0.0"/>
</p:tagLst>
</file>

<file path=ppt/tags/tag66.xml><?xml version="1.0" encoding="utf-8"?>
<p:tagLst xmlns:p="http://schemas.openxmlformats.org/presentationml/2006/main">
  <p:tag name="MD-PA" val="v1.0.0"/>
</p:tagLst>
</file>

<file path=ppt/tags/tag67.xml><?xml version="1.0" encoding="utf-8"?>
<p:tagLst xmlns:p="http://schemas.openxmlformats.org/presentationml/2006/main">
  <p:tag name="MD-PA" val="v1.0.0"/>
</p:tagLst>
</file>

<file path=ppt/tags/tag68.xml><?xml version="1.0" encoding="utf-8"?>
<p:tagLst xmlns:p="http://schemas.openxmlformats.org/presentationml/2006/main">
  <p:tag name="MD-PA" val="v1.0.0"/>
</p:tagLst>
</file>

<file path=ppt/tags/tag69.xml><?xml version="1.0" encoding="utf-8"?>
<p:tagLst xmlns:p="http://schemas.openxmlformats.org/presentationml/2006/main">
  <p:tag name="MD-PA" val="v1.0.0"/>
</p:tagLst>
</file>

<file path=ppt/tags/tag7.xml><?xml version="1.0" encoding="utf-8"?>
<p:tagLst xmlns:p="http://schemas.openxmlformats.org/presentationml/2006/main">
  <p:tag name="MD-PA" val="v1.0.0"/>
</p:tagLst>
</file>

<file path=ppt/tags/tag70.xml><?xml version="1.0" encoding="utf-8"?>
<p:tagLst xmlns:p="http://schemas.openxmlformats.org/presentationml/2006/main">
  <p:tag name="MD-PA" val="v1.0.0"/>
</p:tagLst>
</file>

<file path=ppt/tags/tag71.xml><?xml version="1.0" encoding="utf-8"?>
<p:tagLst xmlns:p="http://schemas.openxmlformats.org/presentationml/2006/main">
  <p:tag name="MD-PA" val="v1.0.0"/>
</p:tagLst>
</file>

<file path=ppt/tags/tag72.xml><?xml version="1.0" encoding="utf-8"?>
<p:tagLst xmlns:p="http://schemas.openxmlformats.org/presentationml/2006/main">
  <p:tag name="MD-PA" val="v1.0.0"/>
</p:tagLst>
</file>

<file path=ppt/tags/tag73.xml><?xml version="1.0" encoding="utf-8"?>
<p:tagLst xmlns:p="http://schemas.openxmlformats.org/presentationml/2006/main">
  <p:tag name="MD-PA" val="v1.0.0"/>
</p:tagLst>
</file>

<file path=ppt/tags/tag74.xml><?xml version="1.0" encoding="utf-8"?>
<p:tagLst xmlns:p="http://schemas.openxmlformats.org/presentationml/2006/main">
  <p:tag name="MD-PA" val="v1.0.0"/>
</p:tagLst>
</file>

<file path=ppt/tags/tag75.xml><?xml version="1.0" encoding="utf-8"?>
<p:tagLst xmlns:p="http://schemas.openxmlformats.org/presentationml/2006/main">
  <p:tag name="MD-PA" val="v1.0.0"/>
</p:tagLst>
</file>

<file path=ppt/tags/tag76.xml><?xml version="1.0" encoding="utf-8"?>
<p:tagLst xmlns:p="http://schemas.openxmlformats.org/presentationml/2006/main">
  <p:tag name="MD-PA" val="v1.0.0"/>
</p:tagLst>
</file>

<file path=ppt/tags/tag77.xml><?xml version="1.0" encoding="utf-8"?>
<p:tagLst xmlns:p="http://schemas.openxmlformats.org/presentationml/2006/main">
  <p:tag name="MD-PA" val="v1.0.0"/>
</p:tagLst>
</file>

<file path=ppt/tags/tag78.xml><?xml version="1.0" encoding="utf-8"?>
<p:tagLst xmlns:p="http://schemas.openxmlformats.org/presentationml/2006/main">
  <p:tag name="MD-PA" val="v1.0.0"/>
</p:tagLst>
</file>

<file path=ppt/tags/tag79.xml><?xml version="1.0" encoding="utf-8"?>
<p:tagLst xmlns:p="http://schemas.openxmlformats.org/presentationml/2006/main">
  <p:tag name="MD-PA" val="v1.0.0"/>
</p:tagLst>
</file>

<file path=ppt/tags/tag8.xml><?xml version="1.0" encoding="utf-8"?>
<p:tagLst xmlns:p="http://schemas.openxmlformats.org/presentationml/2006/main">
  <p:tag name="MD-PA" val="v1.0.0"/>
</p:tagLst>
</file>

<file path=ppt/tags/tag80.xml><?xml version="1.0" encoding="utf-8"?>
<p:tagLst xmlns:p="http://schemas.openxmlformats.org/presentationml/2006/main">
  <p:tag name="MD-PA" val="v1.0.0"/>
</p:tagLst>
</file>

<file path=ppt/tags/tag81.xml><?xml version="1.0" encoding="utf-8"?>
<p:tagLst xmlns:p="http://schemas.openxmlformats.org/presentationml/2006/main">
  <p:tag name="MD-PA" val="v1.0.0"/>
</p:tagLst>
</file>

<file path=ppt/tags/tag82.xml><?xml version="1.0" encoding="utf-8"?>
<p:tagLst xmlns:p="http://schemas.openxmlformats.org/presentationml/2006/main">
  <p:tag name="MD-PA" val="v1.0.0"/>
</p:tagLst>
</file>

<file path=ppt/tags/tag83.xml><?xml version="1.0" encoding="utf-8"?>
<p:tagLst xmlns:p="http://schemas.openxmlformats.org/presentationml/2006/main">
  <p:tag name="MD-PA" val="v1.0.0"/>
</p:tagLst>
</file>

<file path=ppt/tags/tag84.xml><?xml version="1.0" encoding="utf-8"?>
<p:tagLst xmlns:p="http://schemas.openxmlformats.org/presentationml/2006/main">
  <p:tag name="MD-PA" val="v1.0.0"/>
</p:tagLst>
</file>

<file path=ppt/tags/tag85.xml><?xml version="1.0" encoding="utf-8"?>
<p:tagLst xmlns:p="http://schemas.openxmlformats.org/presentationml/2006/main">
  <p:tag name="MD-PA" val="v1.0.0"/>
</p:tagLst>
</file>

<file path=ppt/tags/tag86.xml><?xml version="1.0" encoding="utf-8"?>
<p:tagLst xmlns:p="http://schemas.openxmlformats.org/presentationml/2006/main">
  <p:tag name="MD-PA" val="v1.0.0"/>
</p:tagLst>
</file>

<file path=ppt/tags/tag87.xml><?xml version="1.0" encoding="utf-8"?>
<p:tagLst xmlns:p="http://schemas.openxmlformats.org/presentationml/2006/main">
  <p:tag name="MD-PA" val="v1.0.0"/>
</p:tagLst>
</file>

<file path=ppt/tags/tag88.xml><?xml version="1.0" encoding="utf-8"?>
<p:tagLst xmlns:p="http://schemas.openxmlformats.org/presentationml/2006/main">
  <p:tag name="MD-PA" val="v1.0.0"/>
</p:tagLst>
</file>

<file path=ppt/tags/tag89.xml><?xml version="1.0" encoding="utf-8"?>
<p:tagLst xmlns:p="http://schemas.openxmlformats.org/presentationml/2006/main">
  <p:tag name="MD-PA" val="v1.0.0"/>
</p:tagLst>
</file>

<file path=ppt/tags/tag9.xml><?xml version="1.0" encoding="utf-8"?>
<p:tagLst xmlns:p="http://schemas.openxmlformats.org/presentationml/2006/main">
  <p:tag name="MD-PA" val="v1.0.0"/>
</p:tagLst>
</file>

<file path=ppt/tags/tag90.xml><?xml version="1.0" encoding="utf-8"?>
<p:tagLst xmlns:p="http://schemas.openxmlformats.org/presentationml/2006/main">
  <p:tag name="COMMONDATA" val="eyJoZGlkIjoiNjM2YTgwNzQwZjNlMDM5OTk0MmY5M2E2MzA2Njg4M2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演示</Application>
  <PresentationFormat>自定义</PresentationFormat>
  <Paragraphs>188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Courier New</vt:lpstr>
      <vt:lpstr>DejaVu Sans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潘晚坷</dc:creator>
  <cp:lastModifiedBy>潘晚坷</cp:lastModifiedBy>
  <cp:revision>8</cp:revision>
  <dcterms:created xsi:type="dcterms:W3CDTF">2023-09-18T13:53:00Z</dcterms:created>
  <dcterms:modified xsi:type="dcterms:W3CDTF">2023-09-18T15:21:05Z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16A57F9254F04D199BDF0260A28458F8_12</vt:lpwstr>
  </property>
  <property fmtid="{D5CDD505-2E9C-101B-9397-08002B2CF9AE}" pid="3" name="KSOProductBuildVer">
    <vt:lpwstr>2052-12.1.0.15374</vt:lpwstr>
  </property>
</Properties>
</file>