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56" r:id="rId7"/>
  </p:sldIdLst>
  <p:sldSz cx="13462000" cy="5048250"/>
  <p:notesSz cx="13462000" cy="5048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804" y="1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9651" y="1564958"/>
            <a:ext cx="1144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9300" y="2827021"/>
            <a:ext cx="942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3100" y="1161099"/>
            <a:ext cx="58559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32930" y="1161099"/>
            <a:ext cx="58559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201931"/>
            <a:ext cx="12115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1161099"/>
            <a:ext cx="12115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9550" y="4869970"/>
            <a:ext cx="727710" cy="257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985"/>
              </a:lnSpc>
            </a:pPr>
            <a:r>
              <a:rPr lang="en-US"/>
              <a:t>rt</a:t>
            </a:r>
            <a:r>
              <a:rPr lang="en-US" spc="35"/>
              <a:t> </a:t>
            </a:r>
            <a:r>
              <a:rPr lang="en-US"/>
              <a:t>/</a:t>
            </a:r>
            <a:r>
              <a:rPr lang="en-US" spc="35"/>
              <a:t> </a:t>
            </a:r>
            <a:r>
              <a:rPr lang="en-US" spc="-25"/>
              <a:t>rt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62931" y="4573075"/>
            <a:ext cx="187325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altLang="zh-CN" spc="30"/>
              <a:t>5</a:t>
            </a:r>
            <a:endParaRPr lang="en-US" altLang="zh-CN" spc="3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92640" y="4694873"/>
            <a:ext cx="30962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2169" y="4487184"/>
            <a:ext cx="10160" cy="54610"/>
            <a:chOff x="2612169" y="4487184"/>
            <a:chExt cx="10160" cy="54610"/>
          </a:xfrm>
        </p:grpSpPr>
        <p:sp>
          <p:nvSpPr>
            <p:cNvPr id="3" name="object 3"/>
            <p:cNvSpPr/>
            <p:nvPr/>
          </p:nvSpPr>
          <p:spPr>
            <a:xfrm>
              <a:off x="261724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724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30151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6951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728804" y="4487184"/>
            <a:ext cx="10160" cy="54610"/>
            <a:chOff x="3728804" y="4487184"/>
            <a:chExt cx="10160" cy="54610"/>
          </a:xfrm>
        </p:grpSpPr>
        <p:sp>
          <p:nvSpPr>
            <p:cNvPr id="8" name="object 8"/>
            <p:cNvSpPr/>
            <p:nvPr/>
          </p:nvSpPr>
          <p:spPr>
            <a:xfrm>
              <a:off x="3733884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84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40424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45439" y="4487184"/>
            <a:ext cx="10160" cy="54610"/>
            <a:chOff x="4845439" y="4487184"/>
            <a:chExt cx="10160" cy="54610"/>
          </a:xfrm>
        </p:grpSpPr>
        <p:sp>
          <p:nvSpPr>
            <p:cNvPr id="12" name="object 12"/>
            <p:cNvSpPr/>
            <p:nvPr/>
          </p:nvSpPr>
          <p:spPr>
            <a:xfrm>
              <a:off x="485051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051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7059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62075" y="4487184"/>
            <a:ext cx="10160" cy="54610"/>
            <a:chOff x="5962075" y="4487184"/>
            <a:chExt cx="10160" cy="54610"/>
          </a:xfrm>
        </p:grpSpPr>
        <p:sp>
          <p:nvSpPr>
            <p:cNvPr id="16" name="object 16"/>
            <p:cNvSpPr/>
            <p:nvPr/>
          </p:nvSpPr>
          <p:spPr>
            <a:xfrm>
              <a:off x="596715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715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92931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77416" y="600622"/>
            <a:ext cx="4752340" cy="3896995"/>
            <a:chOff x="1677416" y="600618"/>
            <a:chExt cx="4752340" cy="3896995"/>
          </a:xfrm>
        </p:grpSpPr>
        <p:sp>
          <p:nvSpPr>
            <p:cNvPr id="20" name="object 20"/>
            <p:cNvSpPr/>
            <p:nvPr/>
          </p:nvSpPr>
          <p:spPr>
            <a:xfrm>
              <a:off x="1682496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611" y="775557"/>
              <a:ext cx="4347134" cy="35598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22" y="1694437"/>
              <a:ext cx="1649730" cy="2435860"/>
            </a:xfrm>
            <a:custGeom>
              <a:avLst/>
              <a:gdLst/>
              <a:ahLst/>
              <a:cxnLst/>
              <a:rect l="l" t="t" r="r" b="b"/>
              <a:pathLst>
                <a:path w="1649729" h="2435860">
                  <a:moveTo>
                    <a:pt x="0" y="2277166"/>
                  </a:moveTo>
                  <a:lnTo>
                    <a:pt x="54872" y="2257757"/>
                  </a:lnTo>
                  <a:lnTo>
                    <a:pt x="93605" y="2213392"/>
                  </a:lnTo>
                  <a:lnTo>
                    <a:pt x="122655" y="2152190"/>
                  </a:lnTo>
                  <a:lnTo>
                    <a:pt x="138794" y="2108698"/>
                  </a:lnTo>
                  <a:lnTo>
                    <a:pt x="158160" y="2048155"/>
                  </a:lnTo>
                  <a:lnTo>
                    <a:pt x="177527" y="1978439"/>
                  </a:lnTo>
                  <a:lnTo>
                    <a:pt x="203349" y="1876999"/>
                  </a:lnTo>
                  <a:lnTo>
                    <a:pt x="306638" y="1458779"/>
                  </a:lnTo>
                  <a:lnTo>
                    <a:pt x="348599" y="1308571"/>
                  </a:lnTo>
                  <a:lnTo>
                    <a:pt x="384105" y="1195865"/>
                  </a:lnTo>
                  <a:lnTo>
                    <a:pt x="409927" y="1123807"/>
                  </a:lnTo>
                  <a:lnTo>
                    <a:pt x="432521" y="1066277"/>
                  </a:lnTo>
                  <a:lnTo>
                    <a:pt x="455116" y="1016063"/>
                  </a:lnTo>
                  <a:lnTo>
                    <a:pt x="487393" y="959742"/>
                  </a:lnTo>
                  <a:lnTo>
                    <a:pt x="522899" y="929811"/>
                  </a:lnTo>
                  <a:lnTo>
                    <a:pt x="529354" y="930265"/>
                  </a:lnTo>
                  <a:lnTo>
                    <a:pt x="564860" y="976915"/>
                  </a:lnTo>
                  <a:lnTo>
                    <a:pt x="587454" y="1054391"/>
                  </a:lnTo>
                  <a:lnTo>
                    <a:pt x="600365" y="1116716"/>
                  </a:lnTo>
                  <a:lnTo>
                    <a:pt x="613277" y="1191559"/>
                  </a:lnTo>
                  <a:lnTo>
                    <a:pt x="632643" y="1325837"/>
                  </a:lnTo>
                  <a:lnTo>
                    <a:pt x="652010" y="1480506"/>
                  </a:lnTo>
                  <a:lnTo>
                    <a:pt x="726249" y="2094705"/>
                  </a:lnTo>
                  <a:lnTo>
                    <a:pt x="745615" y="2218802"/>
                  </a:lnTo>
                  <a:lnTo>
                    <a:pt x="761754" y="2302997"/>
                  </a:lnTo>
                  <a:lnTo>
                    <a:pt x="774665" y="2356082"/>
                  </a:lnTo>
                  <a:lnTo>
                    <a:pt x="787576" y="2395955"/>
                  </a:lnTo>
                  <a:lnTo>
                    <a:pt x="806943" y="2429988"/>
                  </a:lnTo>
                  <a:lnTo>
                    <a:pt x="819854" y="2435771"/>
                  </a:lnTo>
                  <a:lnTo>
                    <a:pt x="826310" y="2432240"/>
                  </a:lnTo>
                  <a:lnTo>
                    <a:pt x="848904" y="2392062"/>
                  </a:lnTo>
                  <a:lnTo>
                    <a:pt x="871498" y="2301038"/>
                  </a:lnTo>
                  <a:lnTo>
                    <a:pt x="884410" y="2226290"/>
                  </a:lnTo>
                  <a:lnTo>
                    <a:pt x="897321" y="2134416"/>
                  </a:lnTo>
                  <a:lnTo>
                    <a:pt x="913459" y="1993152"/>
                  </a:lnTo>
                  <a:lnTo>
                    <a:pt x="932826" y="1791037"/>
                  </a:lnTo>
                  <a:lnTo>
                    <a:pt x="955421" y="1517249"/>
                  </a:lnTo>
                  <a:lnTo>
                    <a:pt x="1036115" y="480709"/>
                  </a:lnTo>
                  <a:lnTo>
                    <a:pt x="1052254" y="319150"/>
                  </a:lnTo>
                  <a:lnTo>
                    <a:pt x="1068393" y="188498"/>
                  </a:lnTo>
                  <a:lnTo>
                    <a:pt x="1081304" y="107835"/>
                  </a:lnTo>
                  <a:lnTo>
                    <a:pt x="1090987" y="62152"/>
                  </a:lnTo>
                  <a:lnTo>
                    <a:pt x="1107126" y="13911"/>
                  </a:lnTo>
                  <a:lnTo>
                    <a:pt x="1120037" y="0"/>
                  </a:lnTo>
                  <a:lnTo>
                    <a:pt x="1126493" y="1217"/>
                  </a:lnTo>
                  <a:lnTo>
                    <a:pt x="1149087" y="43330"/>
                  </a:lnTo>
                  <a:lnTo>
                    <a:pt x="1171681" y="137578"/>
                  </a:lnTo>
                  <a:lnTo>
                    <a:pt x="1184592" y="210533"/>
                  </a:lnTo>
                  <a:lnTo>
                    <a:pt x="1200731" y="317864"/>
                  </a:lnTo>
                  <a:lnTo>
                    <a:pt x="1220098" y="463536"/>
                  </a:lnTo>
                  <a:lnTo>
                    <a:pt x="1245920" y="674394"/>
                  </a:lnTo>
                  <a:lnTo>
                    <a:pt x="1304020" y="1146595"/>
                  </a:lnTo>
                  <a:lnTo>
                    <a:pt x="1323387" y="1285476"/>
                  </a:lnTo>
                  <a:lnTo>
                    <a:pt x="1349209" y="1449797"/>
                  </a:lnTo>
                  <a:lnTo>
                    <a:pt x="1371803" y="1573036"/>
                  </a:lnTo>
                  <a:lnTo>
                    <a:pt x="1394398" y="1679546"/>
                  </a:lnTo>
                  <a:lnTo>
                    <a:pt x="1423448" y="1797360"/>
                  </a:lnTo>
                  <a:lnTo>
                    <a:pt x="1449270" y="1886935"/>
                  </a:lnTo>
                  <a:lnTo>
                    <a:pt x="1471864" y="1958099"/>
                  </a:lnTo>
                  <a:lnTo>
                    <a:pt x="1504142" y="2048528"/>
                  </a:lnTo>
                  <a:lnTo>
                    <a:pt x="1533192" y="2117426"/>
                  </a:lnTo>
                  <a:lnTo>
                    <a:pt x="1552559" y="2156242"/>
                  </a:lnTo>
                  <a:lnTo>
                    <a:pt x="1575153" y="2195120"/>
                  </a:lnTo>
                  <a:lnTo>
                    <a:pt x="1613886" y="2237718"/>
                  </a:lnTo>
                  <a:lnTo>
                    <a:pt x="1649392" y="2251865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58430" y="4487184"/>
            <a:ext cx="10160" cy="54610"/>
            <a:chOff x="7458430" y="4487184"/>
            <a:chExt cx="10160" cy="54610"/>
          </a:xfrm>
        </p:grpSpPr>
        <p:sp>
          <p:nvSpPr>
            <p:cNvPr id="24" name="object 24"/>
            <p:cNvSpPr/>
            <p:nvPr/>
          </p:nvSpPr>
          <p:spPr>
            <a:xfrm>
              <a:off x="746351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6351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5649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22449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365433" y="4487184"/>
            <a:ext cx="10160" cy="54610"/>
            <a:chOff x="8365433" y="4487184"/>
            <a:chExt cx="10160" cy="54610"/>
          </a:xfrm>
        </p:grpSpPr>
        <p:sp>
          <p:nvSpPr>
            <p:cNvPr id="29" name="object 29"/>
            <p:cNvSpPr/>
            <p:nvPr/>
          </p:nvSpPr>
          <p:spPr>
            <a:xfrm>
              <a:off x="837051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7051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02651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9451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272435" y="4487184"/>
            <a:ext cx="10160" cy="54610"/>
            <a:chOff x="9272435" y="4487184"/>
            <a:chExt cx="10160" cy="54610"/>
          </a:xfrm>
        </p:grpSpPr>
        <p:sp>
          <p:nvSpPr>
            <p:cNvPr id="34" name="object 34"/>
            <p:cNvSpPr/>
            <p:nvPr/>
          </p:nvSpPr>
          <p:spPr>
            <a:xfrm>
              <a:off x="927751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7751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90418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17218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0179438" y="4487184"/>
            <a:ext cx="10160" cy="54610"/>
            <a:chOff x="10179438" y="4487184"/>
            <a:chExt cx="10160" cy="54610"/>
          </a:xfrm>
        </p:grpSpPr>
        <p:sp>
          <p:nvSpPr>
            <p:cNvPr id="39" name="object 39"/>
            <p:cNvSpPr/>
            <p:nvPr/>
          </p:nvSpPr>
          <p:spPr>
            <a:xfrm>
              <a:off x="1018451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8451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091057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086440" y="4487184"/>
            <a:ext cx="10160" cy="54610"/>
            <a:chOff x="11086440" y="4487184"/>
            <a:chExt cx="10160" cy="54610"/>
          </a:xfrm>
        </p:grpSpPr>
        <p:sp>
          <p:nvSpPr>
            <p:cNvPr id="43" name="object 43"/>
            <p:cNvSpPr/>
            <p:nvPr/>
          </p:nvSpPr>
          <p:spPr>
            <a:xfrm>
              <a:off x="1109152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9152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98060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993443" y="4487184"/>
            <a:ext cx="10160" cy="54610"/>
            <a:chOff x="11993443" y="4487184"/>
            <a:chExt cx="10160" cy="54610"/>
          </a:xfrm>
        </p:grpSpPr>
        <p:sp>
          <p:nvSpPr>
            <p:cNvPr id="47" name="object 47"/>
            <p:cNvSpPr/>
            <p:nvPr/>
          </p:nvSpPr>
          <p:spPr>
            <a:xfrm>
              <a:off x="1199852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99852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824298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367311" y="600622"/>
            <a:ext cx="4752340" cy="3896995"/>
            <a:chOff x="7367311" y="600618"/>
            <a:chExt cx="4752340" cy="3896995"/>
          </a:xfrm>
        </p:grpSpPr>
        <p:sp>
          <p:nvSpPr>
            <p:cNvPr id="51" name="object 51"/>
            <p:cNvSpPr/>
            <p:nvPr/>
          </p:nvSpPr>
          <p:spPr>
            <a:xfrm>
              <a:off x="7372391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7507" y="775557"/>
              <a:ext cx="4347134" cy="35604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494725" y="2230334"/>
              <a:ext cx="1372870" cy="2073275"/>
            </a:xfrm>
            <a:custGeom>
              <a:avLst/>
              <a:gdLst/>
              <a:ahLst/>
              <a:cxnLst/>
              <a:rect l="l" t="t" r="r" b="b"/>
              <a:pathLst>
                <a:path w="1372870" h="2073275">
                  <a:moveTo>
                    <a:pt x="0" y="1990521"/>
                  </a:moveTo>
                  <a:lnTo>
                    <a:pt x="13427" y="1991850"/>
                  </a:lnTo>
                  <a:lnTo>
                    <a:pt x="32226" y="1996930"/>
                  </a:lnTo>
                  <a:lnTo>
                    <a:pt x="48340" y="1999849"/>
                  </a:lnTo>
                  <a:lnTo>
                    <a:pt x="83252" y="1981581"/>
                  </a:lnTo>
                  <a:lnTo>
                    <a:pt x="107423" y="1939399"/>
                  </a:lnTo>
                  <a:lnTo>
                    <a:pt x="134278" y="1867117"/>
                  </a:lnTo>
                  <a:lnTo>
                    <a:pt x="158449" y="1786877"/>
                  </a:lnTo>
                  <a:lnTo>
                    <a:pt x="212160" y="1602013"/>
                  </a:lnTo>
                  <a:lnTo>
                    <a:pt x="225588" y="1566806"/>
                  </a:lnTo>
                  <a:lnTo>
                    <a:pt x="247073" y="1527384"/>
                  </a:lnTo>
                  <a:lnTo>
                    <a:pt x="273928" y="1509547"/>
                  </a:lnTo>
                  <a:lnTo>
                    <a:pt x="281985" y="1510601"/>
                  </a:lnTo>
                  <a:lnTo>
                    <a:pt x="311526" y="1534991"/>
                  </a:lnTo>
                  <a:lnTo>
                    <a:pt x="343753" y="1590047"/>
                  </a:lnTo>
                  <a:lnTo>
                    <a:pt x="386723" y="1674161"/>
                  </a:lnTo>
                  <a:lnTo>
                    <a:pt x="400151" y="1692763"/>
                  </a:lnTo>
                  <a:lnTo>
                    <a:pt x="410893" y="1703608"/>
                  </a:lnTo>
                  <a:lnTo>
                    <a:pt x="424321" y="1711670"/>
                  </a:lnTo>
                  <a:lnTo>
                    <a:pt x="437749" y="1714854"/>
                  </a:lnTo>
                  <a:lnTo>
                    <a:pt x="461919" y="1717514"/>
                  </a:lnTo>
                  <a:lnTo>
                    <a:pt x="472661" y="1722117"/>
                  </a:lnTo>
                  <a:lnTo>
                    <a:pt x="502202" y="1760145"/>
                  </a:lnTo>
                  <a:lnTo>
                    <a:pt x="531744" y="1837497"/>
                  </a:lnTo>
                  <a:lnTo>
                    <a:pt x="577399" y="1972505"/>
                  </a:lnTo>
                  <a:lnTo>
                    <a:pt x="593512" y="2008452"/>
                  </a:lnTo>
                  <a:lnTo>
                    <a:pt x="617682" y="2047027"/>
                  </a:lnTo>
                  <a:lnTo>
                    <a:pt x="652595" y="2071888"/>
                  </a:lnTo>
                  <a:lnTo>
                    <a:pt x="666023" y="2073210"/>
                  </a:lnTo>
                  <a:lnTo>
                    <a:pt x="674079" y="2071932"/>
                  </a:lnTo>
                  <a:lnTo>
                    <a:pt x="706306" y="2040797"/>
                  </a:lnTo>
                  <a:lnTo>
                    <a:pt x="725105" y="1996992"/>
                  </a:lnTo>
                  <a:lnTo>
                    <a:pt x="735848" y="1959001"/>
                  </a:lnTo>
                  <a:lnTo>
                    <a:pt x="746590" y="1909220"/>
                  </a:lnTo>
                  <a:lnTo>
                    <a:pt x="757332" y="1846189"/>
                  </a:lnTo>
                  <a:lnTo>
                    <a:pt x="770760" y="1745336"/>
                  </a:lnTo>
                  <a:lnTo>
                    <a:pt x="784188" y="1619747"/>
                  </a:lnTo>
                  <a:lnTo>
                    <a:pt x="800302" y="1434044"/>
                  </a:lnTo>
                  <a:lnTo>
                    <a:pt x="816415" y="1214728"/>
                  </a:lnTo>
                  <a:lnTo>
                    <a:pt x="878183" y="318373"/>
                  </a:lnTo>
                  <a:lnTo>
                    <a:pt x="891611" y="183229"/>
                  </a:lnTo>
                  <a:lnTo>
                    <a:pt x="902353" y="101785"/>
                  </a:lnTo>
                  <a:lnTo>
                    <a:pt x="910410" y="57896"/>
                  </a:lnTo>
                  <a:lnTo>
                    <a:pt x="923838" y="12419"/>
                  </a:lnTo>
                  <a:lnTo>
                    <a:pt x="934580" y="0"/>
                  </a:lnTo>
                  <a:lnTo>
                    <a:pt x="939952" y="825"/>
                  </a:lnTo>
                  <a:lnTo>
                    <a:pt x="972178" y="67143"/>
                  </a:lnTo>
                  <a:lnTo>
                    <a:pt x="982921" y="104702"/>
                  </a:lnTo>
                  <a:lnTo>
                    <a:pt x="1042004" y="333733"/>
                  </a:lnTo>
                  <a:lnTo>
                    <a:pt x="1055431" y="371426"/>
                  </a:lnTo>
                  <a:lnTo>
                    <a:pt x="1071545" y="406957"/>
                  </a:lnTo>
                  <a:lnTo>
                    <a:pt x="1090344" y="444846"/>
                  </a:lnTo>
                  <a:lnTo>
                    <a:pt x="1098401" y="464293"/>
                  </a:lnTo>
                  <a:lnTo>
                    <a:pt x="1125256" y="561574"/>
                  </a:lnTo>
                  <a:lnTo>
                    <a:pt x="1138684" y="633468"/>
                  </a:lnTo>
                  <a:lnTo>
                    <a:pt x="1154798" y="737967"/>
                  </a:lnTo>
                  <a:lnTo>
                    <a:pt x="1181654" y="940198"/>
                  </a:lnTo>
                  <a:lnTo>
                    <a:pt x="1224623" y="1267574"/>
                  </a:lnTo>
                  <a:lnTo>
                    <a:pt x="1251479" y="1458235"/>
                  </a:lnTo>
                  <a:lnTo>
                    <a:pt x="1275649" y="1610075"/>
                  </a:lnTo>
                  <a:lnTo>
                    <a:pt x="1291762" y="1695882"/>
                  </a:lnTo>
                  <a:lnTo>
                    <a:pt x="1307876" y="1764356"/>
                  </a:lnTo>
                  <a:lnTo>
                    <a:pt x="1321304" y="1809736"/>
                  </a:lnTo>
                  <a:lnTo>
                    <a:pt x="1345474" y="1860640"/>
                  </a:lnTo>
                  <a:lnTo>
                    <a:pt x="1372330" y="1881222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dirty="0"/>
              <a:t>rt</a:t>
            </a:r>
            <a:r>
              <a:rPr spc="35" dirty="0"/>
              <a:t> </a:t>
            </a:r>
            <a:r>
              <a:rPr dirty="0"/>
              <a:t>/</a:t>
            </a:r>
            <a:r>
              <a:rPr spc="35" dirty="0"/>
              <a:t> </a:t>
            </a:r>
            <a:r>
              <a:rPr spc="-25" dirty="0"/>
              <a:t>rt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379445" y="4869974"/>
            <a:ext cx="727710" cy="257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100" dirty="0">
                <a:latin typeface="DejaVu Sans"/>
                <a:cs typeface="DejaVu Sans"/>
              </a:rPr>
              <a:t>rt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dirty="0">
                <a:latin typeface="DejaVu Sans"/>
                <a:cs typeface="DejaVu Sans"/>
              </a:rPr>
              <a:t>/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spc="-25" dirty="0">
                <a:latin typeface="DejaVu Sans"/>
                <a:cs typeface="DejaVu Sans"/>
              </a:rPr>
              <a:t>rt</a:t>
            </a:r>
            <a:endParaRPr sz="21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66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0995" y="4487184"/>
            <a:ext cx="10160" cy="54610"/>
            <a:chOff x="2700995" y="4487184"/>
            <a:chExt cx="10160" cy="54610"/>
          </a:xfrm>
        </p:grpSpPr>
        <p:sp>
          <p:nvSpPr>
            <p:cNvPr id="3" name="object 3"/>
            <p:cNvSpPr/>
            <p:nvPr/>
          </p:nvSpPr>
          <p:spPr>
            <a:xfrm>
              <a:off x="270607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607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18977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5777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901008" y="4487184"/>
            <a:ext cx="10160" cy="54610"/>
            <a:chOff x="3901008" y="4487184"/>
            <a:chExt cx="10160" cy="54610"/>
          </a:xfrm>
        </p:grpSpPr>
        <p:sp>
          <p:nvSpPr>
            <p:cNvPr id="8" name="object 8"/>
            <p:cNvSpPr/>
            <p:nvPr/>
          </p:nvSpPr>
          <p:spPr>
            <a:xfrm>
              <a:off x="390608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608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2628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01021" y="4487184"/>
            <a:ext cx="10160" cy="54610"/>
            <a:chOff x="5101021" y="4487184"/>
            <a:chExt cx="10160" cy="54610"/>
          </a:xfrm>
        </p:grpSpPr>
        <p:sp>
          <p:nvSpPr>
            <p:cNvPr id="12" name="object 12"/>
            <p:cNvSpPr/>
            <p:nvPr/>
          </p:nvSpPr>
          <p:spPr>
            <a:xfrm>
              <a:off x="510610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610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12641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01035" y="4487184"/>
            <a:ext cx="10160" cy="54610"/>
            <a:chOff x="6301035" y="4487184"/>
            <a:chExt cx="10160" cy="54610"/>
          </a:xfrm>
        </p:grpSpPr>
        <p:sp>
          <p:nvSpPr>
            <p:cNvPr id="16" name="object 16"/>
            <p:cNvSpPr/>
            <p:nvPr/>
          </p:nvSpPr>
          <p:spPr>
            <a:xfrm>
              <a:off x="630611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11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31891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77416" y="600622"/>
            <a:ext cx="4752340" cy="3896995"/>
            <a:chOff x="1677416" y="600618"/>
            <a:chExt cx="4752340" cy="3896995"/>
          </a:xfrm>
        </p:grpSpPr>
        <p:sp>
          <p:nvSpPr>
            <p:cNvPr id="20" name="object 20"/>
            <p:cNvSpPr/>
            <p:nvPr/>
          </p:nvSpPr>
          <p:spPr>
            <a:xfrm>
              <a:off x="1682496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611" y="775557"/>
              <a:ext cx="4347134" cy="356036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15013" y="1550046"/>
              <a:ext cx="1772920" cy="2570480"/>
            </a:xfrm>
            <a:custGeom>
              <a:avLst/>
              <a:gdLst/>
              <a:ahLst/>
              <a:cxnLst/>
              <a:rect l="l" t="t" r="r" b="b"/>
              <a:pathLst>
                <a:path w="1772920" h="2570479">
                  <a:moveTo>
                    <a:pt x="0" y="2402608"/>
                  </a:moveTo>
                  <a:lnTo>
                    <a:pt x="38156" y="2394468"/>
                  </a:lnTo>
                  <a:lnTo>
                    <a:pt x="90188" y="2350538"/>
                  </a:lnTo>
                  <a:lnTo>
                    <a:pt x="114470" y="2309630"/>
                  </a:lnTo>
                  <a:lnTo>
                    <a:pt x="131813" y="2270747"/>
                  </a:lnTo>
                  <a:lnTo>
                    <a:pt x="149157" y="2224860"/>
                  </a:lnTo>
                  <a:lnTo>
                    <a:pt x="166501" y="2172415"/>
                  </a:lnTo>
                  <a:lnTo>
                    <a:pt x="187314" y="2100452"/>
                  </a:lnTo>
                  <a:lnTo>
                    <a:pt x="228940" y="1938676"/>
                  </a:lnTo>
                  <a:lnTo>
                    <a:pt x="329534" y="1539139"/>
                  </a:lnTo>
                  <a:lnTo>
                    <a:pt x="371160" y="1392055"/>
                  </a:lnTo>
                  <a:lnTo>
                    <a:pt x="405848" y="1281847"/>
                  </a:lnTo>
                  <a:lnTo>
                    <a:pt x="433598" y="1203747"/>
                  </a:lnTo>
                  <a:lnTo>
                    <a:pt x="471755" y="1109073"/>
                  </a:lnTo>
                  <a:lnTo>
                    <a:pt x="492567" y="1065068"/>
                  </a:lnTo>
                  <a:lnTo>
                    <a:pt x="527255" y="1007833"/>
                  </a:lnTo>
                  <a:lnTo>
                    <a:pt x="561943" y="981031"/>
                  </a:lnTo>
                  <a:lnTo>
                    <a:pt x="568881" y="981510"/>
                  </a:lnTo>
                  <a:lnTo>
                    <a:pt x="600100" y="1015085"/>
                  </a:lnTo>
                  <a:lnTo>
                    <a:pt x="620913" y="1072282"/>
                  </a:lnTo>
                  <a:lnTo>
                    <a:pt x="631319" y="1112474"/>
                  </a:lnTo>
                  <a:lnTo>
                    <a:pt x="645194" y="1178233"/>
                  </a:lnTo>
                  <a:lnTo>
                    <a:pt x="659069" y="1257198"/>
                  </a:lnTo>
                  <a:lnTo>
                    <a:pt x="679882" y="1398874"/>
                  </a:lnTo>
                  <a:lnTo>
                    <a:pt x="700695" y="1562063"/>
                  </a:lnTo>
                  <a:lnTo>
                    <a:pt x="780477" y="2210095"/>
                  </a:lnTo>
                  <a:lnTo>
                    <a:pt x="801290" y="2341029"/>
                  </a:lnTo>
                  <a:lnTo>
                    <a:pt x="815165" y="2413876"/>
                  </a:lnTo>
                  <a:lnTo>
                    <a:pt x="829040" y="2472880"/>
                  </a:lnTo>
                  <a:lnTo>
                    <a:pt x="849853" y="2535467"/>
                  </a:lnTo>
                  <a:lnTo>
                    <a:pt x="874134" y="2568593"/>
                  </a:lnTo>
                  <a:lnTo>
                    <a:pt x="881072" y="2569950"/>
                  </a:lnTo>
                  <a:lnTo>
                    <a:pt x="884541" y="2568832"/>
                  </a:lnTo>
                  <a:lnTo>
                    <a:pt x="912291" y="2523833"/>
                  </a:lnTo>
                  <a:lnTo>
                    <a:pt x="936572" y="2427795"/>
                  </a:lnTo>
                  <a:lnTo>
                    <a:pt x="950448" y="2348929"/>
                  </a:lnTo>
                  <a:lnTo>
                    <a:pt x="964323" y="2251994"/>
                  </a:lnTo>
                  <a:lnTo>
                    <a:pt x="981667" y="2102948"/>
                  </a:lnTo>
                  <a:lnTo>
                    <a:pt x="999011" y="1927742"/>
                  </a:lnTo>
                  <a:lnTo>
                    <a:pt x="1019823" y="1686623"/>
                  </a:lnTo>
                  <a:lnTo>
                    <a:pt x="1051042" y="1285356"/>
                  </a:lnTo>
                  <a:lnTo>
                    <a:pt x="1096137" y="703530"/>
                  </a:lnTo>
                  <a:lnTo>
                    <a:pt x="1116949" y="470728"/>
                  </a:lnTo>
                  <a:lnTo>
                    <a:pt x="1134293" y="306506"/>
                  </a:lnTo>
                  <a:lnTo>
                    <a:pt x="1148169" y="198882"/>
                  </a:lnTo>
                  <a:lnTo>
                    <a:pt x="1162044" y="113775"/>
                  </a:lnTo>
                  <a:lnTo>
                    <a:pt x="1172450" y="65576"/>
                  </a:lnTo>
                  <a:lnTo>
                    <a:pt x="1189794" y="14677"/>
                  </a:lnTo>
                  <a:lnTo>
                    <a:pt x="1203669" y="0"/>
                  </a:lnTo>
                  <a:lnTo>
                    <a:pt x="1210607" y="1284"/>
                  </a:lnTo>
                  <a:lnTo>
                    <a:pt x="1234888" y="45717"/>
                  </a:lnTo>
                  <a:lnTo>
                    <a:pt x="1259170" y="145157"/>
                  </a:lnTo>
                  <a:lnTo>
                    <a:pt x="1273045" y="222131"/>
                  </a:lnTo>
                  <a:lnTo>
                    <a:pt x="1290389" y="335374"/>
                  </a:lnTo>
                  <a:lnTo>
                    <a:pt x="1311202" y="489071"/>
                  </a:lnTo>
                  <a:lnTo>
                    <a:pt x="1338952" y="711545"/>
                  </a:lnTo>
                  <a:lnTo>
                    <a:pt x="1401390" y="1209757"/>
                  </a:lnTo>
                  <a:lnTo>
                    <a:pt x="1422203" y="1356288"/>
                  </a:lnTo>
                  <a:lnTo>
                    <a:pt x="1449953" y="1529662"/>
                  </a:lnTo>
                  <a:lnTo>
                    <a:pt x="1474235" y="1659690"/>
                  </a:lnTo>
                  <a:lnTo>
                    <a:pt x="1498516" y="1772067"/>
                  </a:lnTo>
                  <a:lnTo>
                    <a:pt x="1526267" y="1883933"/>
                  </a:lnTo>
                  <a:lnTo>
                    <a:pt x="1557486" y="1990880"/>
                  </a:lnTo>
                  <a:lnTo>
                    <a:pt x="1578298" y="2055937"/>
                  </a:lnTo>
                  <a:lnTo>
                    <a:pt x="1612986" y="2152757"/>
                  </a:lnTo>
                  <a:lnTo>
                    <a:pt x="1640737" y="2219507"/>
                  </a:lnTo>
                  <a:lnTo>
                    <a:pt x="1678893" y="2293646"/>
                  </a:lnTo>
                  <a:lnTo>
                    <a:pt x="1713581" y="2342206"/>
                  </a:lnTo>
                  <a:lnTo>
                    <a:pt x="1748269" y="2369280"/>
                  </a:lnTo>
                  <a:lnTo>
                    <a:pt x="1772550" y="2375914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727481" y="4487184"/>
            <a:ext cx="10160" cy="54610"/>
            <a:chOff x="7727481" y="4487184"/>
            <a:chExt cx="10160" cy="54610"/>
          </a:xfrm>
        </p:grpSpPr>
        <p:sp>
          <p:nvSpPr>
            <p:cNvPr id="24" name="object 24"/>
            <p:cNvSpPr/>
            <p:nvPr/>
          </p:nvSpPr>
          <p:spPr>
            <a:xfrm>
              <a:off x="773256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256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64699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1499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634847" y="4487184"/>
            <a:ext cx="10160" cy="54610"/>
            <a:chOff x="8634847" y="4487184"/>
            <a:chExt cx="10160" cy="54610"/>
          </a:xfrm>
        </p:grpSpPr>
        <p:sp>
          <p:nvSpPr>
            <p:cNvPr id="29" name="object 29"/>
            <p:cNvSpPr/>
            <p:nvPr/>
          </p:nvSpPr>
          <p:spPr>
            <a:xfrm>
              <a:off x="863992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3992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52829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9629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542212" y="4487184"/>
            <a:ext cx="10160" cy="54610"/>
            <a:chOff x="9542212" y="4487184"/>
            <a:chExt cx="10160" cy="54610"/>
          </a:xfrm>
        </p:grpSpPr>
        <p:sp>
          <p:nvSpPr>
            <p:cNvPr id="34" name="object 34"/>
            <p:cNvSpPr/>
            <p:nvPr/>
          </p:nvSpPr>
          <p:spPr>
            <a:xfrm>
              <a:off x="9547292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47292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453833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49579" y="4487184"/>
            <a:ext cx="10160" cy="54610"/>
            <a:chOff x="10449579" y="4487184"/>
            <a:chExt cx="10160" cy="54610"/>
          </a:xfrm>
        </p:grpSpPr>
        <p:sp>
          <p:nvSpPr>
            <p:cNvPr id="38" name="object 38"/>
            <p:cNvSpPr/>
            <p:nvPr/>
          </p:nvSpPr>
          <p:spPr>
            <a:xfrm>
              <a:off x="1045465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5465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361199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356945" y="4487184"/>
            <a:ext cx="10160" cy="54610"/>
            <a:chOff x="11356945" y="4487184"/>
            <a:chExt cx="10160" cy="54610"/>
          </a:xfrm>
        </p:grpSpPr>
        <p:sp>
          <p:nvSpPr>
            <p:cNvPr id="42" name="object 42"/>
            <p:cNvSpPr/>
            <p:nvPr/>
          </p:nvSpPr>
          <p:spPr>
            <a:xfrm>
              <a:off x="1136202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6202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187800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367311" y="600622"/>
            <a:ext cx="4752340" cy="3896995"/>
            <a:chOff x="7367311" y="600618"/>
            <a:chExt cx="4752340" cy="3896995"/>
          </a:xfrm>
        </p:grpSpPr>
        <p:sp>
          <p:nvSpPr>
            <p:cNvPr id="46" name="object 46"/>
            <p:cNvSpPr/>
            <p:nvPr/>
          </p:nvSpPr>
          <p:spPr>
            <a:xfrm>
              <a:off x="7372391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7507" y="775557"/>
              <a:ext cx="4347134" cy="356045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857223" y="1945860"/>
              <a:ext cx="1373505" cy="2356485"/>
            </a:xfrm>
            <a:custGeom>
              <a:avLst/>
              <a:gdLst/>
              <a:ahLst/>
              <a:cxnLst/>
              <a:rect l="l" t="t" r="r" b="b"/>
              <a:pathLst>
                <a:path w="1373504" h="2356485">
                  <a:moveTo>
                    <a:pt x="0" y="2262070"/>
                  </a:moveTo>
                  <a:lnTo>
                    <a:pt x="13433" y="2263580"/>
                  </a:lnTo>
                  <a:lnTo>
                    <a:pt x="29553" y="2268523"/>
                  </a:lnTo>
                  <a:lnTo>
                    <a:pt x="45673" y="2272336"/>
                  </a:lnTo>
                  <a:lnTo>
                    <a:pt x="83286" y="2251910"/>
                  </a:lnTo>
                  <a:lnTo>
                    <a:pt x="107466" y="2203973"/>
                  </a:lnTo>
                  <a:lnTo>
                    <a:pt x="120899" y="2165884"/>
                  </a:lnTo>
                  <a:lnTo>
                    <a:pt x="134332" y="2121830"/>
                  </a:lnTo>
                  <a:lnTo>
                    <a:pt x="158512" y="2030645"/>
                  </a:lnTo>
                  <a:lnTo>
                    <a:pt x="212245" y="1820561"/>
                  </a:lnTo>
                  <a:lnTo>
                    <a:pt x="225678" y="1780551"/>
                  </a:lnTo>
                  <a:lnTo>
                    <a:pt x="247172" y="1735751"/>
                  </a:lnTo>
                  <a:lnTo>
                    <a:pt x="274038" y="1715481"/>
                  </a:lnTo>
                  <a:lnTo>
                    <a:pt x="282098" y="1716678"/>
                  </a:lnTo>
                  <a:lnTo>
                    <a:pt x="319711" y="1757642"/>
                  </a:lnTo>
                  <a:lnTo>
                    <a:pt x="354638" y="1831976"/>
                  </a:lnTo>
                  <a:lnTo>
                    <a:pt x="381504" y="1892041"/>
                  </a:lnTo>
                  <a:lnTo>
                    <a:pt x="411058" y="1936016"/>
                  </a:lnTo>
                  <a:lnTo>
                    <a:pt x="462104" y="1951818"/>
                  </a:lnTo>
                  <a:lnTo>
                    <a:pt x="472851" y="1957050"/>
                  </a:lnTo>
                  <a:lnTo>
                    <a:pt x="499717" y="1994145"/>
                  </a:lnTo>
                  <a:lnTo>
                    <a:pt x="529270" y="2078992"/>
                  </a:lnTo>
                  <a:lnTo>
                    <a:pt x="580317" y="2249047"/>
                  </a:lnTo>
                  <a:lnTo>
                    <a:pt x="596437" y="2288327"/>
                  </a:lnTo>
                  <a:lnTo>
                    <a:pt x="623303" y="2333304"/>
                  </a:lnTo>
                  <a:lnTo>
                    <a:pt x="663603" y="2356140"/>
                  </a:lnTo>
                  <a:lnTo>
                    <a:pt x="674350" y="2354586"/>
                  </a:lnTo>
                  <a:lnTo>
                    <a:pt x="703903" y="2324197"/>
                  </a:lnTo>
                  <a:lnTo>
                    <a:pt x="725396" y="2269423"/>
                  </a:lnTo>
                  <a:lnTo>
                    <a:pt x="736143" y="2226249"/>
                  </a:lnTo>
                  <a:lnTo>
                    <a:pt x="746889" y="2169678"/>
                  </a:lnTo>
                  <a:lnTo>
                    <a:pt x="757636" y="2098047"/>
                  </a:lnTo>
                  <a:lnTo>
                    <a:pt x="771069" y="1983436"/>
                  </a:lnTo>
                  <a:lnTo>
                    <a:pt x="784502" y="1840715"/>
                  </a:lnTo>
                  <a:lnTo>
                    <a:pt x="800622" y="1629678"/>
                  </a:lnTo>
                  <a:lnTo>
                    <a:pt x="816742" y="1380442"/>
                  </a:lnTo>
                  <a:lnTo>
                    <a:pt x="878535" y="361806"/>
                  </a:lnTo>
                  <a:lnTo>
                    <a:pt x="891969" y="208225"/>
                  </a:lnTo>
                  <a:lnTo>
                    <a:pt x="902715" y="115671"/>
                  </a:lnTo>
                  <a:lnTo>
                    <a:pt x="910775" y="65795"/>
                  </a:lnTo>
                  <a:lnTo>
                    <a:pt x="924208" y="14113"/>
                  </a:lnTo>
                  <a:lnTo>
                    <a:pt x="934955" y="0"/>
                  </a:lnTo>
                  <a:lnTo>
                    <a:pt x="940328" y="938"/>
                  </a:lnTo>
                  <a:lnTo>
                    <a:pt x="972568" y="76302"/>
                  </a:lnTo>
                  <a:lnTo>
                    <a:pt x="983315" y="118986"/>
                  </a:lnTo>
                  <a:lnTo>
                    <a:pt x="1042421" y="379261"/>
                  </a:lnTo>
                  <a:lnTo>
                    <a:pt x="1055855" y="422096"/>
                  </a:lnTo>
                  <a:lnTo>
                    <a:pt x="1071974" y="462474"/>
                  </a:lnTo>
                  <a:lnTo>
                    <a:pt x="1090781" y="505533"/>
                  </a:lnTo>
                  <a:lnTo>
                    <a:pt x="1098841" y="527633"/>
                  </a:lnTo>
                  <a:lnTo>
                    <a:pt x="1125708" y="638184"/>
                  </a:lnTo>
                  <a:lnTo>
                    <a:pt x="1139141" y="719887"/>
                  </a:lnTo>
                  <a:lnTo>
                    <a:pt x="1155261" y="838641"/>
                  </a:lnTo>
                  <a:lnTo>
                    <a:pt x="1182127" y="1068461"/>
                  </a:lnTo>
                  <a:lnTo>
                    <a:pt x="1225114" y="1440497"/>
                  </a:lnTo>
                  <a:lnTo>
                    <a:pt x="1251980" y="1657168"/>
                  </a:lnTo>
                  <a:lnTo>
                    <a:pt x="1276160" y="1829723"/>
                  </a:lnTo>
                  <a:lnTo>
                    <a:pt x="1292280" y="1927235"/>
                  </a:lnTo>
                  <a:lnTo>
                    <a:pt x="1308400" y="2005051"/>
                  </a:lnTo>
                  <a:lnTo>
                    <a:pt x="1321833" y="2056622"/>
                  </a:lnTo>
                  <a:lnTo>
                    <a:pt x="1335267" y="2093463"/>
                  </a:lnTo>
                  <a:lnTo>
                    <a:pt x="1356760" y="2128725"/>
                  </a:lnTo>
                  <a:lnTo>
                    <a:pt x="1372880" y="2137860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dirty="0"/>
              <a:t>rt</a:t>
            </a:r>
            <a:r>
              <a:rPr spc="35" dirty="0"/>
              <a:t> </a:t>
            </a:r>
            <a:r>
              <a:rPr dirty="0"/>
              <a:t>/</a:t>
            </a:r>
            <a:r>
              <a:rPr spc="35" dirty="0"/>
              <a:t> </a:t>
            </a:r>
            <a:r>
              <a:rPr spc="-25" dirty="0"/>
              <a:t>rt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379445" y="4869974"/>
            <a:ext cx="727710" cy="257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100" dirty="0">
                <a:latin typeface="DejaVu Sans"/>
                <a:cs typeface="DejaVu Sans"/>
              </a:rPr>
              <a:t>rt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dirty="0">
                <a:latin typeface="DejaVu Sans"/>
                <a:cs typeface="DejaVu Sans"/>
              </a:rPr>
              <a:t>/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spc="-25" dirty="0">
                <a:latin typeface="DejaVu Sans"/>
                <a:cs typeface="DejaVu Sans"/>
              </a:rPr>
              <a:t>rt</a:t>
            </a:r>
            <a:endParaRPr sz="2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1027" y="4487184"/>
            <a:ext cx="10160" cy="54610"/>
            <a:chOff x="1871027" y="4487184"/>
            <a:chExt cx="10160" cy="54610"/>
          </a:xfrm>
        </p:grpSpPr>
        <p:sp>
          <p:nvSpPr>
            <p:cNvPr id="3" name="object 3"/>
            <p:cNvSpPr/>
            <p:nvPr/>
          </p:nvSpPr>
          <p:spPr>
            <a:xfrm>
              <a:off x="187610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7610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8245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5045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98743" y="4487184"/>
            <a:ext cx="10160" cy="54610"/>
            <a:chOff x="2898743" y="4487184"/>
            <a:chExt cx="10160" cy="54610"/>
          </a:xfrm>
        </p:grpSpPr>
        <p:sp>
          <p:nvSpPr>
            <p:cNvPr id="8" name="object 8"/>
            <p:cNvSpPr/>
            <p:nvPr/>
          </p:nvSpPr>
          <p:spPr>
            <a:xfrm>
              <a:off x="290382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382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16725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525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26459" y="4487184"/>
            <a:ext cx="10160" cy="54610"/>
            <a:chOff x="3926459" y="4487184"/>
            <a:chExt cx="10160" cy="54610"/>
          </a:xfrm>
        </p:grpSpPr>
        <p:sp>
          <p:nvSpPr>
            <p:cNvPr id="13" name="object 13"/>
            <p:cNvSpPr/>
            <p:nvPr/>
          </p:nvSpPr>
          <p:spPr>
            <a:xfrm>
              <a:off x="393153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153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8079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4175" y="4487184"/>
            <a:ext cx="10160" cy="54610"/>
            <a:chOff x="4954175" y="4487184"/>
            <a:chExt cx="10160" cy="54610"/>
          </a:xfrm>
        </p:grpSpPr>
        <p:sp>
          <p:nvSpPr>
            <p:cNvPr id="17" name="object 17"/>
            <p:cNvSpPr/>
            <p:nvPr/>
          </p:nvSpPr>
          <p:spPr>
            <a:xfrm>
              <a:off x="495925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925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65794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81891" y="4487184"/>
            <a:ext cx="10160" cy="54610"/>
            <a:chOff x="5981891" y="4487184"/>
            <a:chExt cx="10160" cy="54610"/>
          </a:xfrm>
        </p:grpSpPr>
        <p:sp>
          <p:nvSpPr>
            <p:cNvPr id="21" name="object 21"/>
            <p:cNvSpPr/>
            <p:nvPr/>
          </p:nvSpPr>
          <p:spPr>
            <a:xfrm>
              <a:off x="598697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697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12746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77416" y="600622"/>
            <a:ext cx="4752340" cy="3896995"/>
            <a:chOff x="1677416" y="600618"/>
            <a:chExt cx="4752340" cy="3896995"/>
          </a:xfrm>
        </p:grpSpPr>
        <p:sp>
          <p:nvSpPr>
            <p:cNvPr id="25" name="object 25"/>
            <p:cNvSpPr/>
            <p:nvPr/>
          </p:nvSpPr>
          <p:spPr>
            <a:xfrm>
              <a:off x="1682496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611" y="775557"/>
              <a:ext cx="4347134" cy="35604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02309" y="1826806"/>
              <a:ext cx="1922780" cy="2473325"/>
            </a:xfrm>
            <a:custGeom>
              <a:avLst/>
              <a:gdLst/>
              <a:ahLst/>
              <a:cxnLst/>
              <a:rect l="l" t="t" r="r" b="b"/>
              <a:pathLst>
                <a:path w="1922779" h="2473325">
                  <a:moveTo>
                    <a:pt x="0" y="2466790"/>
                  </a:moveTo>
                  <a:lnTo>
                    <a:pt x="22569" y="2468392"/>
                  </a:lnTo>
                  <a:lnTo>
                    <a:pt x="67708" y="2472853"/>
                  </a:lnTo>
                  <a:lnTo>
                    <a:pt x="82755" y="2471030"/>
                  </a:lnTo>
                  <a:lnTo>
                    <a:pt x="142940" y="2442042"/>
                  </a:lnTo>
                  <a:lnTo>
                    <a:pt x="180556" y="2416186"/>
                  </a:lnTo>
                  <a:lnTo>
                    <a:pt x="221934" y="2378301"/>
                  </a:lnTo>
                  <a:lnTo>
                    <a:pt x="248265" y="2345802"/>
                  </a:lnTo>
                  <a:lnTo>
                    <a:pt x="297166" y="2284723"/>
                  </a:lnTo>
                  <a:lnTo>
                    <a:pt x="327259" y="2247095"/>
                  </a:lnTo>
                  <a:lnTo>
                    <a:pt x="361113" y="2194238"/>
                  </a:lnTo>
                  <a:lnTo>
                    <a:pt x="391206" y="2126030"/>
                  </a:lnTo>
                  <a:lnTo>
                    <a:pt x="421299" y="2022480"/>
                  </a:lnTo>
                  <a:lnTo>
                    <a:pt x="477723" y="1797757"/>
                  </a:lnTo>
                  <a:lnTo>
                    <a:pt x="500292" y="1730999"/>
                  </a:lnTo>
                  <a:lnTo>
                    <a:pt x="541670" y="1620134"/>
                  </a:lnTo>
                  <a:lnTo>
                    <a:pt x="560478" y="1557126"/>
                  </a:lnTo>
                  <a:lnTo>
                    <a:pt x="575524" y="1494492"/>
                  </a:lnTo>
                  <a:lnTo>
                    <a:pt x="590571" y="1419193"/>
                  </a:lnTo>
                  <a:lnTo>
                    <a:pt x="605617" y="1332043"/>
                  </a:lnTo>
                  <a:lnTo>
                    <a:pt x="631948" y="1159164"/>
                  </a:lnTo>
                  <a:lnTo>
                    <a:pt x="658280" y="987871"/>
                  </a:lnTo>
                  <a:lnTo>
                    <a:pt x="673326" y="907272"/>
                  </a:lnTo>
                  <a:lnTo>
                    <a:pt x="684611" y="863119"/>
                  </a:lnTo>
                  <a:lnTo>
                    <a:pt x="703419" y="828922"/>
                  </a:lnTo>
                  <a:lnTo>
                    <a:pt x="707181" y="828756"/>
                  </a:lnTo>
                  <a:lnTo>
                    <a:pt x="710942" y="831136"/>
                  </a:lnTo>
                  <a:lnTo>
                    <a:pt x="733512" y="894866"/>
                  </a:lnTo>
                  <a:lnTo>
                    <a:pt x="744797" y="955219"/>
                  </a:lnTo>
                  <a:lnTo>
                    <a:pt x="756081" y="1031801"/>
                  </a:lnTo>
                  <a:lnTo>
                    <a:pt x="771128" y="1154548"/>
                  </a:lnTo>
                  <a:lnTo>
                    <a:pt x="789936" y="1336099"/>
                  </a:lnTo>
                  <a:lnTo>
                    <a:pt x="812505" y="1585947"/>
                  </a:lnTo>
                  <a:lnTo>
                    <a:pt x="853883" y="2057197"/>
                  </a:lnTo>
                  <a:lnTo>
                    <a:pt x="868929" y="2196382"/>
                  </a:lnTo>
                  <a:lnTo>
                    <a:pt x="880214" y="2281085"/>
                  </a:lnTo>
                  <a:lnTo>
                    <a:pt x="891499" y="2347098"/>
                  </a:lnTo>
                  <a:lnTo>
                    <a:pt x="902784" y="2394566"/>
                  </a:lnTo>
                  <a:lnTo>
                    <a:pt x="921592" y="2436202"/>
                  </a:lnTo>
                  <a:lnTo>
                    <a:pt x="929115" y="2440314"/>
                  </a:lnTo>
                  <a:lnTo>
                    <a:pt x="932877" y="2439331"/>
                  </a:lnTo>
                  <a:lnTo>
                    <a:pt x="955446" y="2393069"/>
                  </a:lnTo>
                  <a:lnTo>
                    <a:pt x="970493" y="2312911"/>
                  </a:lnTo>
                  <a:lnTo>
                    <a:pt x="978016" y="2254284"/>
                  </a:lnTo>
                  <a:lnTo>
                    <a:pt x="989301" y="2140333"/>
                  </a:lnTo>
                  <a:lnTo>
                    <a:pt x="1000585" y="1992856"/>
                  </a:lnTo>
                  <a:lnTo>
                    <a:pt x="1015632" y="1745924"/>
                  </a:lnTo>
                  <a:lnTo>
                    <a:pt x="1034440" y="1375080"/>
                  </a:lnTo>
                  <a:lnTo>
                    <a:pt x="1072056" y="603700"/>
                  </a:lnTo>
                  <a:lnTo>
                    <a:pt x="1087102" y="358298"/>
                  </a:lnTo>
                  <a:lnTo>
                    <a:pt x="1098387" y="214344"/>
                  </a:lnTo>
                  <a:lnTo>
                    <a:pt x="1109672" y="108301"/>
                  </a:lnTo>
                  <a:lnTo>
                    <a:pt x="1117195" y="57920"/>
                  </a:lnTo>
                  <a:lnTo>
                    <a:pt x="1132241" y="5155"/>
                  </a:lnTo>
                  <a:lnTo>
                    <a:pt x="1139765" y="0"/>
                  </a:lnTo>
                  <a:lnTo>
                    <a:pt x="1143526" y="2089"/>
                  </a:lnTo>
                  <a:lnTo>
                    <a:pt x="1162334" y="55548"/>
                  </a:lnTo>
                  <a:lnTo>
                    <a:pt x="1173619" y="115774"/>
                  </a:lnTo>
                  <a:lnTo>
                    <a:pt x="1188665" y="217979"/>
                  </a:lnTo>
                  <a:lnTo>
                    <a:pt x="1214997" y="427404"/>
                  </a:lnTo>
                  <a:lnTo>
                    <a:pt x="1248851" y="690823"/>
                  </a:lnTo>
                  <a:lnTo>
                    <a:pt x="1305275" y="1116162"/>
                  </a:lnTo>
                  <a:lnTo>
                    <a:pt x="1350414" y="1471255"/>
                  </a:lnTo>
                  <a:lnTo>
                    <a:pt x="1369222" y="1595373"/>
                  </a:lnTo>
                  <a:lnTo>
                    <a:pt x="1384269" y="1679654"/>
                  </a:lnTo>
                  <a:lnTo>
                    <a:pt x="1403077" y="1768217"/>
                  </a:lnTo>
                  <a:lnTo>
                    <a:pt x="1425646" y="1859100"/>
                  </a:lnTo>
                  <a:lnTo>
                    <a:pt x="1448216" y="1938427"/>
                  </a:lnTo>
                  <a:lnTo>
                    <a:pt x="1470786" y="2009908"/>
                  </a:lnTo>
                  <a:lnTo>
                    <a:pt x="1493355" y="2075176"/>
                  </a:lnTo>
                  <a:lnTo>
                    <a:pt x="1534733" y="2185207"/>
                  </a:lnTo>
                  <a:lnTo>
                    <a:pt x="1561064" y="2249012"/>
                  </a:lnTo>
                  <a:lnTo>
                    <a:pt x="1579872" y="2289044"/>
                  </a:lnTo>
                  <a:lnTo>
                    <a:pt x="1602442" y="2331579"/>
                  </a:lnTo>
                  <a:lnTo>
                    <a:pt x="1640058" y="2386548"/>
                  </a:lnTo>
                  <a:lnTo>
                    <a:pt x="1670150" y="2413318"/>
                  </a:lnTo>
                  <a:lnTo>
                    <a:pt x="1760429" y="2456034"/>
                  </a:lnTo>
                  <a:lnTo>
                    <a:pt x="1805568" y="2466804"/>
                  </a:lnTo>
                  <a:lnTo>
                    <a:pt x="1880800" y="2470695"/>
                  </a:lnTo>
                  <a:lnTo>
                    <a:pt x="1922178" y="2471651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469224" y="4487184"/>
            <a:ext cx="10160" cy="54610"/>
            <a:chOff x="7469224" y="4487184"/>
            <a:chExt cx="10160" cy="54610"/>
          </a:xfrm>
        </p:grpSpPr>
        <p:sp>
          <p:nvSpPr>
            <p:cNvPr id="29" name="object 29"/>
            <p:cNvSpPr/>
            <p:nvPr/>
          </p:nvSpPr>
          <p:spPr>
            <a:xfrm>
              <a:off x="7474304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74304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6443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33243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8297655" y="4487184"/>
            <a:ext cx="10160" cy="54610"/>
            <a:chOff x="8297655" y="4487184"/>
            <a:chExt cx="10160" cy="54610"/>
          </a:xfrm>
        </p:grpSpPr>
        <p:sp>
          <p:nvSpPr>
            <p:cNvPr id="34" name="object 34"/>
            <p:cNvSpPr/>
            <p:nvPr/>
          </p:nvSpPr>
          <p:spPr>
            <a:xfrm>
              <a:off x="830273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0273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234874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61673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9126086" y="4487184"/>
            <a:ext cx="10160" cy="54610"/>
            <a:chOff x="9126086" y="4487184"/>
            <a:chExt cx="10160" cy="54610"/>
          </a:xfrm>
        </p:grpSpPr>
        <p:sp>
          <p:nvSpPr>
            <p:cNvPr id="39" name="object 39"/>
            <p:cNvSpPr/>
            <p:nvPr/>
          </p:nvSpPr>
          <p:spPr>
            <a:xfrm>
              <a:off x="9131166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31166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144069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70868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9954517" y="4487184"/>
            <a:ext cx="10160" cy="54610"/>
            <a:chOff x="9954517" y="4487184"/>
            <a:chExt cx="10160" cy="54610"/>
          </a:xfrm>
        </p:grpSpPr>
        <p:sp>
          <p:nvSpPr>
            <p:cNvPr id="44" name="object 44"/>
            <p:cNvSpPr/>
            <p:nvPr/>
          </p:nvSpPr>
          <p:spPr>
            <a:xfrm>
              <a:off x="995959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5959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866137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782948" y="4487184"/>
            <a:ext cx="10160" cy="54610"/>
            <a:chOff x="10782948" y="4487184"/>
            <a:chExt cx="10160" cy="54610"/>
          </a:xfrm>
        </p:grpSpPr>
        <p:sp>
          <p:nvSpPr>
            <p:cNvPr id="48" name="object 48"/>
            <p:cNvSpPr/>
            <p:nvPr/>
          </p:nvSpPr>
          <p:spPr>
            <a:xfrm>
              <a:off x="1078802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8802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694568" y="4509579"/>
            <a:ext cx="1873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611378" y="4487184"/>
            <a:ext cx="10160" cy="54610"/>
            <a:chOff x="11611378" y="4487184"/>
            <a:chExt cx="10160" cy="54610"/>
          </a:xfrm>
        </p:grpSpPr>
        <p:sp>
          <p:nvSpPr>
            <p:cNvPr id="52" name="object 52"/>
            <p:cNvSpPr/>
            <p:nvPr/>
          </p:nvSpPr>
          <p:spPr>
            <a:xfrm>
              <a:off x="1161645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61645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442235" y="4509579"/>
            <a:ext cx="348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367311" y="600622"/>
            <a:ext cx="4752340" cy="3896995"/>
            <a:chOff x="7367311" y="600618"/>
            <a:chExt cx="4752340" cy="3896995"/>
          </a:xfrm>
        </p:grpSpPr>
        <p:sp>
          <p:nvSpPr>
            <p:cNvPr id="56" name="object 56"/>
            <p:cNvSpPr/>
            <p:nvPr/>
          </p:nvSpPr>
          <p:spPr>
            <a:xfrm>
              <a:off x="7372391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7507" y="1228551"/>
              <a:ext cx="4347134" cy="310736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270103" y="782360"/>
              <a:ext cx="1449070" cy="3533775"/>
            </a:xfrm>
            <a:custGeom>
              <a:avLst/>
              <a:gdLst/>
              <a:ahLst/>
              <a:cxnLst/>
              <a:rect l="l" t="t" r="r" b="b"/>
              <a:pathLst>
                <a:path w="1449070" h="3533775">
                  <a:moveTo>
                    <a:pt x="0" y="3514961"/>
                  </a:moveTo>
                  <a:lnTo>
                    <a:pt x="8504" y="3516912"/>
                  </a:lnTo>
                  <a:lnTo>
                    <a:pt x="28347" y="3524299"/>
                  </a:lnTo>
                  <a:lnTo>
                    <a:pt x="36852" y="3524101"/>
                  </a:lnTo>
                  <a:lnTo>
                    <a:pt x="45356" y="3521087"/>
                  </a:lnTo>
                  <a:lnTo>
                    <a:pt x="93547" y="3497941"/>
                  </a:lnTo>
                  <a:lnTo>
                    <a:pt x="110556" y="3488889"/>
                  </a:lnTo>
                  <a:lnTo>
                    <a:pt x="133234" y="3476808"/>
                  </a:lnTo>
                  <a:lnTo>
                    <a:pt x="144574" y="3474039"/>
                  </a:lnTo>
                  <a:lnTo>
                    <a:pt x="155913" y="3474416"/>
                  </a:lnTo>
                  <a:lnTo>
                    <a:pt x="164417" y="3474048"/>
                  </a:lnTo>
                  <a:lnTo>
                    <a:pt x="170087" y="3470949"/>
                  </a:lnTo>
                  <a:lnTo>
                    <a:pt x="175756" y="3464350"/>
                  </a:lnTo>
                  <a:lnTo>
                    <a:pt x="184261" y="3447286"/>
                  </a:lnTo>
                  <a:lnTo>
                    <a:pt x="206939" y="3393581"/>
                  </a:lnTo>
                  <a:lnTo>
                    <a:pt x="212608" y="3388368"/>
                  </a:lnTo>
                  <a:lnTo>
                    <a:pt x="218278" y="3387134"/>
                  </a:lnTo>
                  <a:lnTo>
                    <a:pt x="235287" y="3390069"/>
                  </a:lnTo>
                  <a:lnTo>
                    <a:pt x="240956" y="3385670"/>
                  </a:lnTo>
                  <a:lnTo>
                    <a:pt x="246626" y="3377330"/>
                  </a:lnTo>
                  <a:lnTo>
                    <a:pt x="257965" y="3351775"/>
                  </a:lnTo>
                  <a:lnTo>
                    <a:pt x="272139" y="3318578"/>
                  </a:lnTo>
                  <a:lnTo>
                    <a:pt x="283478" y="3299265"/>
                  </a:lnTo>
                  <a:lnTo>
                    <a:pt x="291983" y="3290158"/>
                  </a:lnTo>
                  <a:lnTo>
                    <a:pt x="300487" y="3285527"/>
                  </a:lnTo>
                  <a:lnTo>
                    <a:pt x="311826" y="3280093"/>
                  </a:lnTo>
                  <a:lnTo>
                    <a:pt x="317496" y="3273106"/>
                  </a:lnTo>
                  <a:lnTo>
                    <a:pt x="323165" y="3259975"/>
                  </a:lnTo>
                  <a:lnTo>
                    <a:pt x="328835" y="3239033"/>
                  </a:lnTo>
                  <a:lnTo>
                    <a:pt x="337339" y="3193716"/>
                  </a:lnTo>
                  <a:lnTo>
                    <a:pt x="360017" y="3055909"/>
                  </a:lnTo>
                  <a:lnTo>
                    <a:pt x="365687" y="3036974"/>
                  </a:lnTo>
                  <a:lnTo>
                    <a:pt x="371357" y="3027552"/>
                  </a:lnTo>
                  <a:lnTo>
                    <a:pt x="377026" y="3024028"/>
                  </a:lnTo>
                  <a:lnTo>
                    <a:pt x="388365" y="3022405"/>
                  </a:lnTo>
                  <a:lnTo>
                    <a:pt x="394035" y="3017350"/>
                  </a:lnTo>
                  <a:lnTo>
                    <a:pt x="402539" y="3002840"/>
                  </a:lnTo>
                  <a:lnTo>
                    <a:pt x="413878" y="2981075"/>
                  </a:lnTo>
                  <a:lnTo>
                    <a:pt x="419548" y="2975657"/>
                  </a:lnTo>
                  <a:lnTo>
                    <a:pt x="425217" y="2974931"/>
                  </a:lnTo>
                  <a:lnTo>
                    <a:pt x="430887" y="2977879"/>
                  </a:lnTo>
                  <a:lnTo>
                    <a:pt x="439391" y="2982438"/>
                  </a:lnTo>
                  <a:lnTo>
                    <a:pt x="445061" y="2980032"/>
                  </a:lnTo>
                  <a:lnTo>
                    <a:pt x="450731" y="2970984"/>
                  </a:lnTo>
                  <a:lnTo>
                    <a:pt x="456400" y="2954429"/>
                  </a:lnTo>
                  <a:lnTo>
                    <a:pt x="464905" y="2918436"/>
                  </a:lnTo>
                  <a:lnTo>
                    <a:pt x="501757" y="2744933"/>
                  </a:lnTo>
                  <a:lnTo>
                    <a:pt x="510261" y="2721171"/>
                  </a:lnTo>
                  <a:lnTo>
                    <a:pt x="515931" y="2712440"/>
                  </a:lnTo>
                  <a:lnTo>
                    <a:pt x="521600" y="2710078"/>
                  </a:lnTo>
                  <a:lnTo>
                    <a:pt x="527270" y="2714508"/>
                  </a:lnTo>
                  <a:lnTo>
                    <a:pt x="544279" y="2751425"/>
                  </a:lnTo>
                  <a:lnTo>
                    <a:pt x="558452" y="2792432"/>
                  </a:lnTo>
                  <a:lnTo>
                    <a:pt x="569792" y="2845667"/>
                  </a:lnTo>
                  <a:lnTo>
                    <a:pt x="578296" y="2913049"/>
                  </a:lnTo>
                  <a:lnTo>
                    <a:pt x="586800" y="3006845"/>
                  </a:lnTo>
                  <a:lnTo>
                    <a:pt x="617983" y="3393390"/>
                  </a:lnTo>
                  <a:lnTo>
                    <a:pt x="626487" y="3457120"/>
                  </a:lnTo>
                  <a:lnTo>
                    <a:pt x="637826" y="3505651"/>
                  </a:lnTo>
                  <a:lnTo>
                    <a:pt x="677513" y="3533241"/>
                  </a:lnTo>
                  <a:lnTo>
                    <a:pt x="703027" y="3532188"/>
                  </a:lnTo>
                  <a:lnTo>
                    <a:pt x="725705" y="3486941"/>
                  </a:lnTo>
                  <a:lnTo>
                    <a:pt x="731374" y="3446226"/>
                  </a:lnTo>
                  <a:lnTo>
                    <a:pt x="737044" y="3381203"/>
                  </a:lnTo>
                  <a:lnTo>
                    <a:pt x="742714" y="3284739"/>
                  </a:lnTo>
                  <a:lnTo>
                    <a:pt x="751218" y="3070876"/>
                  </a:lnTo>
                  <a:lnTo>
                    <a:pt x="759722" y="2773662"/>
                  </a:lnTo>
                  <a:lnTo>
                    <a:pt x="773896" y="2154883"/>
                  </a:lnTo>
                  <a:lnTo>
                    <a:pt x="805079" y="770532"/>
                  </a:lnTo>
                  <a:lnTo>
                    <a:pt x="816418" y="369489"/>
                  </a:lnTo>
                  <a:lnTo>
                    <a:pt x="824922" y="153047"/>
                  </a:lnTo>
                  <a:lnTo>
                    <a:pt x="830592" y="60133"/>
                  </a:lnTo>
                  <a:lnTo>
                    <a:pt x="836262" y="10059"/>
                  </a:lnTo>
                  <a:lnTo>
                    <a:pt x="839096" y="0"/>
                  </a:lnTo>
                  <a:lnTo>
                    <a:pt x="841931" y="1185"/>
                  </a:lnTo>
                  <a:lnTo>
                    <a:pt x="850435" y="53143"/>
                  </a:lnTo>
                  <a:lnTo>
                    <a:pt x="858940" y="158064"/>
                  </a:lnTo>
                  <a:lnTo>
                    <a:pt x="881618" y="520290"/>
                  </a:lnTo>
                  <a:lnTo>
                    <a:pt x="932644" y="1371126"/>
                  </a:lnTo>
                  <a:lnTo>
                    <a:pt x="960992" y="1877576"/>
                  </a:lnTo>
                  <a:lnTo>
                    <a:pt x="986505" y="2291833"/>
                  </a:lnTo>
                  <a:lnTo>
                    <a:pt x="1000679" y="2513212"/>
                  </a:lnTo>
                  <a:lnTo>
                    <a:pt x="1009184" y="2602450"/>
                  </a:lnTo>
                  <a:lnTo>
                    <a:pt x="1017688" y="2655523"/>
                  </a:lnTo>
                  <a:lnTo>
                    <a:pt x="1037531" y="2751397"/>
                  </a:lnTo>
                  <a:lnTo>
                    <a:pt x="1046036" y="2811308"/>
                  </a:lnTo>
                  <a:lnTo>
                    <a:pt x="1063044" y="2932645"/>
                  </a:lnTo>
                  <a:lnTo>
                    <a:pt x="1071549" y="2975014"/>
                  </a:lnTo>
                  <a:lnTo>
                    <a:pt x="1080053" y="3004132"/>
                  </a:lnTo>
                  <a:lnTo>
                    <a:pt x="1097062" y="3055159"/>
                  </a:lnTo>
                  <a:lnTo>
                    <a:pt x="1105566" y="3090557"/>
                  </a:lnTo>
                  <a:lnTo>
                    <a:pt x="1133914" y="3223139"/>
                  </a:lnTo>
                  <a:lnTo>
                    <a:pt x="1167932" y="3257395"/>
                  </a:lnTo>
                  <a:lnTo>
                    <a:pt x="1173601" y="3263247"/>
                  </a:lnTo>
                  <a:lnTo>
                    <a:pt x="1179271" y="3272874"/>
                  </a:lnTo>
                  <a:lnTo>
                    <a:pt x="1187775" y="3293742"/>
                  </a:lnTo>
                  <a:lnTo>
                    <a:pt x="1201949" y="3340142"/>
                  </a:lnTo>
                  <a:lnTo>
                    <a:pt x="1218958" y="3394066"/>
                  </a:lnTo>
                  <a:lnTo>
                    <a:pt x="1238801" y="3433815"/>
                  </a:lnTo>
                  <a:lnTo>
                    <a:pt x="1286993" y="3489436"/>
                  </a:lnTo>
                  <a:lnTo>
                    <a:pt x="1340854" y="3524400"/>
                  </a:lnTo>
                  <a:lnTo>
                    <a:pt x="1349358" y="3526553"/>
                  </a:lnTo>
                  <a:lnTo>
                    <a:pt x="1360697" y="3525959"/>
                  </a:lnTo>
                  <a:lnTo>
                    <a:pt x="1383375" y="3523631"/>
                  </a:lnTo>
                  <a:lnTo>
                    <a:pt x="1403219" y="3523684"/>
                  </a:lnTo>
                  <a:lnTo>
                    <a:pt x="1414558" y="3520392"/>
                  </a:lnTo>
                  <a:lnTo>
                    <a:pt x="1448575" y="3506526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dirty="0"/>
              <a:t>rt</a:t>
            </a:r>
            <a:r>
              <a:rPr spc="35" dirty="0"/>
              <a:t> </a:t>
            </a:r>
            <a:r>
              <a:rPr dirty="0"/>
              <a:t>/</a:t>
            </a:r>
            <a:r>
              <a:rPr spc="35" dirty="0"/>
              <a:t> </a:t>
            </a:r>
            <a:r>
              <a:rPr spc="-25" dirty="0"/>
              <a:t>rt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9379445" y="4869974"/>
            <a:ext cx="727710" cy="257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100" dirty="0">
                <a:latin typeface="DejaVu Sans"/>
                <a:cs typeface="DejaVu Sans"/>
              </a:rPr>
              <a:t>rt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dirty="0">
                <a:latin typeface="DejaVu Sans"/>
                <a:cs typeface="DejaVu Sans"/>
              </a:rPr>
              <a:t>/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spc="-25" dirty="0">
                <a:latin typeface="DejaVu Sans"/>
                <a:cs typeface="DejaVu Sans"/>
              </a:rPr>
              <a:t>rt</a:t>
            </a:r>
            <a:endParaRPr sz="2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7416" y="600622"/>
            <a:ext cx="4752340" cy="3936365"/>
            <a:chOff x="1677416" y="600618"/>
            <a:chExt cx="4752340" cy="3936365"/>
          </a:xfrm>
        </p:grpSpPr>
        <p:sp>
          <p:nvSpPr>
            <p:cNvPr id="3" name="object 3"/>
            <p:cNvSpPr/>
            <p:nvPr/>
          </p:nvSpPr>
          <p:spPr>
            <a:xfrm>
              <a:off x="204266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266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003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0031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39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7397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476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476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212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2129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96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611" y="775557"/>
              <a:ext cx="4347134" cy="35603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36984" y="1015909"/>
              <a:ext cx="1697355" cy="3279140"/>
            </a:xfrm>
            <a:custGeom>
              <a:avLst/>
              <a:gdLst/>
              <a:ahLst/>
              <a:cxnLst/>
              <a:rect l="l" t="t" r="r" b="b"/>
              <a:pathLst>
                <a:path w="1697354" h="3279140">
                  <a:moveTo>
                    <a:pt x="0" y="3270516"/>
                  </a:moveTo>
                  <a:lnTo>
                    <a:pt x="16605" y="3271947"/>
                  </a:lnTo>
                  <a:lnTo>
                    <a:pt x="53137" y="3278527"/>
                  </a:lnTo>
                  <a:lnTo>
                    <a:pt x="66422" y="3277759"/>
                  </a:lnTo>
                  <a:lnTo>
                    <a:pt x="109596" y="3253051"/>
                  </a:lnTo>
                  <a:lnTo>
                    <a:pt x="166055" y="3195834"/>
                  </a:lnTo>
                  <a:lnTo>
                    <a:pt x="199266" y="3147402"/>
                  </a:lnTo>
                  <a:lnTo>
                    <a:pt x="219192" y="3110109"/>
                  </a:lnTo>
                  <a:lnTo>
                    <a:pt x="262367" y="3029128"/>
                  </a:lnTo>
                  <a:lnTo>
                    <a:pt x="288935" y="2979241"/>
                  </a:lnTo>
                  <a:lnTo>
                    <a:pt x="305541" y="2942728"/>
                  </a:lnTo>
                  <a:lnTo>
                    <a:pt x="332110" y="2869297"/>
                  </a:lnTo>
                  <a:lnTo>
                    <a:pt x="345394" y="2818731"/>
                  </a:lnTo>
                  <a:lnTo>
                    <a:pt x="358678" y="2756254"/>
                  </a:lnTo>
                  <a:lnTo>
                    <a:pt x="375284" y="2661168"/>
                  </a:lnTo>
                  <a:lnTo>
                    <a:pt x="418458" y="2400474"/>
                  </a:lnTo>
                  <a:lnTo>
                    <a:pt x="435064" y="2322534"/>
                  </a:lnTo>
                  <a:lnTo>
                    <a:pt x="461633" y="2216873"/>
                  </a:lnTo>
                  <a:lnTo>
                    <a:pt x="478238" y="2148004"/>
                  </a:lnTo>
                  <a:lnTo>
                    <a:pt x="494844" y="2064466"/>
                  </a:lnTo>
                  <a:lnTo>
                    <a:pt x="508128" y="1981426"/>
                  </a:lnTo>
                  <a:lnTo>
                    <a:pt x="524734" y="1854425"/>
                  </a:lnTo>
                  <a:lnTo>
                    <a:pt x="541339" y="1702655"/>
                  </a:lnTo>
                  <a:lnTo>
                    <a:pt x="587834" y="1252770"/>
                  </a:lnTo>
                  <a:lnTo>
                    <a:pt x="597798" y="1181045"/>
                  </a:lnTo>
                  <a:lnTo>
                    <a:pt x="607761" y="1129456"/>
                  </a:lnTo>
                  <a:lnTo>
                    <a:pt x="624367" y="1098781"/>
                  </a:lnTo>
                  <a:lnTo>
                    <a:pt x="627688" y="1101936"/>
                  </a:lnTo>
                  <a:lnTo>
                    <a:pt x="640972" y="1146229"/>
                  </a:lnTo>
                  <a:lnTo>
                    <a:pt x="647614" y="1186430"/>
                  </a:lnTo>
                  <a:lnTo>
                    <a:pt x="657578" y="1266448"/>
                  </a:lnTo>
                  <a:lnTo>
                    <a:pt x="670862" y="1405604"/>
                  </a:lnTo>
                  <a:lnTo>
                    <a:pt x="684146" y="1575721"/>
                  </a:lnTo>
                  <a:lnTo>
                    <a:pt x="700752" y="1824110"/>
                  </a:lnTo>
                  <a:lnTo>
                    <a:pt x="724000" y="2219654"/>
                  </a:lnTo>
                  <a:lnTo>
                    <a:pt x="753890" y="2727470"/>
                  </a:lnTo>
                  <a:lnTo>
                    <a:pt x="767174" y="2912004"/>
                  </a:lnTo>
                  <a:lnTo>
                    <a:pt x="780458" y="3056251"/>
                  </a:lnTo>
                  <a:lnTo>
                    <a:pt x="790422" y="3135523"/>
                  </a:lnTo>
                  <a:lnTo>
                    <a:pt x="800385" y="3190158"/>
                  </a:lnTo>
                  <a:lnTo>
                    <a:pt x="813669" y="3229963"/>
                  </a:lnTo>
                  <a:lnTo>
                    <a:pt x="820312" y="3235414"/>
                  </a:lnTo>
                  <a:lnTo>
                    <a:pt x="823633" y="3234111"/>
                  </a:lnTo>
                  <a:lnTo>
                    <a:pt x="843559" y="3172776"/>
                  </a:lnTo>
                  <a:lnTo>
                    <a:pt x="850201" y="3126874"/>
                  </a:lnTo>
                  <a:lnTo>
                    <a:pt x="856844" y="3066501"/>
                  </a:lnTo>
                  <a:lnTo>
                    <a:pt x="866807" y="2943349"/>
                  </a:lnTo>
                  <a:lnTo>
                    <a:pt x="876770" y="2777152"/>
                  </a:lnTo>
                  <a:lnTo>
                    <a:pt x="886734" y="2566596"/>
                  </a:lnTo>
                  <a:lnTo>
                    <a:pt x="900018" y="2222642"/>
                  </a:lnTo>
                  <a:lnTo>
                    <a:pt x="919945" y="1611461"/>
                  </a:lnTo>
                  <a:lnTo>
                    <a:pt x="946513" y="800397"/>
                  </a:lnTo>
                  <a:lnTo>
                    <a:pt x="959798" y="475039"/>
                  </a:lnTo>
                  <a:lnTo>
                    <a:pt x="969761" y="284181"/>
                  </a:lnTo>
                  <a:lnTo>
                    <a:pt x="979724" y="143588"/>
                  </a:lnTo>
                  <a:lnTo>
                    <a:pt x="986367" y="76792"/>
                  </a:lnTo>
                  <a:lnTo>
                    <a:pt x="993009" y="32029"/>
                  </a:lnTo>
                  <a:lnTo>
                    <a:pt x="1006293" y="0"/>
                  </a:lnTo>
                  <a:lnTo>
                    <a:pt x="1009614" y="2770"/>
                  </a:lnTo>
                  <a:lnTo>
                    <a:pt x="1026220" y="73647"/>
                  </a:lnTo>
                  <a:lnTo>
                    <a:pt x="1036183" y="153496"/>
                  </a:lnTo>
                  <a:lnTo>
                    <a:pt x="1049468" y="289000"/>
                  </a:lnTo>
                  <a:lnTo>
                    <a:pt x="1076036" y="606993"/>
                  </a:lnTo>
                  <a:lnTo>
                    <a:pt x="1105926" y="952585"/>
                  </a:lnTo>
                  <a:lnTo>
                    <a:pt x="1159064" y="1560138"/>
                  </a:lnTo>
                  <a:lnTo>
                    <a:pt x="1188954" y="1915032"/>
                  </a:lnTo>
                  <a:lnTo>
                    <a:pt x="1208880" y="2115176"/>
                  </a:lnTo>
                  <a:lnTo>
                    <a:pt x="1222165" y="2226917"/>
                  </a:lnTo>
                  <a:lnTo>
                    <a:pt x="1238770" y="2344336"/>
                  </a:lnTo>
                  <a:lnTo>
                    <a:pt x="1258697" y="2464829"/>
                  </a:lnTo>
                  <a:lnTo>
                    <a:pt x="1281945" y="2586724"/>
                  </a:lnTo>
                  <a:lnTo>
                    <a:pt x="1301871" y="2680002"/>
                  </a:lnTo>
                  <a:lnTo>
                    <a:pt x="1331761" y="2805748"/>
                  </a:lnTo>
                  <a:lnTo>
                    <a:pt x="1371614" y="2958689"/>
                  </a:lnTo>
                  <a:lnTo>
                    <a:pt x="1394862" y="3034858"/>
                  </a:lnTo>
                  <a:lnTo>
                    <a:pt x="1414789" y="3091251"/>
                  </a:lnTo>
                  <a:lnTo>
                    <a:pt x="1431394" y="3131415"/>
                  </a:lnTo>
                  <a:lnTo>
                    <a:pt x="1461284" y="3184384"/>
                  </a:lnTo>
                  <a:lnTo>
                    <a:pt x="1524385" y="3235658"/>
                  </a:lnTo>
                  <a:lnTo>
                    <a:pt x="1564238" y="3261742"/>
                  </a:lnTo>
                  <a:lnTo>
                    <a:pt x="1617376" y="3272162"/>
                  </a:lnTo>
                  <a:lnTo>
                    <a:pt x="1660550" y="3275694"/>
                  </a:lnTo>
                  <a:lnTo>
                    <a:pt x="1697082" y="3276962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801603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9733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5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367311" y="600622"/>
            <a:ext cx="4752340" cy="3936365"/>
            <a:chOff x="7367311" y="600618"/>
            <a:chExt cx="4752340" cy="3936365"/>
          </a:xfrm>
        </p:grpSpPr>
        <p:sp>
          <p:nvSpPr>
            <p:cNvPr id="19" name="object 19"/>
            <p:cNvSpPr/>
            <p:nvPr/>
          </p:nvSpPr>
          <p:spPr>
            <a:xfrm>
              <a:off x="835107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51070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4207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42078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3308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3085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2409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624093" y="4492264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2391" y="605698"/>
              <a:ext cx="4742180" cy="3886835"/>
            </a:xfrm>
            <a:custGeom>
              <a:avLst/>
              <a:gdLst/>
              <a:ahLst/>
              <a:cxnLst/>
              <a:rect l="l" t="t" r="r" b="b"/>
              <a:pathLst>
                <a:path w="4742180" h="3886835">
                  <a:moveTo>
                    <a:pt x="0" y="3886565"/>
                  </a:moveTo>
                  <a:lnTo>
                    <a:pt x="0" y="0"/>
                  </a:lnTo>
                </a:path>
                <a:path w="4742180" h="3886835">
                  <a:moveTo>
                    <a:pt x="4741579" y="3886565"/>
                  </a:moveTo>
                  <a:lnTo>
                    <a:pt x="4741579" y="0"/>
                  </a:lnTo>
                </a:path>
                <a:path w="4742180" h="3886835">
                  <a:moveTo>
                    <a:pt x="0" y="3886565"/>
                  </a:moveTo>
                  <a:lnTo>
                    <a:pt x="4741579" y="3886565"/>
                  </a:lnTo>
                </a:path>
                <a:path w="4742180" h="3886835">
                  <a:moveTo>
                    <a:pt x="0" y="0"/>
                  </a:moveTo>
                  <a:lnTo>
                    <a:pt x="474157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7507" y="834442"/>
              <a:ext cx="4347134" cy="350157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34044" y="782360"/>
              <a:ext cx="1908175" cy="3533775"/>
            </a:xfrm>
            <a:custGeom>
              <a:avLst/>
              <a:gdLst/>
              <a:ahLst/>
              <a:cxnLst/>
              <a:rect l="l" t="t" r="r" b="b"/>
              <a:pathLst>
                <a:path w="1908175" h="3533775">
                  <a:moveTo>
                    <a:pt x="0" y="3514961"/>
                  </a:moveTo>
                  <a:lnTo>
                    <a:pt x="11199" y="3516912"/>
                  </a:lnTo>
                  <a:lnTo>
                    <a:pt x="37332" y="3524299"/>
                  </a:lnTo>
                  <a:lnTo>
                    <a:pt x="48532" y="3524101"/>
                  </a:lnTo>
                  <a:lnTo>
                    <a:pt x="59732" y="3521087"/>
                  </a:lnTo>
                  <a:lnTo>
                    <a:pt x="123198" y="3497941"/>
                  </a:lnTo>
                  <a:lnTo>
                    <a:pt x="145598" y="3488889"/>
                  </a:lnTo>
                  <a:lnTo>
                    <a:pt x="175464" y="3476808"/>
                  </a:lnTo>
                  <a:lnTo>
                    <a:pt x="190397" y="3474039"/>
                  </a:lnTo>
                  <a:lnTo>
                    <a:pt x="205331" y="3474416"/>
                  </a:lnTo>
                  <a:lnTo>
                    <a:pt x="216530" y="3474048"/>
                  </a:lnTo>
                  <a:lnTo>
                    <a:pt x="223997" y="3470949"/>
                  </a:lnTo>
                  <a:lnTo>
                    <a:pt x="231464" y="3464350"/>
                  </a:lnTo>
                  <a:lnTo>
                    <a:pt x="238930" y="3453768"/>
                  </a:lnTo>
                  <a:lnTo>
                    <a:pt x="250130" y="3432556"/>
                  </a:lnTo>
                  <a:lnTo>
                    <a:pt x="265063" y="3403479"/>
                  </a:lnTo>
                  <a:lnTo>
                    <a:pt x="272530" y="3393581"/>
                  </a:lnTo>
                  <a:lnTo>
                    <a:pt x="279996" y="3388368"/>
                  </a:lnTo>
                  <a:lnTo>
                    <a:pt x="287463" y="3387134"/>
                  </a:lnTo>
                  <a:lnTo>
                    <a:pt x="309863" y="3390069"/>
                  </a:lnTo>
                  <a:lnTo>
                    <a:pt x="317329" y="3385670"/>
                  </a:lnTo>
                  <a:lnTo>
                    <a:pt x="324796" y="3377330"/>
                  </a:lnTo>
                  <a:lnTo>
                    <a:pt x="335996" y="3358767"/>
                  </a:lnTo>
                  <a:lnTo>
                    <a:pt x="358396" y="3318578"/>
                  </a:lnTo>
                  <a:lnTo>
                    <a:pt x="373329" y="3299265"/>
                  </a:lnTo>
                  <a:lnTo>
                    <a:pt x="380795" y="3292633"/>
                  </a:lnTo>
                  <a:lnTo>
                    <a:pt x="391995" y="3286608"/>
                  </a:lnTo>
                  <a:lnTo>
                    <a:pt x="410662" y="3280093"/>
                  </a:lnTo>
                  <a:lnTo>
                    <a:pt x="418128" y="3273106"/>
                  </a:lnTo>
                  <a:lnTo>
                    <a:pt x="425595" y="3259975"/>
                  </a:lnTo>
                  <a:lnTo>
                    <a:pt x="433061" y="3239033"/>
                  </a:lnTo>
                  <a:lnTo>
                    <a:pt x="440528" y="3210465"/>
                  </a:lnTo>
                  <a:lnTo>
                    <a:pt x="455461" y="3137299"/>
                  </a:lnTo>
                  <a:lnTo>
                    <a:pt x="466661" y="3083354"/>
                  </a:lnTo>
                  <a:lnTo>
                    <a:pt x="481594" y="3036974"/>
                  </a:lnTo>
                  <a:lnTo>
                    <a:pt x="511461" y="3022405"/>
                  </a:lnTo>
                  <a:lnTo>
                    <a:pt x="518927" y="3017350"/>
                  </a:lnTo>
                  <a:lnTo>
                    <a:pt x="530127" y="3002840"/>
                  </a:lnTo>
                  <a:lnTo>
                    <a:pt x="541327" y="2985709"/>
                  </a:lnTo>
                  <a:lnTo>
                    <a:pt x="548794" y="2977719"/>
                  </a:lnTo>
                  <a:lnTo>
                    <a:pt x="556260" y="2974586"/>
                  </a:lnTo>
                  <a:lnTo>
                    <a:pt x="563727" y="2975945"/>
                  </a:lnTo>
                  <a:lnTo>
                    <a:pt x="578660" y="2982438"/>
                  </a:lnTo>
                  <a:lnTo>
                    <a:pt x="586126" y="2980032"/>
                  </a:lnTo>
                  <a:lnTo>
                    <a:pt x="604793" y="2943868"/>
                  </a:lnTo>
                  <a:lnTo>
                    <a:pt x="619726" y="2890198"/>
                  </a:lnTo>
                  <a:lnTo>
                    <a:pt x="642126" y="2803552"/>
                  </a:lnTo>
                  <a:lnTo>
                    <a:pt x="657059" y="2755209"/>
                  </a:lnTo>
                  <a:lnTo>
                    <a:pt x="668259" y="2727558"/>
                  </a:lnTo>
                  <a:lnTo>
                    <a:pt x="675725" y="2715858"/>
                  </a:lnTo>
                  <a:lnTo>
                    <a:pt x="683192" y="2710391"/>
                  </a:lnTo>
                  <a:lnTo>
                    <a:pt x="686925" y="2710078"/>
                  </a:lnTo>
                  <a:lnTo>
                    <a:pt x="694392" y="2714508"/>
                  </a:lnTo>
                  <a:lnTo>
                    <a:pt x="716792" y="2751425"/>
                  </a:lnTo>
                  <a:lnTo>
                    <a:pt x="735458" y="2792432"/>
                  </a:lnTo>
                  <a:lnTo>
                    <a:pt x="750391" y="2845667"/>
                  </a:lnTo>
                  <a:lnTo>
                    <a:pt x="757858" y="2887338"/>
                  </a:lnTo>
                  <a:lnTo>
                    <a:pt x="769058" y="2972973"/>
                  </a:lnTo>
                  <a:lnTo>
                    <a:pt x="783991" y="3118890"/>
                  </a:lnTo>
                  <a:lnTo>
                    <a:pt x="806391" y="3336797"/>
                  </a:lnTo>
                  <a:lnTo>
                    <a:pt x="817591" y="3417653"/>
                  </a:lnTo>
                  <a:lnTo>
                    <a:pt x="828790" y="3473085"/>
                  </a:lnTo>
                  <a:lnTo>
                    <a:pt x="843724" y="3512770"/>
                  </a:lnTo>
                  <a:lnTo>
                    <a:pt x="884790" y="3533155"/>
                  </a:lnTo>
                  <a:lnTo>
                    <a:pt x="922123" y="3532720"/>
                  </a:lnTo>
                  <a:lnTo>
                    <a:pt x="951989" y="3500235"/>
                  </a:lnTo>
                  <a:lnTo>
                    <a:pt x="966922" y="3417193"/>
                  </a:lnTo>
                  <a:lnTo>
                    <a:pt x="974389" y="3337236"/>
                  </a:lnTo>
                  <a:lnTo>
                    <a:pt x="981855" y="3223364"/>
                  </a:lnTo>
                  <a:lnTo>
                    <a:pt x="989322" y="3070876"/>
                  </a:lnTo>
                  <a:lnTo>
                    <a:pt x="1000522" y="2773662"/>
                  </a:lnTo>
                  <a:lnTo>
                    <a:pt x="1015455" y="2285160"/>
                  </a:lnTo>
                  <a:lnTo>
                    <a:pt x="1060255" y="770532"/>
                  </a:lnTo>
                  <a:lnTo>
                    <a:pt x="1075188" y="369489"/>
                  </a:lnTo>
                  <a:lnTo>
                    <a:pt x="1086388" y="153047"/>
                  </a:lnTo>
                  <a:lnTo>
                    <a:pt x="1093854" y="60133"/>
                  </a:lnTo>
                  <a:lnTo>
                    <a:pt x="1101321" y="10059"/>
                  </a:lnTo>
                  <a:lnTo>
                    <a:pt x="1105054" y="0"/>
                  </a:lnTo>
                  <a:lnTo>
                    <a:pt x="1108787" y="1185"/>
                  </a:lnTo>
                  <a:lnTo>
                    <a:pt x="1123721" y="83853"/>
                  </a:lnTo>
                  <a:lnTo>
                    <a:pt x="1134920" y="200833"/>
                  </a:lnTo>
                  <a:lnTo>
                    <a:pt x="1164787" y="566488"/>
                  </a:lnTo>
                  <a:lnTo>
                    <a:pt x="1217053" y="1219980"/>
                  </a:lnTo>
                  <a:lnTo>
                    <a:pt x="1243186" y="1581949"/>
                  </a:lnTo>
                  <a:lnTo>
                    <a:pt x="1265586" y="1877576"/>
                  </a:lnTo>
                  <a:lnTo>
                    <a:pt x="1295452" y="2242617"/>
                  </a:lnTo>
                  <a:lnTo>
                    <a:pt x="1314119" y="2475053"/>
                  </a:lnTo>
                  <a:lnTo>
                    <a:pt x="1325318" y="2576960"/>
                  </a:lnTo>
                  <a:lnTo>
                    <a:pt x="1332785" y="2623084"/>
                  </a:lnTo>
                  <a:lnTo>
                    <a:pt x="1340252" y="2655523"/>
                  </a:lnTo>
                  <a:lnTo>
                    <a:pt x="1366385" y="2751397"/>
                  </a:lnTo>
                  <a:lnTo>
                    <a:pt x="1377585" y="2811308"/>
                  </a:lnTo>
                  <a:lnTo>
                    <a:pt x="1396251" y="2915038"/>
                  </a:lnTo>
                  <a:lnTo>
                    <a:pt x="1407451" y="2962853"/>
                  </a:lnTo>
                  <a:lnTo>
                    <a:pt x="1418651" y="2995601"/>
                  </a:lnTo>
                  <a:lnTo>
                    <a:pt x="1448517" y="3065647"/>
                  </a:lnTo>
                  <a:lnTo>
                    <a:pt x="1463450" y="3118300"/>
                  </a:lnTo>
                  <a:lnTo>
                    <a:pt x="1485850" y="3202289"/>
                  </a:lnTo>
                  <a:lnTo>
                    <a:pt x="1504516" y="3243421"/>
                  </a:lnTo>
                  <a:lnTo>
                    <a:pt x="1538116" y="3257395"/>
                  </a:lnTo>
                  <a:lnTo>
                    <a:pt x="1545583" y="3263247"/>
                  </a:lnTo>
                  <a:lnTo>
                    <a:pt x="1553049" y="3272874"/>
                  </a:lnTo>
                  <a:lnTo>
                    <a:pt x="1564249" y="3293742"/>
                  </a:lnTo>
                  <a:lnTo>
                    <a:pt x="1582916" y="3340142"/>
                  </a:lnTo>
                  <a:lnTo>
                    <a:pt x="1601582" y="3386028"/>
                  </a:lnTo>
                  <a:lnTo>
                    <a:pt x="1623982" y="3425120"/>
                  </a:lnTo>
                  <a:lnTo>
                    <a:pt x="1687448" y="3483903"/>
                  </a:lnTo>
                  <a:lnTo>
                    <a:pt x="1724781" y="3505479"/>
                  </a:lnTo>
                  <a:lnTo>
                    <a:pt x="1773314" y="3526174"/>
                  </a:lnTo>
                  <a:lnTo>
                    <a:pt x="1788247" y="3526347"/>
                  </a:lnTo>
                  <a:lnTo>
                    <a:pt x="1825580" y="3523780"/>
                  </a:lnTo>
                  <a:lnTo>
                    <a:pt x="1847979" y="3523684"/>
                  </a:lnTo>
                  <a:lnTo>
                    <a:pt x="1862913" y="3520392"/>
                  </a:lnTo>
                  <a:lnTo>
                    <a:pt x="1907712" y="3506526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90772" y="4684074"/>
            <a:ext cx="159385" cy="21590"/>
          </a:xfrm>
          <a:custGeom>
            <a:avLst/>
            <a:gdLst/>
            <a:ahLst/>
            <a:cxnLst/>
            <a:rect l="l" t="t" r="r" b="b"/>
            <a:pathLst>
              <a:path w="159384" h="21589">
                <a:moveTo>
                  <a:pt x="159003" y="0"/>
                </a:moveTo>
                <a:lnTo>
                  <a:pt x="0" y="0"/>
                </a:lnTo>
                <a:lnTo>
                  <a:pt x="0" y="21081"/>
                </a:lnTo>
                <a:lnTo>
                  <a:pt x="159003" y="21081"/>
                </a:lnTo>
                <a:lnTo>
                  <a:pt x="159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974804" y="4573075"/>
            <a:ext cx="3486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30" dirty="0"/>
              <a:t>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89549" y="4573079"/>
            <a:ext cx="72771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1950"/>
              </a:lnSpc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 dirty="0">
              <a:latin typeface="DejaVu Sans"/>
              <a:cs typeface="DejaVu Sans"/>
            </a:endParaRPr>
          </a:p>
          <a:p>
            <a:pPr marL="12700">
              <a:lnSpc>
                <a:spcPts val="2375"/>
              </a:lnSpc>
            </a:pPr>
            <a:r>
              <a:rPr sz="2100" dirty="0">
                <a:latin typeface="DejaVu Sans"/>
                <a:cs typeface="DejaVu Sans"/>
              </a:rPr>
              <a:t>rt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dirty="0">
                <a:latin typeface="DejaVu Sans"/>
                <a:cs typeface="DejaVu Sans"/>
              </a:rPr>
              <a:t>/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spc="-25" dirty="0">
                <a:latin typeface="DejaVu Sans"/>
                <a:cs typeface="DejaVu Sans"/>
              </a:rPr>
              <a:t>rt</a:t>
            </a:r>
            <a:endParaRPr sz="2100" dirty="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71303" y="4573075"/>
            <a:ext cx="18732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7905" y="4573075"/>
            <a:ext cx="3486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63972" y="4573075"/>
            <a:ext cx="18732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48613" y="4573079"/>
            <a:ext cx="75819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950" spc="30" dirty="0">
                <a:latin typeface="DejaVu Sans"/>
                <a:cs typeface="DejaVu Sans"/>
              </a:rPr>
              <a:t>0</a:t>
            </a:r>
            <a:endParaRPr sz="1950">
              <a:latin typeface="DejaVu Sans"/>
              <a:cs typeface="DejaVu Sans"/>
            </a:endParaRPr>
          </a:p>
          <a:p>
            <a:pPr marL="43180">
              <a:lnSpc>
                <a:spcPts val="2375"/>
              </a:lnSpc>
            </a:pPr>
            <a:r>
              <a:rPr sz="2100" dirty="0">
                <a:latin typeface="DejaVu Sans"/>
                <a:cs typeface="DejaVu Sans"/>
              </a:rPr>
              <a:t>rt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dirty="0">
                <a:latin typeface="DejaVu Sans"/>
                <a:cs typeface="DejaVu Sans"/>
              </a:rPr>
              <a:t>/</a:t>
            </a:r>
            <a:r>
              <a:rPr sz="2100" spc="35" dirty="0">
                <a:latin typeface="DejaVu Sans"/>
                <a:cs typeface="DejaVu Sans"/>
              </a:rPr>
              <a:t> </a:t>
            </a:r>
            <a:r>
              <a:rPr sz="2100" spc="-25" dirty="0">
                <a:latin typeface="DejaVu Sans"/>
                <a:cs typeface="DejaVu Sans"/>
              </a:rPr>
              <a:t>rt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39625" y="4573075"/>
            <a:ext cx="18732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30" dirty="0">
                <a:latin typeface="DejaVu Sans"/>
                <a:cs typeface="DejaVu Sans"/>
              </a:rPr>
              <a:t>5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49869" y="4573075"/>
            <a:ext cx="3486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950" spc="-25" dirty="0">
                <a:latin typeface="DejaVu Sans"/>
                <a:cs typeface="DejaVu Sans"/>
              </a:rPr>
              <a:t>10</a:t>
            </a:r>
            <a:endParaRPr sz="19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781" y="3612034"/>
            <a:ext cx="5168900" cy="237490"/>
            <a:chOff x="414781" y="3612034"/>
            <a:chExt cx="5168900" cy="237490"/>
          </a:xfrm>
        </p:grpSpPr>
        <p:sp>
          <p:nvSpPr>
            <p:cNvPr id="3" name="object 3"/>
            <p:cNvSpPr/>
            <p:nvPr/>
          </p:nvSpPr>
          <p:spPr>
            <a:xfrm>
              <a:off x="421131" y="3618384"/>
              <a:ext cx="5156200" cy="224790"/>
            </a:xfrm>
            <a:custGeom>
              <a:avLst/>
              <a:gdLst/>
              <a:ahLst/>
              <a:cxnLst/>
              <a:rect l="l" t="t" r="r" b="b"/>
              <a:pathLst>
                <a:path w="5156200" h="224789">
                  <a:moveTo>
                    <a:pt x="25400" y="224432"/>
                  </a:moveTo>
                  <a:lnTo>
                    <a:pt x="5130800" y="224432"/>
                  </a:lnTo>
                  <a:lnTo>
                    <a:pt x="5141912" y="222845"/>
                  </a:lnTo>
                  <a:lnTo>
                    <a:pt x="5149849" y="218082"/>
                  </a:lnTo>
                  <a:lnTo>
                    <a:pt x="5154612" y="210145"/>
                  </a:lnTo>
                  <a:lnTo>
                    <a:pt x="5156200" y="199032"/>
                  </a:lnTo>
                  <a:lnTo>
                    <a:pt x="5156200" y="25400"/>
                  </a:lnTo>
                  <a:lnTo>
                    <a:pt x="5154612" y="14287"/>
                  </a:lnTo>
                  <a:lnTo>
                    <a:pt x="5149849" y="6350"/>
                  </a:lnTo>
                  <a:lnTo>
                    <a:pt x="5141912" y="1587"/>
                  </a:lnTo>
                  <a:lnTo>
                    <a:pt x="5130800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199032"/>
                  </a:lnTo>
                  <a:lnTo>
                    <a:pt x="1587" y="210145"/>
                  </a:lnTo>
                  <a:lnTo>
                    <a:pt x="6350" y="218082"/>
                  </a:lnTo>
                  <a:lnTo>
                    <a:pt x="14287" y="222845"/>
                  </a:lnTo>
                  <a:lnTo>
                    <a:pt x="25400" y="224432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1931" y="3721174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4832" y="3624658"/>
            <a:ext cx="1259840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spc="-10" dirty="0">
                <a:latin typeface="DejaVu Sans"/>
                <a:cs typeface="DejaVu Sans"/>
              </a:rPr>
              <a:t>Posterior</a:t>
            </a:r>
            <a:r>
              <a:rPr sz="1000" spc="5" dirty="0">
                <a:latin typeface="DejaVu Sans"/>
                <a:cs typeface="DejaVu Sans"/>
              </a:rPr>
              <a:t> </a:t>
            </a:r>
            <a:r>
              <a:rPr sz="1000" spc="-10" dirty="0">
                <a:latin typeface="DejaVu Sans"/>
                <a:cs typeface="DejaVu Sans"/>
              </a:rPr>
              <a:t>predictive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15420" y="3700768"/>
            <a:ext cx="1475105" cy="41275"/>
            <a:chOff x="2315416" y="3700764"/>
            <a:chExt cx="1475105" cy="41275"/>
          </a:xfrm>
        </p:grpSpPr>
        <p:sp>
          <p:nvSpPr>
            <p:cNvPr id="7" name="object 7"/>
            <p:cNvSpPr/>
            <p:nvPr/>
          </p:nvSpPr>
          <p:spPr>
            <a:xfrm>
              <a:off x="2315416" y="3721174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2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6203" y="3721174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40821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8320" y="3624658"/>
            <a:ext cx="63690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spc="-10" dirty="0">
                <a:latin typeface="DejaVu Sans"/>
                <a:cs typeface="DejaVu Sans"/>
              </a:rPr>
              <a:t>Observed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9107" y="3624658"/>
            <a:ext cx="166052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00" spc="-10" dirty="0">
                <a:latin typeface="DejaVu Sans"/>
                <a:cs typeface="DejaVu Sans"/>
              </a:rPr>
              <a:t>Posterior</a:t>
            </a:r>
            <a:r>
              <a:rPr sz="1000" spc="-20" dirty="0">
                <a:latin typeface="DejaVu Sans"/>
                <a:cs typeface="DejaVu Sans"/>
              </a:rPr>
              <a:t> </a:t>
            </a:r>
            <a:r>
              <a:rPr sz="1000" dirty="0">
                <a:latin typeface="DejaVu Sans"/>
                <a:cs typeface="DejaVu Sans"/>
              </a:rPr>
              <a:t>predictive</a:t>
            </a:r>
            <a:r>
              <a:rPr sz="1000" spc="-10" dirty="0">
                <a:latin typeface="DejaVu Sans"/>
                <a:cs typeface="DejaVu Sans"/>
              </a:rPr>
              <a:t> </a:t>
            </a:r>
            <a:r>
              <a:rPr sz="1000" spc="-20" dirty="0">
                <a:latin typeface="DejaVu Sans"/>
                <a:cs typeface="DejaVu Sans"/>
              </a:rPr>
              <a:t>mean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69</Words>
  <Application>Microsoft Office PowerPoint</Application>
  <PresentationFormat>自定义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Calibri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晚坷 潘</cp:lastModifiedBy>
  <cp:revision>2</cp:revision>
  <dcterms:created xsi:type="dcterms:W3CDTF">2023-09-18T15:27:10Z</dcterms:created>
  <dcterms:modified xsi:type="dcterms:W3CDTF">2023-09-18T16:08:40Z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Matplotlib v3.6.0, https://matplotlib.org</vt:lpwstr>
  </property>
  <property fmtid="{D5CDD505-2E9C-101B-9397-08002B2CF9AE}" pid="4" name="LastSaved">
    <vt:filetime>2023-09-18T00:00:00Z</vt:filetime>
  </property>
  <property fmtid="{D5CDD505-2E9C-101B-9397-08002B2CF9AE}" pid="5" name="Producer">
    <vt:lpwstr>Matplotlib pdf backend v3.6.0</vt:lpwstr>
  </property>
</Properties>
</file>