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1520488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540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942577"/>
            <a:ext cx="8640366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025045"/>
            <a:ext cx="8640366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2F57-2761-41A2-BE38-D3A4259FB87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46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2F57-2761-41A2-BE38-D3A4259FB87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58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06637"/>
            <a:ext cx="2484105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06637"/>
            <a:ext cx="7308310" cy="48808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2F57-2761-41A2-BE38-D3A4259FB87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0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2F57-2761-41A2-BE38-D3A4259FB87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8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435864"/>
            <a:ext cx="9936421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3854300"/>
            <a:ext cx="9936421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2F57-2761-41A2-BE38-D3A4259FB87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533187"/>
            <a:ext cx="4896207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533187"/>
            <a:ext cx="4896207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2F57-2761-41A2-BE38-D3A4259FB87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06638"/>
            <a:ext cx="9936421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411865"/>
            <a:ext cx="4873706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103799"/>
            <a:ext cx="4873706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411865"/>
            <a:ext cx="4897708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103799"/>
            <a:ext cx="4897708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2F57-2761-41A2-BE38-D3A4259FB87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0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2F57-2761-41A2-BE38-D3A4259FB87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1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2F57-2761-41A2-BE38-D3A4259FB87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2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383963"/>
            <a:ext cx="371565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829255"/>
            <a:ext cx="5832247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727835"/>
            <a:ext cx="371565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2F57-2761-41A2-BE38-D3A4259FB87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3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383963"/>
            <a:ext cx="371565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829255"/>
            <a:ext cx="5832247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727835"/>
            <a:ext cx="371565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2F57-2761-41A2-BE38-D3A4259FB87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0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06638"/>
            <a:ext cx="9936421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533187"/>
            <a:ext cx="9936421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5338158"/>
            <a:ext cx="259211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02F57-2761-41A2-BE38-D3A4259FB87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5338158"/>
            <a:ext cx="388816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5338158"/>
            <a:ext cx="259211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32F8F-DF82-40BD-A365-50E225788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0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文本框 1305">
            <a:extLst>
              <a:ext uri="{FF2B5EF4-FFF2-40B4-BE49-F238E27FC236}">
                <a16:creationId xmlns:a16="http://schemas.microsoft.com/office/drawing/2014/main" id="{C03CFA02-143E-8C40-4FBB-60B3081C9A85}"/>
              </a:ext>
            </a:extLst>
          </p:cNvPr>
          <p:cNvSpPr txBox="1"/>
          <p:nvPr/>
        </p:nvSpPr>
        <p:spPr>
          <a:xfrm>
            <a:off x="592688" y="484697"/>
            <a:ext cx="5366835" cy="954107"/>
          </a:xfrm>
          <a:prstGeom prst="rect">
            <a:avLst/>
          </a:prstGeom>
          <a:solidFill>
            <a:srgbClr val="F7F7F7"/>
          </a:solidFill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az.</a:t>
            </a:r>
            <a:r>
              <a:rPr lang="en-US" altLang="zh-CN" sz="1400" b="0" dirty="0" err="1">
                <a:solidFill>
                  <a:srgbClr val="0055A9"/>
                </a:solidFill>
                <a:effectLst/>
                <a:latin typeface="Courier New" panose="02070309020205020404" pitchFamily="49" charset="0"/>
              </a:rPr>
              <a:t>plot_posterior</a:t>
            </a:r>
            <a:r>
              <a:rPr lang="en-US" altLang="zh-CN" sz="14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(m4_infdata, </a:t>
            </a:r>
            <a:r>
              <a:rPr lang="en-US" altLang="zh-CN" sz="1400" b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var_names</a:t>
            </a:r>
            <a:r>
              <a:rPr lang="en-US" altLang="zh-CN" sz="14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4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400" b="0" dirty="0" err="1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v_C</a:t>
            </a:r>
            <a:r>
              <a:rPr lang="en-US" altLang="zh-CN" sz="1400" b="0" dirty="0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(conf, Treatment('LC'))[T.HC]"</a:t>
            </a:r>
            <a:r>
              <a:rPr lang="en-US" altLang="zh-CN" sz="14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), kind </a:t>
            </a:r>
            <a:r>
              <a:rPr lang="en-US" altLang="zh-CN" sz="14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4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b="0" dirty="0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'hist’</a:t>
            </a:r>
            <a:r>
              <a:rPr lang="en-US" altLang="zh-CN" sz="14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400" b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hdi_prob</a:t>
            </a:r>
            <a:r>
              <a:rPr lang="en-US" altLang="zh-CN" sz="14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4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b="0" dirty="0">
                <a:solidFill>
                  <a:srgbClr val="007F01"/>
                </a:solidFill>
                <a:effectLst/>
                <a:latin typeface="Courier New" panose="02070309020205020404" pitchFamily="49" charset="0"/>
              </a:rPr>
              <a:t>0.95</a:t>
            </a:r>
            <a:r>
              <a:rPr lang="en-US" altLang="zh-CN" sz="14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rope </a:t>
            </a:r>
            <a:r>
              <a:rPr lang="en-US" altLang="zh-CN" sz="14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4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en-US" altLang="zh-CN" sz="14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1400" b="0" dirty="0">
                <a:solidFill>
                  <a:srgbClr val="007F01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altLang="zh-CN" sz="14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400" b="0" dirty="0">
                <a:solidFill>
                  <a:srgbClr val="007F01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altLang="zh-CN" sz="14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altLang="zh-CN" sz="1400" b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rope_color</a:t>
            </a:r>
            <a:r>
              <a:rPr lang="en-US" altLang="zh-CN" sz="14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4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b="0" dirty="0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'r'</a:t>
            </a:r>
            <a:r>
              <a:rPr lang="en-US" altLang="zh-CN" sz="14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307" name="文本框 1306">
            <a:extLst>
              <a:ext uri="{FF2B5EF4-FFF2-40B4-BE49-F238E27FC236}">
                <a16:creationId xmlns:a16="http://schemas.microsoft.com/office/drawing/2014/main" id="{86596A81-BB09-33F8-32D9-41BFC85BEA08}"/>
              </a:ext>
            </a:extLst>
          </p:cNvPr>
          <p:cNvSpPr txBox="1"/>
          <p:nvPr/>
        </p:nvSpPr>
        <p:spPr>
          <a:xfrm>
            <a:off x="7163353" y="680810"/>
            <a:ext cx="3968197" cy="523220"/>
          </a:xfrm>
          <a:prstGeom prst="rect">
            <a:avLst/>
          </a:prstGeom>
          <a:solidFill>
            <a:srgbClr val="F7F7F7"/>
          </a:solidFill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az.</a:t>
            </a:r>
            <a:r>
              <a:rPr lang="en-US" altLang="zh-CN" sz="1400" b="0" dirty="0" err="1">
                <a:solidFill>
                  <a:srgbClr val="0055A9"/>
                </a:solidFill>
                <a:effectLst/>
                <a:latin typeface="Courier New" panose="02070309020205020404" pitchFamily="49" charset="0"/>
              </a:rPr>
              <a:t>plot_violin</a:t>
            </a:r>
            <a:r>
              <a:rPr lang="en-US" altLang="zh-CN" sz="14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(m4_infdata, </a:t>
            </a:r>
            <a:r>
              <a:rPr lang="en-US" altLang="zh-CN" sz="1400" b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var_names</a:t>
            </a:r>
            <a:r>
              <a:rPr lang="en-US" altLang="zh-CN" sz="1400" b="1" dirty="0">
                <a:solidFill>
                  <a:srgbClr val="A922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4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400" b="0" dirty="0" err="1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v_LC</a:t>
            </a:r>
            <a:r>
              <a:rPr lang="en-US" altLang="zh-CN" sz="1400" b="0" dirty="0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4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400" b="0" dirty="0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400" b="0" dirty="0" err="1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v_HC</a:t>
            </a:r>
            <a:r>
              <a:rPr lang="en-US" altLang="zh-CN" sz="1400" b="0" dirty="0">
                <a:solidFill>
                  <a:srgbClr val="BA2223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400" b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1308" name="文本框 1307">
            <a:extLst>
              <a:ext uri="{FF2B5EF4-FFF2-40B4-BE49-F238E27FC236}">
                <a16:creationId xmlns:a16="http://schemas.microsoft.com/office/drawing/2014/main" id="{7579F69B-EDEA-23F2-C078-9E8C190D53B2}"/>
              </a:ext>
            </a:extLst>
          </p:cNvPr>
          <p:cNvSpPr txBox="1"/>
          <p:nvPr/>
        </p:nvSpPr>
        <p:spPr>
          <a:xfrm>
            <a:off x="43190" y="-108588"/>
            <a:ext cx="841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9" name="文本框 1308">
            <a:extLst>
              <a:ext uri="{FF2B5EF4-FFF2-40B4-BE49-F238E27FC236}">
                <a16:creationId xmlns:a16="http://schemas.microsoft.com/office/drawing/2014/main" id="{9AAD20B1-CC11-F38C-44BC-74417A3F6161}"/>
              </a:ext>
            </a:extLst>
          </p:cNvPr>
          <p:cNvSpPr txBox="1"/>
          <p:nvPr/>
        </p:nvSpPr>
        <p:spPr>
          <a:xfrm>
            <a:off x="5973883" y="-90690"/>
            <a:ext cx="841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10" name="组合 1309">
            <a:extLst>
              <a:ext uri="{FF2B5EF4-FFF2-40B4-BE49-F238E27FC236}">
                <a16:creationId xmlns:a16="http://schemas.microsoft.com/office/drawing/2014/main" id="{AEED019A-4239-CD25-5875-8BBB216D8EC4}"/>
              </a:ext>
            </a:extLst>
          </p:cNvPr>
          <p:cNvGrpSpPr/>
          <p:nvPr/>
        </p:nvGrpSpPr>
        <p:grpSpPr>
          <a:xfrm>
            <a:off x="906633" y="1545492"/>
            <a:ext cx="4319416" cy="4070171"/>
            <a:chOff x="571500" y="254508"/>
            <a:chExt cx="3598545" cy="4070171"/>
          </a:xfrm>
        </p:grpSpPr>
        <p:sp>
          <p:nvSpPr>
            <p:cNvPr id="1311" name="object 2">
              <a:extLst>
                <a:ext uri="{FF2B5EF4-FFF2-40B4-BE49-F238E27FC236}">
                  <a16:creationId xmlns:a16="http://schemas.microsoft.com/office/drawing/2014/main" id="{3BFE45C5-0A49-91BD-A6B6-5B22CBD4D3EC}"/>
                </a:ext>
              </a:extLst>
            </p:cNvPr>
            <p:cNvSpPr txBox="1"/>
            <p:nvPr/>
          </p:nvSpPr>
          <p:spPr>
            <a:xfrm>
              <a:off x="787151" y="4094488"/>
              <a:ext cx="3186430" cy="230191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12700" defTabSz="914400">
                <a:spcBef>
                  <a:spcPts val="115"/>
                </a:spcBef>
                <a:tabLst>
                  <a:tab pos="602615" algn="l"/>
                  <a:tab pos="1193165" algn="l"/>
                  <a:tab pos="1783714" algn="l"/>
                  <a:tab pos="2299970" algn="l"/>
                  <a:tab pos="2890520" algn="l"/>
                </a:tabLst>
              </a:pPr>
              <a:r>
                <a:rPr sz="1400" kern="0" spc="-25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0.8</a:t>
              </a:r>
              <a:r>
                <a:rPr lang="zh-CN" altLang="en-US" sz="1400" kern="0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        </a:t>
              </a:r>
              <a:r>
                <a:rPr sz="1400" kern="0" spc="-25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0.6</a:t>
              </a:r>
              <a:r>
                <a:rPr lang="zh-CN" altLang="en-US" sz="1400" kern="0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        </a:t>
              </a:r>
              <a:r>
                <a:rPr sz="1400" kern="0" spc="-25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0.4</a:t>
              </a:r>
              <a:r>
                <a:rPr lang="zh-CN" altLang="en-US" sz="1400" kern="0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        </a:t>
              </a:r>
              <a:r>
                <a:rPr sz="1400" kern="0" spc="-25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0.2</a:t>
              </a:r>
              <a:r>
                <a:rPr lang="zh-CN" altLang="en-US" sz="1400" kern="0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       </a:t>
              </a:r>
              <a:r>
                <a:rPr sz="1400" kern="0" spc="-25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0.0</a:t>
              </a:r>
              <a:r>
                <a:rPr lang="zh-CN" altLang="en-US" sz="1400" kern="0" spc="-25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       </a:t>
              </a:r>
              <a:r>
                <a:rPr sz="1400" kern="0" spc="-25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0.2</a:t>
              </a:r>
              <a:endParaRPr sz="1400" kern="0" dirty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</p:txBody>
        </p:sp>
        <p:sp>
          <p:nvSpPr>
            <p:cNvPr id="1312" name="object 4">
              <a:extLst>
                <a:ext uri="{FF2B5EF4-FFF2-40B4-BE49-F238E27FC236}">
                  <a16:creationId xmlns:a16="http://schemas.microsoft.com/office/drawing/2014/main" id="{5F0732F6-96C9-8E05-694A-D4494111F578}"/>
                </a:ext>
              </a:extLst>
            </p:cNvPr>
            <p:cNvSpPr/>
            <p:nvPr/>
          </p:nvSpPr>
          <p:spPr>
            <a:xfrm>
              <a:off x="1252130" y="3998671"/>
              <a:ext cx="725170" cy="0"/>
            </a:xfrm>
            <a:custGeom>
              <a:avLst/>
              <a:gdLst/>
              <a:ahLst/>
              <a:cxnLst/>
              <a:rect l="l" t="t" r="r" b="b"/>
              <a:pathLst>
                <a:path w="725169">
                  <a:moveTo>
                    <a:pt x="0" y="0"/>
                  </a:moveTo>
                  <a:lnTo>
                    <a:pt x="72491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3" name="object 5">
              <a:extLst>
                <a:ext uri="{FF2B5EF4-FFF2-40B4-BE49-F238E27FC236}">
                  <a16:creationId xmlns:a16="http://schemas.microsoft.com/office/drawing/2014/main" id="{66222D09-5998-43FB-DA3A-1E7FFF295F2B}"/>
                </a:ext>
              </a:extLst>
            </p:cNvPr>
            <p:cNvSpPr/>
            <p:nvPr/>
          </p:nvSpPr>
          <p:spPr>
            <a:xfrm>
              <a:off x="571500" y="4069079"/>
              <a:ext cx="3543300" cy="0"/>
            </a:xfrm>
            <a:custGeom>
              <a:avLst/>
              <a:gdLst/>
              <a:ahLst/>
              <a:cxnLst/>
              <a:rect l="l" t="t" r="r" b="b"/>
              <a:pathLst>
                <a:path w="3543300">
                  <a:moveTo>
                    <a:pt x="0" y="0"/>
                  </a:moveTo>
                  <a:lnTo>
                    <a:pt x="3543300" y="0"/>
                  </a:lnTo>
                </a:path>
              </a:pathLst>
            </a:custGeom>
            <a:ln w="101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4" name="object 6">
              <a:extLst>
                <a:ext uri="{FF2B5EF4-FFF2-40B4-BE49-F238E27FC236}">
                  <a16:creationId xmlns:a16="http://schemas.microsoft.com/office/drawing/2014/main" id="{0E76A3F9-6D31-FF0A-A511-B64BFD61918C}"/>
                </a:ext>
              </a:extLst>
            </p:cNvPr>
            <p:cNvSpPr txBox="1"/>
            <p:nvPr/>
          </p:nvSpPr>
          <p:spPr>
            <a:xfrm>
              <a:off x="685988" y="3617544"/>
              <a:ext cx="579120" cy="25654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 defTabSz="914400">
                <a:spcBef>
                  <a:spcPts val="114"/>
                </a:spcBef>
              </a:pPr>
              <a:r>
                <a:rPr sz="1500" kern="0" spc="-10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-</a:t>
              </a:r>
              <a:r>
                <a:rPr sz="1500" kern="0" spc="-20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0.67 </a:t>
              </a:r>
              <a:endParaRPr sz="1500" kern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</p:txBody>
        </p:sp>
        <p:sp>
          <p:nvSpPr>
            <p:cNvPr id="1315" name="object 7">
              <a:extLst>
                <a:ext uri="{FF2B5EF4-FFF2-40B4-BE49-F238E27FC236}">
                  <a16:creationId xmlns:a16="http://schemas.microsoft.com/office/drawing/2014/main" id="{D6BF161C-FB7A-CB45-6E1E-FEF429563E8D}"/>
                </a:ext>
              </a:extLst>
            </p:cNvPr>
            <p:cNvSpPr txBox="1"/>
            <p:nvPr/>
          </p:nvSpPr>
          <p:spPr>
            <a:xfrm>
              <a:off x="1964347" y="3617544"/>
              <a:ext cx="579120" cy="25654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 defTabSz="914400">
                <a:spcBef>
                  <a:spcPts val="114"/>
                </a:spcBef>
              </a:pPr>
              <a:r>
                <a:rPr sz="1500" kern="0" spc="-5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 </a:t>
              </a:r>
              <a:r>
                <a:rPr sz="1500" kern="0" spc="-10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-</a:t>
              </a:r>
              <a:r>
                <a:rPr sz="1500" kern="0" spc="-20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0.42</a:t>
              </a:r>
              <a:endParaRPr sz="1500" kern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</p:txBody>
        </p:sp>
        <p:sp>
          <p:nvSpPr>
            <p:cNvPr id="1316" name="object 8">
              <a:extLst>
                <a:ext uri="{FF2B5EF4-FFF2-40B4-BE49-F238E27FC236}">
                  <a16:creationId xmlns:a16="http://schemas.microsoft.com/office/drawing/2014/main" id="{B251FEC7-6441-836C-6FD6-C55E96D8304E}"/>
                </a:ext>
              </a:extLst>
            </p:cNvPr>
            <p:cNvSpPr txBox="1"/>
            <p:nvPr/>
          </p:nvSpPr>
          <p:spPr>
            <a:xfrm>
              <a:off x="1012457" y="1047623"/>
              <a:ext cx="1218565" cy="25654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 defTabSz="914400">
                <a:spcBef>
                  <a:spcPts val="114"/>
                </a:spcBef>
              </a:pPr>
              <a:r>
                <a:rPr sz="1500" kern="0" spc="-20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mean=-0.54</a:t>
              </a:r>
              <a:endParaRPr sz="1500" kern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</p:txBody>
        </p:sp>
        <p:sp>
          <p:nvSpPr>
            <p:cNvPr id="1317" name="object 9">
              <a:extLst>
                <a:ext uri="{FF2B5EF4-FFF2-40B4-BE49-F238E27FC236}">
                  <a16:creationId xmlns:a16="http://schemas.microsoft.com/office/drawing/2014/main" id="{3D971AD2-4206-4604-436B-0550A0FB5EC9}"/>
                </a:ext>
              </a:extLst>
            </p:cNvPr>
            <p:cNvSpPr txBox="1"/>
            <p:nvPr/>
          </p:nvSpPr>
          <p:spPr>
            <a:xfrm>
              <a:off x="888632" y="2279777"/>
              <a:ext cx="1466215" cy="78486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algn="ctr" defTabSz="914400">
                <a:spcBef>
                  <a:spcPts val="114"/>
                </a:spcBef>
              </a:pPr>
              <a:r>
                <a:rPr sz="1500" b="1" kern="0" dirty="0">
                  <a:solidFill>
                    <a:srgbClr val="FF0000"/>
                  </a:solidFill>
                  <a:latin typeface="DejaVu Sans"/>
                  <a:cs typeface="DejaVu Sans"/>
                </a:rPr>
                <a:t>0.0% in </a:t>
              </a:r>
              <a:r>
                <a:rPr sz="1500" b="1" kern="0" spc="-20" dirty="0">
                  <a:solidFill>
                    <a:srgbClr val="FF0000"/>
                  </a:solidFill>
                  <a:latin typeface="DejaVu Sans"/>
                  <a:cs typeface="DejaVu Sans"/>
                </a:rPr>
                <a:t>ROPE</a:t>
              </a:r>
              <a:endParaRPr sz="1500" kern="0" dirty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  <a:p>
              <a:pPr defTabSz="914400"/>
              <a:endParaRPr sz="1100" kern="0" dirty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  <a:p>
              <a:pPr defTabSz="914400">
                <a:spcBef>
                  <a:spcPts val="25"/>
                </a:spcBef>
              </a:pPr>
              <a:endParaRPr sz="900" kern="0" dirty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  <a:p>
              <a:pPr marR="5715" algn="ctr" defTabSz="914400">
                <a:spcBef>
                  <a:spcPts val="5"/>
                </a:spcBef>
              </a:pPr>
              <a:r>
                <a:rPr sz="1500" kern="0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95%</a:t>
              </a:r>
              <a:r>
                <a:rPr sz="1500" kern="0" spc="-40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 </a:t>
              </a:r>
              <a:r>
                <a:rPr sz="1500" kern="0" spc="-25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HDI</a:t>
              </a:r>
              <a:endParaRPr sz="1500" kern="0" dirty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</p:txBody>
        </p:sp>
        <p:sp>
          <p:nvSpPr>
            <p:cNvPr id="1318" name="object 10">
              <a:extLst>
                <a:ext uri="{FF2B5EF4-FFF2-40B4-BE49-F238E27FC236}">
                  <a16:creationId xmlns:a16="http://schemas.microsoft.com/office/drawing/2014/main" id="{6A35C35D-9282-C1EA-D1BB-0BE25087DD3F}"/>
                </a:ext>
              </a:extLst>
            </p:cNvPr>
            <p:cNvSpPr txBox="1"/>
            <p:nvPr/>
          </p:nvSpPr>
          <p:spPr>
            <a:xfrm>
              <a:off x="2209006" y="3159886"/>
              <a:ext cx="442595" cy="25654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 defTabSz="914400">
                <a:spcBef>
                  <a:spcPts val="114"/>
                </a:spcBef>
              </a:pPr>
              <a:r>
                <a:rPr sz="1500" b="1" kern="0" dirty="0">
                  <a:solidFill>
                    <a:srgbClr val="FF0000"/>
                  </a:solidFill>
                  <a:latin typeface="DejaVu Sans"/>
                  <a:cs typeface="DejaVu Sans"/>
                </a:rPr>
                <a:t>-</a:t>
              </a:r>
              <a:r>
                <a:rPr sz="1500" b="1" kern="0" spc="-25" dirty="0">
                  <a:solidFill>
                    <a:srgbClr val="FF0000"/>
                  </a:solidFill>
                  <a:latin typeface="DejaVu Sans"/>
                  <a:cs typeface="DejaVu Sans"/>
                </a:rPr>
                <a:t>0.2</a:t>
              </a:r>
              <a:endParaRPr sz="1500" kern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</p:txBody>
        </p:sp>
        <p:sp>
          <p:nvSpPr>
            <p:cNvPr id="1319" name="object 11">
              <a:extLst>
                <a:ext uri="{FF2B5EF4-FFF2-40B4-BE49-F238E27FC236}">
                  <a16:creationId xmlns:a16="http://schemas.microsoft.com/office/drawing/2014/main" id="{19E47BD8-05D6-E33C-42A6-F0546B547284}"/>
                </a:ext>
              </a:extLst>
            </p:cNvPr>
            <p:cNvSpPr txBox="1"/>
            <p:nvPr/>
          </p:nvSpPr>
          <p:spPr>
            <a:xfrm>
              <a:off x="3806825" y="3159886"/>
              <a:ext cx="363220" cy="25654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 defTabSz="914400">
                <a:spcBef>
                  <a:spcPts val="114"/>
                </a:spcBef>
              </a:pPr>
              <a:r>
                <a:rPr sz="1500" b="1" kern="0" spc="-25" dirty="0">
                  <a:solidFill>
                    <a:srgbClr val="FF0000"/>
                  </a:solidFill>
                  <a:latin typeface="DejaVu Sans"/>
                  <a:cs typeface="DejaVu Sans"/>
                </a:rPr>
                <a:t>0.2</a:t>
              </a:r>
              <a:endParaRPr sz="1500" kern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</p:txBody>
        </p:sp>
        <p:sp>
          <p:nvSpPr>
            <p:cNvPr id="1320" name="object 12">
              <a:extLst>
                <a:ext uri="{FF2B5EF4-FFF2-40B4-BE49-F238E27FC236}">
                  <a16:creationId xmlns:a16="http://schemas.microsoft.com/office/drawing/2014/main" id="{C7547A35-6F55-BBC0-3798-4BD6BFE0D8F1}"/>
                </a:ext>
              </a:extLst>
            </p:cNvPr>
            <p:cNvSpPr txBox="1">
              <a:spLocks/>
            </p:cNvSpPr>
            <p:nvPr/>
          </p:nvSpPr>
          <p:spPr>
            <a:xfrm>
              <a:off x="697110" y="254508"/>
              <a:ext cx="3291204" cy="27178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>
              <a:lvl1pPr>
                <a:defRPr sz="1600" b="0" i="0">
                  <a:solidFill>
                    <a:schemeClr val="tx1"/>
                  </a:solidFill>
                  <a:latin typeface="DejaVu Sans"/>
                  <a:ea typeface="+mj-ea"/>
                  <a:cs typeface="DejaVu Sans"/>
                </a:defRPr>
              </a:lvl1pPr>
            </a:lstStyle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11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DejaVu Sans"/>
                  <a:ea typeface="+mj-ea"/>
                  <a:cs typeface="DejaVu Sans"/>
                </a:rPr>
                <a:t>v_C(conf, </a:t>
              </a:r>
              <a:r>
                <a:rPr kumimoji="0" lang="en-US" sz="1600" b="0" i="0" u="none" strike="noStrike" kern="0" cap="none" spc="-25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DejaVu Sans"/>
                  <a:ea typeface="+mj-ea"/>
                  <a:cs typeface="DejaVu Sans"/>
                </a:rPr>
                <a:t>Treatment('LC'))[T.HC]</a:t>
              </a:r>
              <a:endParaRPr kumimoji="0" lang="en-US" sz="1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ejaVu Sans"/>
                <a:ea typeface="+mj-ea"/>
                <a:cs typeface="DejaVu Sans"/>
              </a:endParaRPr>
            </a:p>
          </p:txBody>
        </p:sp>
        <p:sp>
          <p:nvSpPr>
            <p:cNvPr id="1321" name="bg object 16">
              <a:extLst>
                <a:ext uri="{FF2B5EF4-FFF2-40B4-BE49-F238E27FC236}">
                  <a16:creationId xmlns:a16="http://schemas.microsoft.com/office/drawing/2014/main" id="{1BA2EFF7-C782-EE44-DA05-EA26FED50683}"/>
                </a:ext>
              </a:extLst>
            </p:cNvPr>
            <p:cNvSpPr/>
            <p:nvPr/>
          </p:nvSpPr>
          <p:spPr>
            <a:xfrm>
              <a:off x="2638425" y="3998671"/>
              <a:ext cx="1181100" cy="0"/>
            </a:xfrm>
            <a:custGeom>
              <a:avLst/>
              <a:gdLst/>
              <a:ahLst/>
              <a:cxnLst/>
              <a:rect l="l" t="t" r="r" b="b"/>
              <a:pathLst>
                <a:path w="1181100">
                  <a:moveTo>
                    <a:pt x="0" y="0"/>
                  </a:moveTo>
                  <a:lnTo>
                    <a:pt x="1181100" y="0"/>
                  </a:lnTo>
                </a:path>
              </a:pathLst>
            </a:custGeom>
            <a:ln w="952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2" name="bg object 17">
              <a:extLst>
                <a:ext uri="{FF2B5EF4-FFF2-40B4-BE49-F238E27FC236}">
                  <a16:creationId xmlns:a16="http://schemas.microsoft.com/office/drawing/2014/main" id="{D31D43C5-71F0-A5FF-F607-09B1DF68A9D4}"/>
                </a:ext>
              </a:extLst>
            </p:cNvPr>
            <p:cNvSpPr/>
            <p:nvPr/>
          </p:nvSpPr>
          <p:spPr>
            <a:xfrm>
              <a:off x="571500" y="716279"/>
              <a:ext cx="2589530" cy="3352800"/>
            </a:xfrm>
            <a:custGeom>
              <a:avLst/>
              <a:gdLst/>
              <a:ahLst/>
              <a:cxnLst/>
              <a:rect l="l" t="t" r="r" b="b"/>
              <a:pathLst>
                <a:path w="2589530" h="3352800">
                  <a:moveTo>
                    <a:pt x="1920074" y="3351441"/>
                  </a:moveTo>
                  <a:lnTo>
                    <a:pt x="1752752" y="3351441"/>
                  </a:lnTo>
                  <a:lnTo>
                    <a:pt x="1752752" y="3346881"/>
                  </a:lnTo>
                  <a:lnTo>
                    <a:pt x="1585417" y="3346881"/>
                  </a:lnTo>
                  <a:lnTo>
                    <a:pt x="1585417" y="3292691"/>
                  </a:lnTo>
                  <a:lnTo>
                    <a:pt x="1418094" y="3292691"/>
                  </a:lnTo>
                  <a:lnTo>
                    <a:pt x="1418094" y="2929725"/>
                  </a:lnTo>
                  <a:lnTo>
                    <a:pt x="1250772" y="2929725"/>
                  </a:lnTo>
                  <a:lnTo>
                    <a:pt x="1250772" y="1525663"/>
                  </a:lnTo>
                  <a:lnTo>
                    <a:pt x="1083437" y="1525663"/>
                  </a:lnTo>
                  <a:lnTo>
                    <a:pt x="1083437" y="0"/>
                  </a:lnTo>
                  <a:lnTo>
                    <a:pt x="916114" y="0"/>
                  </a:lnTo>
                  <a:lnTo>
                    <a:pt x="916114" y="958215"/>
                  </a:lnTo>
                  <a:lnTo>
                    <a:pt x="748792" y="958215"/>
                  </a:lnTo>
                  <a:lnTo>
                    <a:pt x="748792" y="2521204"/>
                  </a:lnTo>
                  <a:lnTo>
                    <a:pt x="581469" y="2521204"/>
                  </a:lnTo>
                  <a:lnTo>
                    <a:pt x="581469" y="3169272"/>
                  </a:lnTo>
                  <a:lnTo>
                    <a:pt x="414134" y="3169272"/>
                  </a:lnTo>
                  <a:lnTo>
                    <a:pt x="414134" y="3328212"/>
                  </a:lnTo>
                  <a:lnTo>
                    <a:pt x="246811" y="3328212"/>
                  </a:lnTo>
                  <a:lnTo>
                    <a:pt x="246811" y="3350526"/>
                  </a:lnTo>
                  <a:lnTo>
                    <a:pt x="79489" y="3350526"/>
                  </a:lnTo>
                  <a:lnTo>
                    <a:pt x="79489" y="3351898"/>
                  </a:lnTo>
                  <a:lnTo>
                    <a:pt x="0" y="3351898"/>
                  </a:lnTo>
                  <a:lnTo>
                    <a:pt x="0" y="3352800"/>
                  </a:lnTo>
                  <a:lnTo>
                    <a:pt x="79489" y="3352800"/>
                  </a:lnTo>
                  <a:lnTo>
                    <a:pt x="246811" y="3352800"/>
                  </a:lnTo>
                  <a:lnTo>
                    <a:pt x="1920074" y="3352800"/>
                  </a:lnTo>
                  <a:lnTo>
                    <a:pt x="1920074" y="3351441"/>
                  </a:lnTo>
                  <a:close/>
                </a:path>
                <a:path w="2589530" h="3352800">
                  <a:moveTo>
                    <a:pt x="2589377" y="3352355"/>
                  </a:moveTo>
                  <a:lnTo>
                    <a:pt x="2422055" y="3352355"/>
                  </a:lnTo>
                  <a:lnTo>
                    <a:pt x="2422055" y="3352800"/>
                  </a:lnTo>
                  <a:lnTo>
                    <a:pt x="2589377" y="3352800"/>
                  </a:lnTo>
                  <a:lnTo>
                    <a:pt x="2589377" y="3352355"/>
                  </a:lnTo>
                  <a:close/>
                </a:path>
              </a:pathLst>
            </a:custGeom>
            <a:solidFill>
              <a:srgbClr val="1F77B3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23" name="组合 1322">
            <a:extLst>
              <a:ext uri="{FF2B5EF4-FFF2-40B4-BE49-F238E27FC236}">
                <a16:creationId xmlns:a16="http://schemas.microsoft.com/office/drawing/2014/main" id="{3AAB458B-0D3C-9D14-EF50-725BC504E26B}"/>
              </a:ext>
            </a:extLst>
          </p:cNvPr>
          <p:cNvGrpSpPr/>
          <p:nvPr/>
        </p:nvGrpSpPr>
        <p:grpSpPr>
          <a:xfrm>
            <a:off x="6521449" y="1733452"/>
            <a:ext cx="4792026" cy="3771320"/>
            <a:chOff x="8756334" y="7135710"/>
            <a:chExt cx="4792026" cy="3771320"/>
          </a:xfrm>
        </p:grpSpPr>
        <p:sp>
          <p:nvSpPr>
            <p:cNvPr id="1324" name="object 2">
              <a:extLst>
                <a:ext uri="{FF2B5EF4-FFF2-40B4-BE49-F238E27FC236}">
                  <a16:creationId xmlns:a16="http://schemas.microsoft.com/office/drawing/2014/main" id="{7119F612-9F90-FF7C-C91C-13486D370AB1}"/>
                </a:ext>
              </a:extLst>
            </p:cNvPr>
            <p:cNvSpPr txBox="1"/>
            <p:nvPr/>
          </p:nvSpPr>
          <p:spPr>
            <a:xfrm>
              <a:off x="8855174" y="7289800"/>
              <a:ext cx="365125" cy="3469004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 defTabSz="914400">
                <a:spcBef>
                  <a:spcPts val="90"/>
                </a:spcBef>
              </a:pPr>
              <a:r>
                <a:rPr sz="1200" kern="0" spc="-20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1.50</a:t>
              </a:r>
              <a:endParaRPr sz="1200" kern="0" dirty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  <a:p>
              <a:pPr defTabSz="914400">
                <a:spcBef>
                  <a:spcPts val="20"/>
                </a:spcBef>
              </a:pPr>
              <a:endParaRPr sz="1500" kern="0" dirty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  <a:p>
              <a:pPr marL="12700" defTabSz="914400">
                <a:spcBef>
                  <a:spcPts val="5"/>
                </a:spcBef>
              </a:pPr>
              <a:r>
                <a:rPr sz="1200" kern="0" spc="-20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1.25</a:t>
              </a:r>
              <a:endParaRPr sz="1200" kern="0" dirty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  <a:p>
              <a:pPr defTabSz="914400">
                <a:spcBef>
                  <a:spcPts val="20"/>
                </a:spcBef>
              </a:pPr>
              <a:endParaRPr sz="1500" kern="0" dirty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  <a:p>
              <a:pPr marL="12700" defTabSz="914400"/>
              <a:r>
                <a:rPr sz="1200" kern="0" spc="-20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1.00</a:t>
              </a:r>
              <a:endParaRPr sz="1200" kern="0" dirty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  <a:p>
              <a:pPr defTabSz="914400">
                <a:spcBef>
                  <a:spcPts val="25"/>
                </a:spcBef>
              </a:pPr>
              <a:endParaRPr sz="1500" kern="0" dirty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  <a:p>
              <a:pPr marL="12700" defTabSz="914400"/>
              <a:r>
                <a:rPr sz="1200" kern="0" spc="-20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0.75</a:t>
              </a:r>
              <a:endParaRPr sz="1200" kern="0" dirty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  <a:p>
              <a:pPr defTabSz="914400">
                <a:spcBef>
                  <a:spcPts val="25"/>
                </a:spcBef>
              </a:pPr>
              <a:endParaRPr sz="1500" kern="0" dirty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  <a:p>
              <a:pPr marL="12700" defTabSz="914400"/>
              <a:r>
                <a:rPr sz="1200" kern="0" spc="-20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0.50</a:t>
              </a:r>
              <a:endParaRPr sz="1200" kern="0" dirty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  <a:p>
              <a:pPr defTabSz="914400">
                <a:spcBef>
                  <a:spcPts val="25"/>
                </a:spcBef>
              </a:pPr>
              <a:endParaRPr sz="1500" kern="0" dirty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  <a:p>
              <a:pPr marL="12700" defTabSz="914400"/>
              <a:r>
                <a:rPr sz="1200" kern="0" spc="-20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0.25</a:t>
              </a:r>
              <a:endParaRPr sz="1200" kern="0" dirty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  <a:p>
              <a:pPr defTabSz="914400">
                <a:spcBef>
                  <a:spcPts val="25"/>
                </a:spcBef>
              </a:pPr>
              <a:endParaRPr sz="1500" kern="0" dirty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  <a:p>
              <a:pPr marL="12700" defTabSz="914400"/>
              <a:r>
                <a:rPr sz="1200" kern="0" spc="-20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0.00</a:t>
              </a:r>
              <a:endParaRPr sz="1200" kern="0" dirty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  <a:p>
              <a:pPr defTabSz="914400">
                <a:spcBef>
                  <a:spcPts val="20"/>
                </a:spcBef>
              </a:pPr>
              <a:endParaRPr sz="1500" kern="0" dirty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  <a:p>
              <a:pPr marL="12700" defTabSz="914400">
                <a:spcBef>
                  <a:spcPts val="5"/>
                </a:spcBef>
              </a:pPr>
              <a:r>
                <a:rPr sz="1200" kern="0" spc="-20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0.25</a:t>
              </a:r>
              <a:endParaRPr sz="1200" kern="0" dirty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  <a:p>
              <a:pPr defTabSz="914400">
                <a:spcBef>
                  <a:spcPts val="20"/>
                </a:spcBef>
              </a:pPr>
              <a:endParaRPr sz="1500" kern="0" dirty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  <a:p>
              <a:pPr marL="12700" defTabSz="914400"/>
              <a:r>
                <a:rPr sz="1200" kern="0" spc="-20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0.50</a:t>
              </a:r>
              <a:endParaRPr sz="1200" kern="0" dirty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</p:txBody>
        </p:sp>
        <p:sp>
          <p:nvSpPr>
            <p:cNvPr id="1325" name="object 3">
              <a:extLst>
                <a:ext uri="{FF2B5EF4-FFF2-40B4-BE49-F238E27FC236}">
                  <a16:creationId xmlns:a16="http://schemas.microsoft.com/office/drawing/2014/main" id="{110F2E71-B133-E6E4-B216-E34BBFEF5805}"/>
                </a:ext>
              </a:extLst>
            </p:cNvPr>
            <p:cNvSpPr/>
            <p:nvPr/>
          </p:nvSpPr>
          <p:spPr>
            <a:xfrm>
              <a:off x="8756334" y="10661172"/>
              <a:ext cx="95885" cy="12700"/>
            </a:xfrm>
            <a:custGeom>
              <a:avLst/>
              <a:gdLst/>
              <a:ahLst/>
              <a:cxnLst/>
              <a:rect l="l" t="t" r="r" b="b"/>
              <a:pathLst>
                <a:path w="95885" h="12700">
                  <a:moveTo>
                    <a:pt x="95402" y="0"/>
                  </a:moveTo>
                  <a:lnTo>
                    <a:pt x="0" y="0"/>
                  </a:lnTo>
                  <a:lnTo>
                    <a:pt x="0" y="12649"/>
                  </a:lnTo>
                  <a:lnTo>
                    <a:pt x="95402" y="12649"/>
                  </a:lnTo>
                  <a:lnTo>
                    <a:pt x="95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6" name="object 4">
              <a:extLst>
                <a:ext uri="{FF2B5EF4-FFF2-40B4-BE49-F238E27FC236}">
                  <a16:creationId xmlns:a16="http://schemas.microsoft.com/office/drawing/2014/main" id="{E58C9C75-6A52-9591-5731-C2F72450C61A}"/>
                </a:ext>
              </a:extLst>
            </p:cNvPr>
            <p:cNvSpPr/>
            <p:nvPr/>
          </p:nvSpPr>
          <p:spPr>
            <a:xfrm>
              <a:off x="8756334" y="10253473"/>
              <a:ext cx="95885" cy="12700"/>
            </a:xfrm>
            <a:custGeom>
              <a:avLst/>
              <a:gdLst/>
              <a:ahLst/>
              <a:cxnLst/>
              <a:rect l="l" t="t" r="r" b="b"/>
              <a:pathLst>
                <a:path w="95885" h="12700">
                  <a:moveTo>
                    <a:pt x="95402" y="0"/>
                  </a:moveTo>
                  <a:lnTo>
                    <a:pt x="0" y="0"/>
                  </a:lnTo>
                  <a:lnTo>
                    <a:pt x="0" y="12649"/>
                  </a:lnTo>
                  <a:lnTo>
                    <a:pt x="95402" y="12649"/>
                  </a:lnTo>
                  <a:lnTo>
                    <a:pt x="95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27" name="object 5">
              <a:extLst>
                <a:ext uri="{FF2B5EF4-FFF2-40B4-BE49-F238E27FC236}">
                  <a16:creationId xmlns:a16="http://schemas.microsoft.com/office/drawing/2014/main" id="{181D3FC2-7319-E3E8-BF5B-91C8E7BDA834}"/>
                </a:ext>
              </a:extLst>
            </p:cNvPr>
            <p:cNvGrpSpPr/>
            <p:nvPr/>
          </p:nvGrpSpPr>
          <p:grpSpPr>
            <a:xfrm>
              <a:off x="10334897" y="8240667"/>
              <a:ext cx="49530" cy="685165"/>
              <a:chOff x="1724297" y="1402717"/>
              <a:chExt cx="49530" cy="685165"/>
            </a:xfrm>
          </p:grpSpPr>
          <p:sp>
            <p:nvSpPr>
              <p:cNvPr id="1356" name="object 6">
                <a:extLst>
                  <a:ext uri="{FF2B5EF4-FFF2-40B4-BE49-F238E27FC236}">
                    <a16:creationId xmlns:a16="http://schemas.microsoft.com/office/drawing/2014/main" id="{3106231D-80A4-9E82-0617-82EB4CC72BC2}"/>
                  </a:ext>
                </a:extLst>
              </p:cNvPr>
              <p:cNvSpPr/>
              <p:nvPr/>
            </p:nvSpPr>
            <p:spPr>
              <a:xfrm>
                <a:off x="1748789" y="1649678"/>
                <a:ext cx="0" cy="233679"/>
              </a:xfrm>
              <a:custGeom>
                <a:avLst/>
                <a:gdLst/>
                <a:ahLst/>
                <a:cxnLst/>
                <a:rect l="l" t="t" r="r" b="b"/>
                <a:pathLst>
                  <a:path h="233680">
                    <a:moveTo>
                      <a:pt x="0" y="233120"/>
                    </a:moveTo>
                    <a:lnTo>
                      <a:pt x="0" y="0"/>
                    </a:lnTo>
                  </a:path>
                </a:pathLst>
              </a:custGeom>
              <a:ln w="4898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7" name="object 7">
                <a:extLst>
                  <a:ext uri="{FF2B5EF4-FFF2-40B4-BE49-F238E27FC236}">
                    <a16:creationId xmlns:a16="http://schemas.microsoft.com/office/drawing/2014/main" id="{851108D0-77ED-C80A-E815-61BB53D6529A}"/>
                  </a:ext>
                </a:extLst>
              </p:cNvPr>
              <p:cNvSpPr/>
              <p:nvPr/>
            </p:nvSpPr>
            <p:spPr>
              <a:xfrm>
                <a:off x="1748789" y="1402717"/>
                <a:ext cx="0" cy="685165"/>
              </a:xfrm>
              <a:custGeom>
                <a:avLst/>
                <a:gdLst/>
                <a:ahLst/>
                <a:cxnLst/>
                <a:rect l="l" t="t" r="r" b="b"/>
                <a:pathLst>
                  <a:path h="685164">
                    <a:moveTo>
                      <a:pt x="0" y="684615"/>
                    </a:moveTo>
                    <a:lnTo>
                      <a:pt x="0" y="0"/>
                    </a:lnTo>
                  </a:path>
                </a:pathLst>
              </a:custGeom>
              <a:ln w="16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8" name="object 8">
                <a:extLst>
                  <a:ext uri="{FF2B5EF4-FFF2-40B4-BE49-F238E27FC236}">
                    <a16:creationId xmlns:a16="http://schemas.microsoft.com/office/drawing/2014/main" id="{FA648088-BDFE-8748-035D-7B623AADD60B}"/>
                  </a:ext>
                </a:extLst>
              </p:cNvPr>
              <p:cNvSpPr/>
              <p:nvPr/>
            </p:nvSpPr>
            <p:spPr>
              <a:xfrm>
                <a:off x="1736543" y="1756203"/>
                <a:ext cx="24765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24764" h="24764">
                    <a:moveTo>
                      <a:pt x="15494" y="0"/>
                    </a:moveTo>
                    <a:lnTo>
                      <a:pt x="8998" y="0"/>
                    </a:lnTo>
                    <a:lnTo>
                      <a:pt x="5883" y="1290"/>
                    </a:lnTo>
                    <a:lnTo>
                      <a:pt x="1290" y="5883"/>
                    </a:lnTo>
                    <a:lnTo>
                      <a:pt x="0" y="8998"/>
                    </a:lnTo>
                    <a:lnTo>
                      <a:pt x="0" y="15494"/>
                    </a:lnTo>
                    <a:lnTo>
                      <a:pt x="1290" y="18609"/>
                    </a:lnTo>
                    <a:lnTo>
                      <a:pt x="5883" y="23202"/>
                    </a:lnTo>
                    <a:lnTo>
                      <a:pt x="8998" y="24492"/>
                    </a:lnTo>
                    <a:lnTo>
                      <a:pt x="12246" y="24492"/>
                    </a:lnTo>
                    <a:lnTo>
                      <a:pt x="15494" y="24492"/>
                    </a:lnTo>
                    <a:lnTo>
                      <a:pt x="18609" y="23202"/>
                    </a:lnTo>
                    <a:lnTo>
                      <a:pt x="23202" y="18609"/>
                    </a:lnTo>
                    <a:lnTo>
                      <a:pt x="24492" y="15494"/>
                    </a:lnTo>
                    <a:lnTo>
                      <a:pt x="24492" y="8998"/>
                    </a:lnTo>
                    <a:lnTo>
                      <a:pt x="23202" y="5883"/>
                    </a:lnTo>
                    <a:lnTo>
                      <a:pt x="18609" y="1290"/>
                    </a:lnTo>
                    <a:lnTo>
                      <a:pt x="1549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9" name="object 9">
                <a:extLst>
                  <a:ext uri="{FF2B5EF4-FFF2-40B4-BE49-F238E27FC236}">
                    <a16:creationId xmlns:a16="http://schemas.microsoft.com/office/drawing/2014/main" id="{83E49596-E0CB-A02F-9798-EAC628D8B112}"/>
                  </a:ext>
                </a:extLst>
              </p:cNvPr>
              <p:cNvSpPr/>
              <p:nvPr/>
            </p:nvSpPr>
            <p:spPr>
              <a:xfrm>
                <a:off x="1736543" y="1756203"/>
                <a:ext cx="24765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24764" h="24764">
                    <a:moveTo>
                      <a:pt x="12246" y="24492"/>
                    </a:moveTo>
                    <a:lnTo>
                      <a:pt x="15494" y="24492"/>
                    </a:lnTo>
                    <a:lnTo>
                      <a:pt x="18609" y="23202"/>
                    </a:lnTo>
                    <a:lnTo>
                      <a:pt x="20905" y="20905"/>
                    </a:lnTo>
                    <a:lnTo>
                      <a:pt x="23202" y="18609"/>
                    </a:lnTo>
                    <a:lnTo>
                      <a:pt x="24492" y="15494"/>
                    </a:lnTo>
                    <a:lnTo>
                      <a:pt x="24492" y="12246"/>
                    </a:lnTo>
                    <a:lnTo>
                      <a:pt x="24492" y="8998"/>
                    </a:lnTo>
                    <a:lnTo>
                      <a:pt x="23202" y="5883"/>
                    </a:lnTo>
                    <a:lnTo>
                      <a:pt x="20905" y="3586"/>
                    </a:lnTo>
                    <a:lnTo>
                      <a:pt x="18609" y="1290"/>
                    </a:lnTo>
                    <a:lnTo>
                      <a:pt x="15494" y="0"/>
                    </a:lnTo>
                    <a:lnTo>
                      <a:pt x="12246" y="0"/>
                    </a:lnTo>
                    <a:lnTo>
                      <a:pt x="8998" y="0"/>
                    </a:lnTo>
                    <a:lnTo>
                      <a:pt x="5883" y="1290"/>
                    </a:lnTo>
                    <a:lnTo>
                      <a:pt x="3586" y="3586"/>
                    </a:lnTo>
                    <a:lnTo>
                      <a:pt x="1290" y="5883"/>
                    </a:lnTo>
                    <a:lnTo>
                      <a:pt x="0" y="8998"/>
                    </a:lnTo>
                    <a:lnTo>
                      <a:pt x="0" y="12246"/>
                    </a:lnTo>
                    <a:lnTo>
                      <a:pt x="0" y="15494"/>
                    </a:lnTo>
                    <a:lnTo>
                      <a:pt x="1290" y="18609"/>
                    </a:lnTo>
                    <a:lnTo>
                      <a:pt x="3586" y="20905"/>
                    </a:lnTo>
                    <a:lnTo>
                      <a:pt x="5883" y="23202"/>
                    </a:lnTo>
                    <a:lnTo>
                      <a:pt x="8998" y="24492"/>
                    </a:lnTo>
                    <a:lnTo>
                      <a:pt x="12246" y="24492"/>
                    </a:lnTo>
                    <a:close/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28" name="object 10">
              <a:extLst>
                <a:ext uri="{FF2B5EF4-FFF2-40B4-BE49-F238E27FC236}">
                  <a16:creationId xmlns:a16="http://schemas.microsoft.com/office/drawing/2014/main" id="{4DBAF718-5B01-B915-2469-A53E665DB22E}"/>
                </a:ext>
              </a:extLst>
            </p:cNvPr>
            <p:cNvSpPr txBox="1"/>
            <p:nvPr/>
          </p:nvSpPr>
          <p:spPr>
            <a:xfrm>
              <a:off x="10155197" y="7135710"/>
              <a:ext cx="408940" cy="2203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 defTabSz="914400">
                <a:spcBef>
                  <a:spcPts val="125"/>
                </a:spcBef>
              </a:pPr>
              <a:r>
                <a:rPr sz="1250" kern="0" spc="-20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v_LC</a:t>
              </a:r>
              <a:endParaRPr sz="1250" kern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</p:txBody>
        </p:sp>
        <p:grpSp>
          <p:nvGrpSpPr>
            <p:cNvPr id="1329" name="object 11">
              <a:extLst>
                <a:ext uri="{FF2B5EF4-FFF2-40B4-BE49-F238E27FC236}">
                  <a16:creationId xmlns:a16="http://schemas.microsoft.com/office/drawing/2014/main" id="{17978054-A66E-B3EC-344A-0F76623E713B}"/>
                </a:ext>
              </a:extLst>
            </p:cNvPr>
            <p:cNvGrpSpPr/>
            <p:nvPr/>
          </p:nvGrpSpPr>
          <p:grpSpPr>
            <a:xfrm>
              <a:off x="11543578" y="8422910"/>
              <a:ext cx="1884045" cy="2324100"/>
              <a:chOff x="2932978" y="1584960"/>
              <a:chExt cx="1884045" cy="2324100"/>
            </a:xfrm>
          </p:grpSpPr>
          <p:sp>
            <p:nvSpPr>
              <p:cNvPr id="1351" name="object 12">
                <a:extLst>
                  <a:ext uri="{FF2B5EF4-FFF2-40B4-BE49-F238E27FC236}">
                    <a16:creationId xmlns:a16="http://schemas.microsoft.com/office/drawing/2014/main" id="{0A735947-B4B8-A46B-2997-F35385631126}"/>
                  </a:ext>
                </a:extLst>
              </p:cNvPr>
              <p:cNvSpPr/>
              <p:nvPr/>
            </p:nvSpPr>
            <p:spPr>
              <a:xfrm>
                <a:off x="2932978" y="1584960"/>
                <a:ext cx="1884045" cy="2324100"/>
              </a:xfrm>
              <a:custGeom>
                <a:avLst/>
                <a:gdLst/>
                <a:ahLst/>
                <a:cxnLst/>
                <a:rect l="l" t="t" r="r" b="b"/>
                <a:pathLst>
                  <a:path w="1884045" h="2324100">
                    <a:moveTo>
                      <a:pt x="941791" y="2184400"/>
                    </a:moveTo>
                    <a:lnTo>
                      <a:pt x="941734" y="2209800"/>
                    </a:lnTo>
                    <a:lnTo>
                      <a:pt x="941530" y="2235200"/>
                    </a:lnTo>
                    <a:lnTo>
                      <a:pt x="941458" y="2298700"/>
                    </a:lnTo>
                    <a:lnTo>
                      <a:pt x="941161" y="2324100"/>
                    </a:lnTo>
                    <a:lnTo>
                      <a:pt x="941791" y="2324100"/>
                    </a:lnTo>
                    <a:lnTo>
                      <a:pt x="941791" y="2184400"/>
                    </a:lnTo>
                    <a:close/>
                  </a:path>
                  <a:path w="1884045" h="2324100">
                    <a:moveTo>
                      <a:pt x="941791" y="2120900"/>
                    </a:moveTo>
                    <a:lnTo>
                      <a:pt x="941791" y="2324100"/>
                    </a:lnTo>
                    <a:lnTo>
                      <a:pt x="942420" y="2324100"/>
                    </a:lnTo>
                    <a:lnTo>
                      <a:pt x="942124" y="2298700"/>
                    </a:lnTo>
                    <a:lnTo>
                      <a:pt x="942032" y="2235200"/>
                    </a:lnTo>
                    <a:lnTo>
                      <a:pt x="941830" y="2209800"/>
                    </a:lnTo>
                    <a:lnTo>
                      <a:pt x="941791" y="2120900"/>
                    </a:lnTo>
                    <a:close/>
                  </a:path>
                  <a:path w="1884045" h="2324100">
                    <a:moveTo>
                      <a:pt x="941791" y="0"/>
                    </a:moveTo>
                    <a:lnTo>
                      <a:pt x="941098" y="0"/>
                    </a:lnTo>
                    <a:lnTo>
                      <a:pt x="941161" y="12700"/>
                    </a:lnTo>
                    <a:lnTo>
                      <a:pt x="941403" y="25400"/>
                    </a:lnTo>
                    <a:lnTo>
                      <a:pt x="941472" y="38100"/>
                    </a:lnTo>
                    <a:lnTo>
                      <a:pt x="941379" y="50800"/>
                    </a:lnTo>
                    <a:lnTo>
                      <a:pt x="940869" y="88900"/>
                    </a:lnTo>
                    <a:lnTo>
                      <a:pt x="940812" y="114300"/>
                    </a:lnTo>
                    <a:lnTo>
                      <a:pt x="940933" y="127000"/>
                    </a:lnTo>
                    <a:lnTo>
                      <a:pt x="941453" y="152400"/>
                    </a:lnTo>
                    <a:lnTo>
                      <a:pt x="941566" y="177800"/>
                    </a:lnTo>
                    <a:lnTo>
                      <a:pt x="941439" y="190500"/>
                    </a:lnTo>
                    <a:lnTo>
                      <a:pt x="941084" y="203200"/>
                    </a:lnTo>
                    <a:lnTo>
                      <a:pt x="940321" y="215900"/>
                    </a:lnTo>
                    <a:lnTo>
                      <a:pt x="939801" y="241300"/>
                    </a:lnTo>
                    <a:lnTo>
                      <a:pt x="939612" y="254000"/>
                    </a:lnTo>
                    <a:lnTo>
                      <a:pt x="939494" y="266700"/>
                    </a:lnTo>
                    <a:lnTo>
                      <a:pt x="939662" y="279400"/>
                    </a:lnTo>
                    <a:lnTo>
                      <a:pt x="940114" y="292100"/>
                    </a:lnTo>
                    <a:lnTo>
                      <a:pt x="940189" y="304800"/>
                    </a:lnTo>
                    <a:lnTo>
                      <a:pt x="940209" y="317500"/>
                    </a:lnTo>
                    <a:lnTo>
                      <a:pt x="939975" y="330200"/>
                    </a:lnTo>
                    <a:lnTo>
                      <a:pt x="939607" y="342900"/>
                    </a:lnTo>
                    <a:lnTo>
                      <a:pt x="939315" y="342900"/>
                    </a:lnTo>
                    <a:lnTo>
                      <a:pt x="938947" y="355600"/>
                    </a:lnTo>
                    <a:lnTo>
                      <a:pt x="938716" y="368300"/>
                    </a:lnTo>
                    <a:lnTo>
                      <a:pt x="938458" y="368300"/>
                    </a:lnTo>
                    <a:lnTo>
                      <a:pt x="937869" y="381000"/>
                    </a:lnTo>
                    <a:lnTo>
                      <a:pt x="936172" y="393700"/>
                    </a:lnTo>
                    <a:lnTo>
                      <a:pt x="935561" y="406400"/>
                    </a:lnTo>
                    <a:lnTo>
                      <a:pt x="935067" y="419100"/>
                    </a:lnTo>
                    <a:lnTo>
                      <a:pt x="934262" y="431800"/>
                    </a:lnTo>
                    <a:lnTo>
                      <a:pt x="933819" y="444500"/>
                    </a:lnTo>
                    <a:lnTo>
                      <a:pt x="933553" y="444500"/>
                    </a:lnTo>
                    <a:lnTo>
                      <a:pt x="933231" y="457200"/>
                    </a:lnTo>
                    <a:lnTo>
                      <a:pt x="932425" y="457200"/>
                    </a:lnTo>
                    <a:lnTo>
                      <a:pt x="931943" y="469900"/>
                    </a:lnTo>
                    <a:lnTo>
                      <a:pt x="931402" y="469900"/>
                    </a:lnTo>
                    <a:lnTo>
                      <a:pt x="930820" y="482600"/>
                    </a:lnTo>
                    <a:lnTo>
                      <a:pt x="929531" y="482600"/>
                    </a:lnTo>
                    <a:lnTo>
                      <a:pt x="928124" y="495300"/>
                    </a:lnTo>
                    <a:lnTo>
                      <a:pt x="926634" y="508000"/>
                    </a:lnTo>
                    <a:lnTo>
                      <a:pt x="924304" y="520700"/>
                    </a:lnTo>
                    <a:lnTo>
                      <a:pt x="922628" y="520700"/>
                    </a:lnTo>
                    <a:lnTo>
                      <a:pt x="921744" y="533400"/>
                    </a:lnTo>
                    <a:lnTo>
                      <a:pt x="920823" y="533400"/>
                    </a:lnTo>
                    <a:lnTo>
                      <a:pt x="919860" y="546100"/>
                    </a:lnTo>
                    <a:lnTo>
                      <a:pt x="917833" y="546100"/>
                    </a:lnTo>
                    <a:lnTo>
                      <a:pt x="916732" y="558800"/>
                    </a:lnTo>
                    <a:lnTo>
                      <a:pt x="914352" y="558800"/>
                    </a:lnTo>
                    <a:lnTo>
                      <a:pt x="913066" y="571500"/>
                    </a:lnTo>
                    <a:lnTo>
                      <a:pt x="910269" y="571500"/>
                    </a:lnTo>
                    <a:lnTo>
                      <a:pt x="908726" y="584200"/>
                    </a:lnTo>
                    <a:lnTo>
                      <a:pt x="907096" y="584200"/>
                    </a:lnTo>
                    <a:lnTo>
                      <a:pt x="905386" y="596900"/>
                    </a:lnTo>
                    <a:lnTo>
                      <a:pt x="901563" y="596900"/>
                    </a:lnTo>
                    <a:lnTo>
                      <a:pt x="899468" y="609600"/>
                    </a:lnTo>
                    <a:lnTo>
                      <a:pt x="894839" y="609600"/>
                    </a:lnTo>
                    <a:lnTo>
                      <a:pt x="892303" y="622300"/>
                    </a:lnTo>
                    <a:lnTo>
                      <a:pt x="886738" y="622300"/>
                    </a:lnTo>
                    <a:lnTo>
                      <a:pt x="883754" y="635000"/>
                    </a:lnTo>
                    <a:lnTo>
                      <a:pt x="877578" y="635000"/>
                    </a:lnTo>
                    <a:lnTo>
                      <a:pt x="868105" y="660400"/>
                    </a:lnTo>
                    <a:lnTo>
                      <a:pt x="861675" y="660400"/>
                    </a:lnTo>
                    <a:lnTo>
                      <a:pt x="858354" y="673100"/>
                    </a:lnTo>
                    <a:lnTo>
                      <a:pt x="851309" y="673100"/>
                    </a:lnTo>
                    <a:lnTo>
                      <a:pt x="847499" y="685800"/>
                    </a:lnTo>
                    <a:lnTo>
                      <a:pt x="838937" y="685800"/>
                    </a:lnTo>
                    <a:lnTo>
                      <a:pt x="834128" y="698500"/>
                    </a:lnTo>
                    <a:lnTo>
                      <a:pt x="828998" y="698500"/>
                    </a:lnTo>
                    <a:lnTo>
                      <a:pt x="823488" y="711200"/>
                    </a:lnTo>
                    <a:lnTo>
                      <a:pt x="811377" y="711200"/>
                    </a:lnTo>
                    <a:lnTo>
                      <a:pt x="804811" y="723900"/>
                    </a:lnTo>
                    <a:lnTo>
                      <a:pt x="790732" y="723900"/>
                    </a:lnTo>
                    <a:lnTo>
                      <a:pt x="783293" y="736600"/>
                    </a:lnTo>
                    <a:lnTo>
                      <a:pt x="767896" y="736600"/>
                    </a:lnTo>
                    <a:lnTo>
                      <a:pt x="759970" y="749300"/>
                    </a:lnTo>
                    <a:lnTo>
                      <a:pt x="743737" y="749300"/>
                    </a:lnTo>
                    <a:lnTo>
                      <a:pt x="735382" y="762000"/>
                    </a:lnTo>
                    <a:lnTo>
                      <a:pt x="726849" y="762000"/>
                    </a:lnTo>
                    <a:lnTo>
                      <a:pt x="718097" y="774700"/>
                    </a:lnTo>
                    <a:lnTo>
                      <a:pt x="699884" y="774700"/>
                    </a:lnTo>
                    <a:lnTo>
                      <a:pt x="690337" y="787400"/>
                    </a:lnTo>
                    <a:lnTo>
                      <a:pt x="680594" y="787400"/>
                    </a:lnTo>
                    <a:lnTo>
                      <a:pt x="660686" y="800100"/>
                    </a:lnTo>
                    <a:lnTo>
                      <a:pt x="650555" y="800100"/>
                    </a:lnTo>
                    <a:lnTo>
                      <a:pt x="620461" y="812800"/>
                    </a:lnTo>
                    <a:lnTo>
                      <a:pt x="610321" y="825500"/>
                    </a:lnTo>
                    <a:lnTo>
                      <a:pt x="589187" y="825500"/>
                    </a:lnTo>
                    <a:lnTo>
                      <a:pt x="577949" y="838200"/>
                    </a:lnTo>
                    <a:lnTo>
                      <a:pt x="553295" y="838200"/>
                    </a:lnTo>
                    <a:lnTo>
                      <a:pt x="539854" y="850900"/>
                    </a:lnTo>
                    <a:lnTo>
                      <a:pt x="510966" y="850900"/>
                    </a:lnTo>
                    <a:lnTo>
                      <a:pt x="465505" y="863600"/>
                    </a:lnTo>
                    <a:lnTo>
                      <a:pt x="450765" y="876300"/>
                    </a:lnTo>
                    <a:lnTo>
                      <a:pt x="436525" y="876300"/>
                    </a:lnTo>
                    <a:lnTo>
                      <a:pt x="423028" y="889000"/>
                    </a:lnTo>
                    <a:lnTo>
                      <a:pt x="398261" y="889000"/>
                    </a:lnTo>
                    <a:lnTo>
                      <a:pt x="386807" y="901700"/>
                    </a:lnTo>
                    <a:lnTo>
                      <a:pt x="364587" y="901700"/>
                    </a:lnTo>
                    <a:lnTo>
                      <a:pt x="353299" y="914400"/>
                    </a:lnTo>
                    <a:lnTo>
                      <a:pt x="329282" y="914400"/>
                    </a:lnTo>
                    <a:lnTo>
                      <a:pt x="316258" y="927100"/>
                    </a:lnTo>
                    <a:lnTo>
                      <a:pt x="288105" y="927100"/>
                    </a:lnTo>
                    <a:lnTo>
                      <a:pt x="258393" y="939800"/>
                    </a:lnTo>
                    <a:lnTo>
                      <a:pt x="243703" y="952500"/>
                    </a:lnTo>
                    <a:lnTo>
                      <a:pt x="216254" y="952500"/>
                    </a:lnTo>
                    <a:lnTo>
                      <a:pt x="204079" y="965200"/>
                    </a:lnTo>
                    <a:lnTo>
                      <a:pt x="183435" y="965200"/>
                    </a:lnTo>
                    <a:lnTo>
                      <a:pt x="174926" y="977900"/>
                    </a:lnTo>
                    <a:lnTo>
                      <a:pt x="161100" y="977900"/>
                    </a:lnTo>
                    <a:lnTo>
                      <a:pt x="155384" y="990600"/>
                    </a:lnTo>
                    <a:lnTo>
                      <a:pt x="144650" y="1003300"/>
                    </a:lnTo>
                    <a:lnTo>
                      <a:pt x="133251" y="1003300"/>
                    </a:lnTo>
                    <a:lnTo>
                      <a:pt x="126732" y="1016000"/>
                    </a:lnTo>
                    <a:lnTo>
                      <a:pt x="111532" y="1016000"/>
                    </a:lnTo>
                    <a:lnTo>
                      <a:pt x="102801" y="1028700"/>
                    </a:lnTo>
                    <a:lnTo>
                      <a:pt x="83650" y="1028700"/>
                    </a:lnTo>
                    <a:lnTo>
                      <a:pt x="63590" y="1041400"/>
                    </a:lnTo>
                    <a:lnTo>
                      <a:pt x="53820" y="1041400"/>
                    </a:lnTo>
                    <a:lnTo>
                      <a:pt x="44464" y="1054100"/>
                    </a:lnTo>
                    <a:lnTo>
                      <a:pt x="35726" y="1054100"/>
                    </a:lnTo>
                    <a:lnTo>
                      <a:pt x="27746" y="1066800"/>
                    </a:lnTo>
                    <a:lnTo>
                      <a:pt x="14344" y="1066800"/>
                    </a:lnTo>
                    <a:lnTo>
                      <a:pt x="9197" y="1079500"/>
                    </a:lnTo>
                    <a:lnTo>
                      <a:pt x="2163" y="1079500"/>
                    </a:lnTo>
                    <a:lnTo>
                      <a:pt x="313" y="1092200"/>
                    </a:lnTo>
                    <a:lnTo>
                      <a:pt x="0" y="1092200"/>
                    </a:lnTo>
                    <a:lnTo>
                      <a:pt x="1523" y="1104900"/>
                    </a:lnTo>
                    <a:lnTo>
                      <a:pt x="4077" y="1104900"/>
                    </a:lnTo>
                    <a:lnTo>
                      <a:pt x="7739" y="1117600"/>
                    </a:lnTo>
                    <a:lnTo>
                      <a:pt x="18362" y="1117600"/>
                    </a:lnTo>
                    <a:lnTo>
                      <a:pt x="25301" y="1130300"/>
                    </a:lnTo>
                    <a:lnTo>
                      <a:pt x="42142" y="1130300"/>
                    </a:lnTo>
                    <a:lnTo>
                      <a:pt x="52184" y="1143000"/>
                    </a:lnTo>
                    <a:lnTo>
                      <a:pt x="74825" y="1143000"/>
                    </a:lnTo>
                    <a:lnTo>
                      <a:pt x="87126" y="1155700"/>
                    </a:lnTo>
                    <a:lnTo>
                      <a:pt x="99850" y="1155700"/>
                    </a:lnTo>
                    <a:lnTo>
                      <a:pt x="139095" y="1168400"/>
                    </a:lnTo>
                    <a:lnTo>
                      <a:pt x="152070" y="1181100"/>
                    </a:lnTo>
                    <a:lnTo>
                      <a:pt x="177372" y="1181100"/>
                    </a:lnTo>
                    <a:lnTo>
                      <a:pt x="189575" y="1193800"/>
                    </a:lnTo>
                    <a:lnTo>
                      <a:pt x="213697" y="1193800"/>
                    </a:lnTo>
                    <a:lnTo>
                      <a:pt x="225888" y="1206500"/>
                    </a:lnTo>
                    <a:lnTo>
                      <a:pt x="251113" y="1206500"/>
                    </a:lnTo>
                    <a:lnTo>
                      <a:pt x="264477" y="1219200"/>
                    </a:lnTo>
                    <a:lnTo>
                      <a:pt x="278485" y="1219200"/>
                    </a:lnTo>
                    <a:lnTo>
                      <a:pt x="293107" y="1231900"/>
                    </a:lnTo>
                    <a:lnTo>
                      <a:pt x="324253" y="1231900"/>
                    </a:lnTo>
                    <a:lnTo>
                      <a:pt x="340593" y="1244600"/>
                    </a:lnTo>
                    <a:lnTo>
                      <a:pt x="357180" y="1244600"/>
                    </a:lnTo>
                    <a:lnTo>
                      <a:pt x="390605" y="1257300"/>
                    </a:lnTo>
                    <a:lnTo>
                      <a:pt x="423158" y="1257300"/>
                    </a:lnTo>
                    <a:lnTo>
                      <a:pt x="438975" y="1270000"/>
                    </a:lnTo>
                    <a:lnTo>
                      <a:pt x="469290" y="1270000"/>
                    </a:lnTo>
                    <a:lnTo>
                      <a:pt x="483755" y="1282700"/>
                    </a:lnTo>
                    <a:lnTo>
                      <a:pt x="497702" y="1282700"/>
                    </a:lnTo>
                    <a:lnTo>
                      <a:pt x="511059" y="1295400"/>
                    </a:lnTo>
                    <a:lnTo>
                      <a:pt x="536624" y="1295400"/>
                    </a:lnTo>
                    <a:lnTo>
                      <a:pt x="548830" y="1308100"/>
                    </a:lnTo>
                    <a:lnTo>
                      <a:pt x="560879" y="1308100"/>
                    </a:lnTo>
                    <a:lnTo>
                      <a:pt x="632077" y="1333500"/>
                    </a:lnTo>
                    <a:lnTo>
                      <a:pt x="643836" y="1333500"/>
                    </a:lnTo>
                    <a:lnTo>
                      <a:pt x="655344" y="1346200"/>
                    </a:lnTo>
                    <a:lnTo>
                      <a:pt x="666464" y="1346200"/>
                    </a:lnTo>
                    <a:lnTo>
                      <a:pt x="677125" y="1358900"/>
                    </a:lnTo>
                    <a:lnTo>
                      <a:pt x="696872" y="1358900"/>
                    </a:lnTo>
                    <a:lnTo>
                      <a:pt x="705924" y="1371599"/>
                    </a:lnTo>
                    <a:lnTo>
                      <a:pt x="722563" y="1371599"/>
                    </a:lnTo>
                    <a:lnTo>
                      <a:pt x="730339" y="1384299"/>
                    </a:lnTo>
                    <a:lnTo>
                      <a:pt x="745286" y="1384299"/>
                    </a:lnTo>
                    <a:lnTo>
                      <a:pt x="759767" y="1396999"/>
                    </a:lnTo>
                    <a:lnTo>
                      <a:pt x="766850" y="1409699"/>
                    </a:lnTo>
                    <a:lnTo>
                      <a:pt x="780512" y="1409699"/>
                    </a:lnTo>
                    <a:lnTo>
                      <a:pt x="786854" y="1422399"/>
                    </a:lnTo>
                    <a:lnTo>
                      <a:pt x="798424" y="1422399"/>
                    </a:lnTo>
                    <a:lnTo>
                      <a:pt x="803596" y="1435099"/>
                    </a:lnTo>
                    <a:lnTo>
                      <a:pt x="812923" y="1435099"/>
                    </a:lnTo>
                    <a:lnTo>
                      <a:pt x="817184" y="1447799"/>
                    </a:lnTo>
                    <a:lnTo>
                      <a:pt x="825418" y="1447799"/>
                    </a:lnTo>
                    <a:lnTo>
                      <a:pt x="829469" y="1460499"/>
                    </a:lnTo>
                    <a:lnTo>
                      <a:pt x="846037" y="1473199"/>
                    </a:lnTo>
                    <a:lnTo>
                      <a:pt x="854235" y="1485899"/>
                    </a:lnTo>
                    <a:lnTo>
                      <a:pt x="858254" y="1485899"/>
                    </a:lnTo>
                    <a:lnTo>
                      <a:pt x="866142" y="1498599"/>
                    </a:lnTo>
                    <a:lnTo>
                      <a:pt x="873901" y="1511299"/>
                    </a:lnTo>
                    <a:lnTo>
                      <a:pt x="877680" y="1511299"/>
                    </a:lnTo>
                    <a:lnTo>
                      <a:pt x="881370" y="1523999"/>
                    </a:lnTo>
                    <a:lnTo>
                      <a:pt x="888357" y="1523999"/>
                    </a:lnTo>
                    <a:lnTo>
                      <a:pt x="891557" y="1536699"/>
                    </a:lnTo>
                    <a:lnTo>
                      <a:pt x="897236" y="1536699"/>
                    </a:lnTo>
                    <a:lnTo>
                      <a:pt x="899697" y="1549399"/>
                    </a:lnTo>
                    <a:lnTo>
                      <a:pt x="903891" y="1549399"/>
                    </a:lnTo>
                    <a:lnTo>
                      <a:pt x="905720" y="1562099"/>
                    </a:lnTo>
                    <a:lnTo>
                      <a:pt x="908992" y="1562099"/>
                    </a:lnTo>
                    <a:lnTo>
                      <a:pt x="910509" y="1574799"/>
                    </a:lnTo>
                    <a:lnTo>
                      <a:pt x="917963" y="1600199"/>
                    </a:lnTo>
                    <a:lnTo>
                      <a:pt x="920850" y="1600199"/>
                    </a:lnTo>
                    <a:lnTo>
                      <a:pt x="922184" y="1612899"/>
                    </a:lnTo>
                    <a:lnTo>
                      <a:pt x="924446" y="1612899"/>
                    </a:lnTo>
                    <a:lnTo>
                      <a:pt x="925335" y="1625599"/>
                    </a:lnTo>
                    <a:lnTo>
                      <a:pt x="926705" y="1625599"/>
                    </a:lnTo>
                    <a:lnTo>
                      <a:pt x="927221" y="1638300"/>
                    </a:lnTo>
                    <a:lnTo>
                      <a:pt x="928160" y="1651000"/>
                    </a:lnTo>
                    <a:lnTo>
                      <a:pt x="929247" y="1651000"/>
                    </a:lnTo>
                    <a:lnTo>
                      <a:pt x="929913" y="1663700"/>
                    </a:lnTo>
                    <a:lnTo>
                      <a:pt x="931514" y="1663700"/>
                    </a:lnTo>
                    <a:lnTo>
                      <a:pt x="934105" y="1676400"/>
                    </a:lnTo>
                    <a:lnTo>
                      <a:pt x="934877" y="1689100"/>
                    </a:lnTo>
                    <a:lnTo>
                      <a:pt x="935561" y="1689100"/>
                    </a:lnTo>
                    <a:lnTo>
                      <a:pt x="936144" y="1701800"/>
                    </a:lnTo>
                    <a:lnTo>
                      <a:pt x="937003" y="1701800"/>
                    </a:lnTo>
                    <a:lnTo>
                      <a:pt x="937312" y="1714500"/>
                    </a:lnTo>
                    <a:lnTo>
                      <a:pt x="937765" y="1714500"/>
                    </a:lnTo>
                    <a:lnTo>
                      <a:pt x="938313" y="1727200"/>
                    </a:lnTo>
                    <a:lnTo>
                      <a:pt x="939646" y="1765300"/>
                    </a:lnTo>
                    <a:lnTo>
                      <a:pt x="940192" y="1790700"/>
                    </a:lnTo>
                    <a:lnTo>
                      <a:pt x="940375" y="1790700"/>
                    </a:lnTo>
                    <a:lnTo>
                      <a:pt x="940439" y="1816100"/>
                    </a:lnTo>
                    <a:lnTo>
                      <a:pt x="940265" y="1828800"/>
                    </a:lnTo>
                    <a:lnTo>
                      <a:pt x="940270" y="1841500"/>
                    </a:lnTo>
                    <a:lnTo>
                      <a:pt x="940448" y="1854200"/>
                    </a:lnTo>
                    <a:lnTo>
                      <a:pt x="941217" y="1879600"/>
                    </a:lnTo>
                    <a:lnTo>
                      <a:pt x="941385" y="1892300"/>
                    </a:lnTo>
                    <a:lnTo>
                      <a:pt x="941446" y="1930400"/>
                    </a:lnTo>
                    <a:lnTo>
                      <a:pt x="941710" y="1968500"/>
                    </a:lnTo>
                    <a:lnTo>
                      <a:pt x="941734" y="2006600"/>
                    </a:lnTo>
                    <a:lnTo>
                      <a:pt x="941467" y="2032000"/>
                    </a:lnTo>
                    <a:lnTo>
                      <a:pt x="941449" y="2057400"/>
                    </a:lnTo>
                    <a:lnTo>
                      <a:pt x="941752" y="2095500"/>
                    </a:lnTo>
                    <a:lnTo>
                      <a:pt x="941791" y="2184400"/>
                    </a:lnTo>
                    <a:lnTo>
                      <a:pt x="941791" y="0"/>
                    </a:lnTo>
                    <a:close/>
                  </a:path>
                  <a:path w="1884045" h="2324100">
                    <a:moveTo>
                      <a:pt x="942484" y="0"/>
                    </a:moveTo>
                    <a:lnTo>
                      <a:pt x="941791" y="0"/>
                    </a:lnTo>
                    <a:lnTo>
                      <a:pt x="941791" y="2120900"/>
                    </a:lnTo>
                    <a:lnTo>
                      <a:pt x="941830" y="2095500"/>
                    </a:lnTo>
                    <a:lnTo>
                      <a:pt x="942133" y="2057400"/>
                    </a:lnTo>
                    <a:lnTo>
                      <a:pt x="942115" y="2032000"/>
                    </a:lnTo>
                    <a:lnTo>
                      <a:pt x="941871" y="2006600"/>
                    </a:lnTo>
                    <a:lnTo>
                      <a:pt x="941848" y="1968500"/>
                    </a:lnTo>
                    <a:lnTo>
                      <a:pt x="942136" y="1930400"/>
                    </a:lnTo>
                    <a:lnTo>
                      <a:pt x="942197" y="1892300"/>
                    </a:lnTo>
                    <a:lnTo>
                      <a:pt x="942364" y="1879600"/>
                    </a:lnTo>
                    <a:lnTo>
                      <a:pt x="943133" y="1854200"/>
                    </a:lnTo>
                    <a:lnTo>
                      <a:pt x="943282" y="1841500"/>
                    </a:lnTo>
                    <a:lnTo>
                      <a:pt x="943295" y="1828800"/>
                    </a:lnTo>
                    <a:lnTo>
                      <a:pt x="943173" y="1816100"/>
                    </a:lnTo>
                    <a:lnTo>
                      <a:pt x="943287" y="1790700"/>
                    </a:lnTo>
                    <a:lnTo>
                      <a:pt x="943510" y="1778000"/>
                    </a:lnTo>
                    <a:lnTo>
                      <a:pt x="944088" y="1765300"/>
                    </a:lnTo>
                    <a:lnTo>
                      <a:pt x="945625" y="1727200"/>
                    </a:lnTo>
                    <a:lnTo>
                      <a:pt x="946025" y="1714500"/>
                    </a:lnTo>
                    <a:lnTo>
                      <a:pt x="946270" y="1714500"/>
                    </a:lnTo>
                    <a:lnTo>
                      <a:pt x="946579" y="1701800"/>
                    </a:lnTo>
                    <a:lnTo>
                      <a:pt x="947438" y="1701800"/>
                    </a:lnTo>
                    <a:lnTo>
                      <a:pt x="948020" y="1689100"/>
                    </a:lnTo>
                    <a:lnTo>
                      <a:pt x="948704" y="1689100"/>
                    </a:lnTo>
                    <a:lnTo>
                      <a:pt x="949476" y="1676400"/>
                    </a:lnTo>
                    <a:lnTo>
                      <a:pt x="950326" y="1676400"/>
                    </a:lnTo>
                    <a:lnTo>
                      <a:pt x="952068" y="1663700"/>
                    </a:lnTo>
                    <a:lnTo>
                      <a:pt x="953669" y="1663700"/>
                    </a:lnTo>
                    <a:lnTo>
                      <a:pt x="954335" y="1651000"/>
                    </a:lnTo>
                    <a:lnTo>
                      <a:pt x="955421" y="1651000"/>
                    </a:lnTo>
                    <a:lnTo>
                      <a:pt x="956360" y="1638300"/>
                    </a:lnTo>
                    <a:lnTo>
                      <a:pt x="956876" y="1625599"/>
                    </a:lnTo>
                    <a:lnTo>
                      <a:pt x="958246" y="1625599"/>
                    </a:lnTo>
                    <a:lnTo>
                      <a:pt x="959136" y="1612899"/>
                    </a:lnTo>
                    <a:lnTo>
                      <a:pt x="961398" y="1612899"/>
                    </a:lnTo>
                    <a:lnTo>
                      <a:pt x="962732" y="1600199"/>
                    </a:lnTo>
                    <a:lnTo>
                      <a:pt x="965619" y="1600199"/>
                    </a:lnTo>
                    <a:lnTo>
                      <a:pt x="967126" y="1587499"/>
                    </a:lnTo>
                    <a:lnTo>
                      <a:pt x="973073" y="1574799"/>
                    </a:lnTo>
                    <a:lnTo>
                      <a:pt x="974590" y="1562099"/>
                    </a:lnTo>
                    <a:lnTo>
                      <a:pt x="977862" y="1562099"/>
                    </a:lnTo>
                    <a:lnTo>
                      <a:pt x="979691" y="1549399"/>
                    </a:lnTo>
                    <a:lnTo>
                      <a:pt x="983884" y="1549399"/>
                    </a:lnTo>
                    <a:lnTo>
                      <a:pt x="986345" y="1536699"/>
                    </a:lnTo>
                    <a:lnTo>
                      <a:pt x="992025" y="1536699"/>
                    </a:lnTo>
                    <a:lnTo>
                      <a:pt x="995225" y="1523999"/>
                    </a:lnTo>
                    <a:lnTo>
                      <a:pt x="1002212" y="1523999"/>
                    </a:lnTo>
                    <a:lnTo>
                      <a:pt x="1005902" y="1511299"/>
                    </a:lnTo>
                    <a:lnTo>
                      <a:pt x="1009680" y="1511299"/>
                    </a:lnTo>
                    <a:lnTo>
                      <a:pt x="1017439" y="1498599"/>
                    </a:lnTo>
                    <a:lnTo>
                      <a:pt x="1025328" y="1485899"/>
                    </a:lnTo>
                    <a:lnTo>
                      <a:pt x="1029346" y="1485899"/>
                    </a:lnTo>
                    <a:lnTo>
                      <a:pt x="1037544" y="1473199"/>
                    </a:lnTo>
                    <a:lnTo>
                      <a:pt x="1054113" y="1460499"/>
                    </a:lnTo>
                    <a:lnTo>
                      <a:pt x="1058164" y="1447799"/>
                    </a:lnTo>
                    <a:lnTo>
                      <a:pt x="1066398" y="1447799"/>
                    </a:lnTo>
                    <a:lnTo>
                      <a:pt x="1070658" y="1435099"/>
                    </a:lnTo>
                    <a:lnTo>
                      <a:pt x="1079985" y="1435099"/>
                    </a:lnTo>
                    <a:lnTo>
                      <a:pt x="1085157" y="1422399"/>
                    </a:lnTo>
                    <a:lnTo>
                      <a:pt x="1096728" y="1422399"/>
                    </a:lnTo>
                    <a:lnTo>
                      <a:pt x="1103070" y="1409699"/>
                    </a:lnTo>
                    <a:lnTo>
                      <a:pt x="1116731" y="1409699"/>
                    </a:lnTo>
                    <a:lnTo>
                      <a:pt x="1123814" y="1396999"/>
                    </a:lnTo>
                    <a:lnTo>
                      <a:pt x="1138296" y="1384299"/>
                    </a:lnTo>
                    <a:lnTo>
                      <a:pt x="1153243" y="1384299"/>
                    </a:lnTo>
                    <a:lnTo>
                      <a:pt x="1161019" y="1371599"/>
                    </a:lnTo>
                    <a:lnTo>
                      <a:pt x="1177657" y="1371599"/>
                    </a:lnTo>
                    <a:lnTo>
                      <a:pt x="1186710" y="1358900"/>
                    </a:lnTo>
                    <a:lnTo>
                      <a:pt x="1206456" y="1358900"/>
                    </a:lnTo>
                    <a:lnTo>
                      <a:pt x="1217118" y="1346200"/>
                    </a:lnTo>
                    <a:lnTo>
                      <a:pt x="1228238" y="1346200"/>
                    </a:lnTo>
                    <a:lnTo>
                      <a:pt x="1239746" y="1333500"/>
                    </a:lnTo>
                    <a:lnTo>
                      <a:pt x="1251505" y="1333500"/>
                    </a:lnTo>
                    <a:lnTo>
                      <a:pt x="1322703" y="1308100"/>
                    </a:lnTo>
                    <a:lnTo>
                      <a:pt x="1334752" y="1308100"/>
                    </a:lnTo>
                    <a:lnTo>
                      <a:pt x="1346957" y="1295400"/>
                    </a:lnTo>
                    <a:lnTo>
                      <a:pt x="1372522" y="1295400"/>
                    </a:lnTo>
                    <a:lnTo>
                      <a:pt x="1385880" y="1282700"/>
                    </a:lnTo>
                    <a:lnTo>
                      <a:pt x="1399827" y="1282700"/>
                    </a:lnTo>
                    <a:lnTo>
                      <a:pt x="1414292" y="1270000"/>
                    </a:lnTo>
                    <a:lnTo>
                      <a:pt x="1444607" y="1270000"/>
                    </a:lnTo>
                    <a:lnTo>
                      <a:pt x="1460424" y="1257300"/>
                    </a:lnTo>
                    <a:lnTo>
                      <a:pt x="1492977" y="1257300"/>
                    </a:lnTo>
                    <a:lnTo>
                      <a:pt x="1526401" y="1244600"/>
                    </a:lnTo>
                    <a:lnTo>
                      <a:pt x="1542989" y="1244600"/>
                    </a:lnTo>
                    <a:lnTo>
                      <a:pt x="1559329" y="1231900"/>
                    </a:lnTo>
                    <a:lnTo>
                      <a:pt x="1590475" y="1231900"/>
                    </a:lnTo>
                    <a:lnTo>
                      <a:pt x="1605096" y="1219200"/>
                    </a:lnTo>
                    <a:lnTo>
                      <a:pt x="1619105" y="1219200"/>
                    </a:lnTo>
                    <a:lnTo>
                      <a:pt x="1632469" y="1206500"/>
                    </a:lnTo>
                    <a:lnTo>
                      <a:pt x="1657694" y="1206500"/>
                    </a:lnTo>
                    <a:lnTo>
                      <a:pt x="1669884" y="1193800"/>
                    </a:lnTo>
                    <a:lnTo>
                      <a:pt x="1694006" y="1193800"/>
                    </a:lnTo>
                    <a:lnTo>
                      <a:pt x="1706210" y="1181100"/>
                    </a:lnTo>
                    <a:lnTo>
                      <a:pt x="1731511" y="1181100"/>
                    </a:lnTo>
                    <a:lnTo>
                      <a:pt x="1744487" y="1168400"/>
                    </a:lnTo>
                    <a:lnTo>
                      <a:pt x="1783731" y="1155700"/>
                    </a:lnTo>
                    <a:lnTo>
                      <a:pt x="1796456" y="1155700"/>
                    </a:lnTo>
                    <a:lnTo>
                      <a:pt x="1808757" y="1143000"/>
                    </a:lnTo>
                    <a:lnTo>
                      <a:pt x="1831398" y="1143000"/>
                    </a:lnTo>
                    <a:lnTo>
                      <a:pt x="1841440" y="1130300"/>
                    </a:lnTo>
                    <a:lnTo>
                      <a:pt x="1858281" y="1130300"/>
                    </a:lnTo>
                    <a:lnTo>
                      <a:pt x="1865220" y="1117600"/>
                    </a:lnTo>
                    <a:lnTo>
                      <a:pt x="1875843" y="1117600"/>
                    </a:lnTo>
                    <a:lnTo>
                      <a:pt x="1879504" y="1104900"/>
                    </a:lnTo>
                    <a:lnTo>
                      <a:pt x="1882059" y="1104900"/>
                    </a:lnTo>
                    <a:lnTo>
                      <a:pt x="1883582" y="1092200"/>
                    </a:lnTo>
                    <a:lnTo>
                      <a:pt x="1883269" y="1092200"/>
                    </a:lnTo>
                    <a:lnTo>
                      <a:pt x="1881419" y="1079500"/>
                    </a:lnTo>
                    <a:lnTo>
                      <a:pt x="1874385" y="1079500"/>
                    </a:lnTo>
                    <a:lnTo>
                      <a:pt x="1869238" y="1066800"/>
                    </a:lnTo>
                    <a:lnTo>
                      <a:pt x="1855835" y="1066800"/>
                    </a:lnTo>
                    <a:lnTo>
                      <a:pt x="1847855" y="1054100"/>
                    </a:lnTo>
                    <a:lnTo>
                      <a:pt x="1839118" y="1054100"/>
                    </a:lnTo>
                    <a:lnTo>
                      <a:pt x="1829761" y="1041400"/>
                    </a:lnTo>
                    <a:lnTo>
                      <a:pt x="1819992" y="1041400"/>
                    </a:lnTo>
                    <a:lnTo>
                      <a:pt x="1799932" y="1028700"/>
                    </a:lnTo>
                    <a:lnTo>
                      <a:pt x="1780781" y="1028700"/>
                    </a:lnTo>
                    <a:lnTo>
                      <a:pt x="1772049" y="1016000"/>
                    </a:lnTo>
                    <a:lnTo>
                      <a:pt x="1756850" y="1016000"/>
                    </a:lnTo>
                    <a:lnTo>
                      <a:pt x="1750331" y="1003300"/>
                    </a:lnTo>
                    <a:lnTo>
                      <a:pt x="1738932" y="1003300"/>
                    </a:lnTo>
                    <a:lnTo>
                      <a:pt x="1728197" y="990600"/>
                    </a:lnTo>
                    <a:lnTo>
                      <a:pt x="1722482" y="977900"/>
                    </a:lnTo>
                    <a:lnTo>
                      <a:pt x="1708656" y="977900"/>
                    </a:lnTo>
                    <a:lnTo>
                      <a:pt x="1700147" y="965200"/>
                    </a:lnTo>
                    <a:lnTo>
                      <a:pt x="1679502" y="965200"/>
                    </a:lnTo>
                    <a:lnTo>
                      <a:pt x="1667328" y="952500"/>
                    </a:lnTo>
                    <a:lnTo>
                      <a:pt x="1639879" y="952500"/>
                    </a:lnTo>
                    <a:lnTo>
                      <a:pt x="1625188" y="939800"/>
                    </a:lnTo>
                    <a:lnTo>
                      <a:pt x="1595476" y="927100"/>
                    </a:lnTo>
                    <a:lnTo>
                      <a:pt x="1567324" y="927100"/>
                    </a:lnTo>
                    <a:lnTo>
                      <a:pt x="1554299" y="914400"/>
                    </a:lnTo>
                    <a:lnTo>
                      <a:pt x="1530283" y="914400"/>
                    </a:lnTo>
                    <a:lnTo>
                      <a:pt x="1518995" y="901700"/>
                    </a:lnTo>
                    <a:lnTo>
                      <a:pt x="1496775" y="901700"/>
                    </a:lnTo>
                    <a:lnTo>
                      <a:pt x="1485321" y="889000"/>
                    </a:lnTo>
                    <a:lnTo>
                      <a:pt x="1460554" y="889000"/>
                    </a:lnTo>
                    <a:lnTo>
                      <a:pt x="1447057" y="876300"/>
                    </a:lnTo>
                    <a:lnTo>
                      <a:pt x="1432817" y="876300"/>
                    </a:lnTo>
                    <a:lnTo>
                      <a:pt x="1418077" y="863600"/>
                    </a:lnTo>
                    <a:lnTo>
                      <a:pt x="1372616" y="850900"/>
                    </a:lnTo>
                    <a:lnTo>
                      <a:pt x="1343728" y="850900"/>
                    </a:lnTo>
                    <a:lnTo>
                      <a:pt x="1330287" y="838200"/>
                    </a:lnTo>
                    <a:lnTo>
                      <a:pt x="1305633" y="838200"/>
                    </a:lnTo>
                    <a:lnTo>
                      <a:pt x="1294395" y="825500"/>
                    </a:lnTo>
                    <a:lnTo>
                      <a:pt x="1273261" y="825500"/>
                    </a:lnTo>
                    <a:lnTo>
                      <a:pt x="1263121" y="812800"/>
                    </a:lnTo>
                    <a:lnTo>
                      <a:pt x="1233027" y="800100"/>
                    </a:lnTo>
                    <a:lnTo>
                      <a:pt x="1222895" y="800100"/>
                    </a:lnTo>
                    <a:lnTo>
                      <a:pt x="1202988" y="787400"/>
                    </a:lnTo>
                    <a:lnTo>
                      <a:pt x="1193245" y="787400"/>
                    </a:lnTo>
                    <a:lnTo>
                      <a:pt x="1183698" y="774700"/>
                    </a:lnTo>
                    <a:lnTo>
                      <a:pt x="1165485" y="774700"/>
                    </a:lnTo>
                    <a:lnTo>
                      <a:pt x="1156732" y="762000"/>
                    </a:lnTo>
                    <a:lnTo>
                      <a:pt x="1148200" y="762000"/>
                    </a:lnTo>
                    <a:lnTo>
                      <a:pt x="1139844" y="749300"/>
                    </a:lnTo>
                    <a:lnTo>
                      <a:pt x="1123612" y="749300"/>
                    </a:lnTo>
                    <a:lnTo>
                      <a:pt x="1115686" y="736600"/>
                    </a:lnTo>
                    <a:lnTo>
                      <a:pt x="1100288" y="736600"/>
                    </a:lnTo>
                    <a:lnTo>
                      <a:pt x="1092850" y="723900"/>
                    </a:lnTo>
                    <a:lnTo>
                      <a:pt x="1078771" y="723900"/>
                    </a:lnTo>
                    <a:lnTo>
                      <a:pt x="1072205" y="711200"/>
                    </a:lnTo>
                    <a:lnTo>
                      <a:pt x="1060094" y="711200"/>
                    </a:lnTo>
                    <a:lnTo>
                      <a:pt x="1054583" y="698500"/>
                    </a:lnTo>
                    <a:lnTo>
                      <a:pt x="1049453" y="698500"/>
                    </a:lnTo>
                    <a:lnTo>
                      <a:pt x="1044644" y="685800"/>
                    </a:lnTo>
                    <a:lnTo>
                      <a:pt x="1036082" y="685800"/>
                    </a:lnTo>
                    <a:lnTo>
                      <a:pt x="1032273" y="673100"/>
                    </a:lnTo>
                    <a:lnTo>
                      <a:pt x="1025227" y="673100"/>
                    </a:lnTo>
                    <a:lnTo>
                      <a:pt x="1021906" y="660400"/>
                    </a:lnTo>
                    <a:lnTo>
                      <a:pt x="1015476" y="660400"/>
                    </a:lnTo>
                    <a:lnTo>
                      <a:pt x="1006004" y="635000"/>
                    </a:lnTo>
                    <a:lnTo>
                      <a:pt x="999828" y="635000"/>
                    </a:lnTo>
                    <a:lnTo>
                      <a:pt x="996844" y="622300"/>
                    </a:lnTo>
                    <a:lnTo>
                      <a:pt x="991279" y="622300"/>
                    </a:lnTo>
                    <a:lnTo>
                      <a:pt x="988742" y="609600"/>
                    </a:lnTo>
                    <a:lnTo>
                      <a:pt x="984113" y="609600"/>
                    </a:lnTo>
                    <a:lnTo>
                      <a:pt x="982019" y="596900"/>
                    </a:lnTo>
                    <a:lnTo>
                      <a:pt x="978195" y="596900"/>
                    </a:lnTo>
                    <a:lnTo>
                      <a:pt x="976485" y="584200"/>
                    </a:lnTo>
                    <a:lnTo>
                      <a:pt x="974855" y="584200"/>
                    </a:lnTo>
                    <a:lnTo>
                      <a:pt x="973312" y="571500"/>
                    </a:lnTo>
                    <a:lnTo>
                      <a:pt x="970516" y="571500"/>
                    </a:lnTo>
                    <a:lnTo>
                      <a:pt x="969230" y="558800"/>
                    </a:lnTo>
                    <a:lnTo>
                      <a:pt x="966850" y="558800"/>
                    </a:lnTo>
                    <a:lnTo>
                      <a:pt x="965749" y="546100"/>
                    </a:lnTo>
                    <a:lnTo>
                      <a:pt x="963721" y="546100"/>
                    </a:lnTo>
                    <a:lnTo>
                      <a:pt x="962759" y="533400"/>
                    </a:lnTo>
                    <a:lnTo>
                      <a:pt x="961838" y="533400"/>
                    </a:lnTo>
                    <a:lnTo>
                      <a:pt x="960954" y="520700"/>
                    </a:lnTo>
                    <a:lnTo>
                      <a:pt x="959277" y="520700"/>
                    </a:lnTo>
                    <a:lnTo>
                      <a:pt x="958486" y="508000"/>
                    </a:lnTo>
                    <a:lnTo>
                      <a:pt x="956191" y="495300"/>
                    </a:lnTo>
                    <a:lnTo>
                      <a:pt x="954745" y="495300"/>
                    </a:lnTo>
                    <a:lnTo>
                      <a:pt x="953373" y="482600"/>
                    </a:lnTo>
                    <a:lnTo>
                      <a:pt x="952762" y="482600"/>
                    </a:lnTo>
                    <a:lnTo>
                      <a:pt x="952180" y="469900"/>
                    </a:lnTo>
                    <a:lnTo>
                      <a:pt x="951639" y="469900"/>
                    </a:lnTo>
                    <a:lnTo>
                      <a:pt x="951157" y="457200"/>
                    </a:lnTo>
                    <a:lnTo>
                      <a:pt x="950351" y="457200"/>
                    </a:lnTo>
                    <a:lnTo>
                      <a:pt x="950029" y="444500"/>
                    </a:lnTo>
                    <a:lnTo>
                      <a:pt x="949763" y="444500"/>
                    </a:lnTo>
                    <a:lnTo>
                      <a:pt x="949319" y="431800"/>
                    </a:lnTo>
                    <a:lnTo>
                      <a:pt x="948934" y="431800"/>
                    </a:lnTo>
                    <a:lnTo>
                      <a:pt x="948515" y="419100"/>
                    </a:lnTo>
                    <a:lnTo>
                      <a:pt x="948020" y="406400"/>
                    </a:lnTo>
                    <a:lnTo>
                      <a:pt x="947410" y="393700"/>
                    </a:lnTo>
                    <a:lnTo>
                      <a:pt x="945712" y="381000"/>
                    </a:lnTo>
                    <a:lnTo>
                      <a:pt x="945123" y="368300"/>
                    </a:lnTo>
                    <a:lnTo>
                      <a:pt x="944866" y="368300"/>
                    </a:lnTo>
                    <a:lnTo>
                      <a:pt x="944635" y="355600"/>
                    </a:lnTo>
                    <a:lnTo>
                      <a:pt x="944266" y="342900"/>
                    </a:lnTo>
                    <a:lnTo>
                      <a:pt x="943975" y="342900"/>
                    </a:lnTo>
                    <a:lnTo>
                      <a:pt x="943511" y="317500"/>
                    </a:lnTo>
                    <a:lnTo>
                      <a:pt x="943373" y="317500"/>
                    </a:lnTo>
                    <a:lnTo>
                      <a:pt x="943393" y="304800"/>
                    </a:lnTo>
                    <a:lnTo>
                      <a:pt x="943467" y="292100"/>
                    </a:lnTo>
                    <a:lnTo>
                      <a:pt x="943810" y="279400"/>
                    </a:lnTo>
                    <a:lnTo>
                      <a:pt x="944007" y="266700"/>
                    </a:lnTo>
                    <a:lnTo>
                      <a:pt x="944034" y="254000"/>
                    </a:lnTo>
                    <a:lnTo>
                      <a:pt x="943883" y="241300"/>
                    </a:lnTo>
                    <a:lnTo>
                      <a:pt x="943540" y="228600"/>
                    </a:lnTo>
                    <a:lnTo>
                      <a:pt x="942362" y="190500"/>
                    </a:lnTo>
                    <a:lnTo>
                      <a:pt x="942142" y="190500"/>
                    </a:lnTo>
                    <a:lnTo>
                      <a:pt x="942016" y="177800"/>
                    </a:lnTo>
                    <a:lnTo>
                      <a:pt x="942128" y="152400"/>
                    </a:lnTo>
                    <a:lnTo>
                      <a:pt x="942649" y="127000"/>
                    </a:lnTo>
                    <a:lnTo>
                      <a:pt x="942769" y="114300"/>
                    </a:lnTo>
                    <a:lnTo>
                      <a:pt x="942712" y="88900"/>
                    </a:lnTo>
                    <a:lnTo>
                      <a:pt x="942150" y="50800"/>
                    </a:lnTo>
                    <a:lnTo>
                      <a:pt x="942134" y="25400"/>
                    </a:lnTo>
                    <a:lnTo>
                      <a:pt x="942420" y="12700"/>
                    </a:lnTo>
                    <a:lnTo>
                      <a:pt x="942484" y="0"/>
                    </a:lnTo>
                    <a:close/>
                  </a:path>
                </a:pathLst>
              </a:custGeom>
              <a:solidFill>
                <a:srgbClr val="1F77B3">
                  <a:alpha val="34999"/>
                </a:srgbClr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2" name="object 13">
                <a:extLst>
                  <a:ext uri="{FF2B5EF4-FFF2-40B4-BE49-F238E27FC236}">
                    <a16:creationId xmlns:a16="http://schemas.microsoft.com/office/drawing/2014/main" id="{4DF3E795-9689-52FB-7D1F-6F6B58E2637B}"/>
                  </a:ext>
                </a:extLst>
              </p:cNvPr>
              <p:cNvSpPr/>
              <p:nvPr/>
            </p:nvSpPr>
            <p:spPr>
              <a:xfrm>
                <a:off x="3874770" y="2530732"/>
                <a:ext cx="0" cy="244475"/>
              </a:xfrm>
              <a:custGeom>
                <a:avLst/>
                <a:gdLst/>
                <a:ahLst/>
                <a:cxnLst/>
                <a:rect l="l" t="t" r="r" b="b"/>
                <a:pathLst>
                  <a:path h="244475">
                    <a:moveTo>
                      <a:pt x="0" y="244286"/>
                    </a:moveTo>
                    <a:lnTo>
                      <a:pt x="0" y="0"/>
                    </a:lnTo>
                  </a:path>
                </a:pathLst>
              </a:custGeom>
              <a:ln w="4898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3" name="object 14">
                <a:extLst>
                  <a:ext uri="{FF2B5EF4-FFF2-40B4-BE49-F238E27FC236}">
                    <a16:creationId xmlns:a16="http://schemas.microsoft.com/office/drawing/2014/main" id="{BB37F8A5-58CD-28A9-74B7-E2DBC125FEFC}"/>
                  </a:ext>
                </a:extLst>
              </p:cNvPr>
              <p:cNvSpPr/>
              <p:nvPr/>
            </p:nvSpPr>
            <p:spPr>
              <a:xfrm>
                <a:off x="3874770" y="2289969"/>
                <a:ext cx="0" cy="721360"/>
              </a:xfrm>
              <a:custGeom>
                <a:avLst/>
                <a:gdLst/>
                <a:ahLst/>
                <a:cxnLst/>
                <a:rect l="l" t="t" r="r" b="b"/>
                <a:pathLst>
                  <a:path h="721360">
                    <a:moveTo>
                      <a:pt x="0" y="720781"/>
                    </a:moveTo>
                    <a:lnTo>
                      <a:pt x="0" y="0"/>
                    </a:lnTo>
                  </a:path>
                </a:pathLst>
              </a:custGeom>
              <a:ln w="163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4" name="object 15">
                <a:extLst>
                  <a:ext uri="{FF2B5EF4-FFF2-40B4-BE49-F238E27FC236}">
                    <a16:creationId xmlns:a16="http://schemas.microsoft.com/office/drawing/2014/main" id="{BCEC72A8-4B68-21D1-EB51-13E2D757F22C}"/>
                  </a:ext>
                </a:extLst>
              </p:cNvPr>
              <p:cNvSpPr/>
              <p:nvPr/>
            </p:nvSpPr>
            <p:spPr>
              <a:xfrm>
                <a:off x="3862523" y="2643804"/>
                <a:ext cx="24765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24764" h="24764">
                    <a:moveTo>
                      <a:pt x="15494" y="0"/>
                    </a:moveTo>
                    <a:lnTo>
                      <a:pt x="8998" y="0"/>
                    </a:lnTo>
                    <a:lnTo>
                      <a:pt x="5883" y="1290"/>
                    </a:lnTo>
                    <a:lnTo>
                      <a:pt x="1290" y="5883"/>
                    </a:lnTo>
                    <a:lnTo>
                      <a:pt x="0" y="8998"/>
                    </a:lnTo>
                    <a:lnTo>
                      <a:pt x="0" y="15494"/>
                    </a:lnTo>
                    <a:lnTo>
                      <a:pt x="1290" y="18609"/>
                    </a:lnTo>
                    <a:lnTo>
                      <a:pt x="5883" y="23202"/>
                    </a:lnTo>
                    <a:lnTo>
                      <a:pt x="8998" y="24492"/>
                    </a:lnTo>
                    <a:lnTo>
                      <a:pt x="12246" y="24492"/>
                    </a:lnTo>
                    <a:lnTo>
                      <a:pt x="15494" y="24492"/>
                    </a:lnTo>
                    <a:lnTo>
                      <a:pt x="18609" y="23202"/>
                    </a:lnTo>
                    <a:lnTo>
                      <a:pt x="23202" y="18609"/>
                    </a:lnTo>
                    <a:lnTo>
                      <a:pt x="24492" y="15494"/>
                    </a:lnTo>
                    <a:lnTo>
                      <a:pt x="24492" y="8998"/>
                    </a:lnTo>
                    <a:lnTo>
                      <a:pt x="23202" y="5883"/>
                    </a:lnTo>
                    <a:lnTo>
                      <a:pt x="18609" y="1290"/>
                    </a:lnTo>
                    <a:lnTo>
                      <a:pt x="1549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5" name="object 16">
                <a:extLst>
                  <a:ext uri="{FF2B5EF4-FFF2-40B4-BE49-F238E27FC236}">
                    <a16:creationId xmlns:a16="http://schemas.microsoft.com/office/drawing/2014/main" id="{7118CE3B-A11A-834F-7995-3900EC2EC2CD}"/>
                  </a:ext>
                </a:extLst>
              </p:cNvPr>
              <p:cNvSpPr/>
              <p:nvPr/>
            </p:nvSpPr>
            <p:spPr>
              <a:xfrm>
                <a:off x="3862523" y="2643804"/>
                <a:ext cx="24765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24764" h="24764">
                    <a:moveTo>
                      <a:pt x="12246" y="24492"/>
                    </a:moveTo>
                    <a:lnTo>
                      <a:pt x="15494" y="24492"/>
                    </a:lnTo>
                    <a:lnTo>
                      <a:pt x="18609" y="23202"/>
                    </a:lnTo>
                    <a:lnTo>
                      <a:pt x="20905" y="20905"/>
                    </a:lnTo>
                    <a:lnTo>
                      <a:pt x="23202" y="18609"/>
                    </a:lnTo>
                    <a:lnTo>
                      <a:pt x="24492" y="15494"/>
                    </a:lnTo>
                    <a:lnTo>
                      <a:pt x="24492" y="12246"/>
                    </a:lnTo>
                    <a:lnTo>
                      <a:pt x="24492" y="8998"/>
                    </a:lnTo>
                    <a:lnTo>
                      <a:pt x="23202" y="5883"/>
                    </a:lnTo>
                    <a:lnTo>
                      <a:pt x="20905" y="3586"/>
                    </a:lnTo>
                    <a:lnTo>
                      <a:pt x="18609" y="1290"/>
                    </a:lnTo>
                    <a:lnTo>
                      <a:pt x="15494" y="0"/>
                    </a:lnTo>
                    <a:lnTo>
                      <a:pt x="12246" y="0"/>
                    </a:lnTo>
                    <a:lnTo>
                      <a:pt x="8998" y="0"/>
                    </a:lnTo>
                    <a:lnTo>
                      <a:pt x="5883" y="1290"/>
                    </a:lnTo>
                    <a:lnTo>
                      <a:pt x="3586" y="3586"/>
                    </a:lnTo>
                    <a:lnTo>
                      <a:pt x="1290" y="5883"/>
                    </a:lnTo>
                    <a:lnTo>
                      <a:pt x="0" y="8998"/>
                    </a:lnTo>
                    <a:lnTo>
                      <a:pt x="0" y="12246"/>
                    </a:lnTo>
                    <a:lnTo>
                      <a:pt x="0" y="15494"/>
                    </a:lnTo>
                    <a:lnTo>
                      <a:pt x="1290" y="18609"/>
                    </a:lnTo>
                    <a:lnTo>
                      <a:pt x="3586" y="20905"/>
                    </a:lnTo>
                    <a:lnTo>
                      <a:pt x="5883" y="23202"/>
                    </a:lnTo>
                    <a:lnTo>
                      <a:pt x="8998" y="24492"/>
                    </a:lnTo>
                    <a:lnTo>
                      <a:pt x="12246" y="24492"/>
                    </a:lnTo>
                    <a:close/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30" name="object 17">
              <a:extLst>
                <a:ext uri="{FF2B5EF4-FFF2-40B4-BE49-F238E27FC236}">
                  <a16:creationId xmlns:a16="http://schemas.microsoft.com/office/drawing/2014/main" id="{04C46182-F424-85AB-A02A-C7289767A00E}"/>
                </a:ext>
              </a:extLst>
            </p:cNvPr>
            <p:cNvSpPr txBox="1"/>
            <p:nvPr/>
          </p:nvSpPr>
          <p:spPr>
            <a:xfrm>
              <a:off x="12265302" y="7135710"/>
              <a:ext cx="440690" cy="2203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 defTabSz="914400">
                <a:spcBef>
                  <a:spcPts val="125"/>
                </a:spcBef>
              </a:pPr>
              <a:r>
                <a:rPr sz="1250" kern="0" spc="-20" dirty="0">
                  <a:solidFill>
                    <a:sysClr val="windowText" lastClr="000000"/>
                  </a:solidFill>
                  <a:latin typeface="DejaVu Sans"/>
                  <a:cs typeface="DejaVu Sans"/>
                </a:rPr>
                <a:t>v_HC</a:t>
              </a:r>
              <a:endParaRPr sz="1250" kern="0">
                <a:solidFill>
                  <a:sysClr val="windowText" lastClr="000000"/>
                </a:solidFill>
                <a:latin typeface="DejaVu Sans"/>
                <a:cs typeface="DejaVu Sans"/>
              </a:endParaRPr>
            </a:p>
          </p:txBody>
        </p:sp>
        <p:sp>
          <p:nvSpPr>
            <p:cNvPr id="1331" name="bg object 16">
              <a:extLst>
                <a:ext uri="{FF2B5EF4-FFF2-40B4-BE49-F238E27FC236}">
                  <a16:creationId xmlns:a16="http://schemas.microsoft.com/office/drawing/2014/main" id="{0B52412E-D0BF-4C5C-8D16-9DC79442D12C}"/>
                </a:ext>
              </a:extLst>
            </p:cNvPr>
            <p:cNvSpPr/>
            <p:nvPr/>
          </p:nvSpPr>
          <p:spPr>
            <a:xfrm>
              <a:off x="9393035" y="7550454"/>
              <a:ext cx="1932939" cy="2159000"/>
            </a:xfrm>
            <a:custGeom>
              <a:avLst/>
              <a:gdLst/>
              <a:ahLst/>
              <a:cxnLst/>
              <a:rect l="l" t="t" r="r" b="b"/>
              <a:pathLst>
                <a:path w="1932939" h="2159000">
                  <a:moveTo>
                    <a:pt x="966354" y="2095499"/>
                  </a:moveTo>
                  <a:lnTo>
                    <a:pt x="966287" y="2120899"/>
                  </a:lnTo>
                  <a:lnTo>
                    <a:pt x="966165" y="2133599"/>
                  </a:lnTo>
                  <a:lnTo>
                    <a:pt x="965684" y="2158999"/>
                  </a:lnTo>
                  <a:lnTo>
                    <a:pt x="966354" y="2158999"/>
                  </a:lnTo>
                  <a:lnTo>
                    <a:pt x="966354" y="2095499"/>
                  </a:lnTo>
                  <a:close/>
                </a:path>
                <a:path w="1932939" h="2159000">
                  <a:moveTo>
                    <a:pt x="966354" y="1993899"/>
                  </a:moveTo>
                  <a:lnTo>
                    <a:pt x="966354" y="2158999"/>
                  </a:lnTo>
                  <a:lnTo>
                    <a:pt x="966971" y="2158999"/>
                  </a:lnTo>
                  <a:lnTo>
                    <a:pt x="966604" y="2133599"/>
                  </a:lnTo>
                  <a:lnTo>
                    <a:pt x="966452" y="2120899"/>
                  </a:lnTo>
                  <a:lnTo>
                    <a:pt x="966354" y="1993899"/>
                  </a:lnTo>
                  <a:close/>
                </a:path>
                <a:path w="1932939" h="2159000">
                  <a:moveTo>
                    <a:pt x="966354" y="101600"/>
                  </a:moveTo>
                  <a:lnTo>
                    <a:pt x="966245" y="139700"/>
                  </a:lnTo>
                  <a:lnTo>
                    <a:pt x="965674" y="190500"/>
                  </a:lnTo>
                  <a:lnTo>
                    <a:pt x="965450" y="203200"/>
                  </a:lnTo>
                  <a:lnTo>
                    <a:pt x="965297" y="203200"/>
                  </a:lnTo>
                  <a:lnTo>
                    <a:pt x="964394" y="228600"/>
                  </a:lnTo>
                  <a:lnTo>
                    <a:pt x="964167" y="228600"/>
                  </a:lnTo>
                  <a:lnTo>
                    <a:pt x="964119" y="241300"/>
                  </a:lnTo>
                  <a:lnTo>
                    <a:pt x="964247" y="254000"/>
                  </a:lnTo>
                  <a:lnTo>
                    <a:pt x="964315" y="266700"/>
                  </a:lnTo>
                  <a:lnTo>
                    <a:pt x="964124" y="279400"/>
                  </a:lnTo>
                  <a:lnTo>
                    <a:pt x="963975" y="279400"/>
                  </a:lnTo>
                  <a:lnTo>
                    <a:pt x="963197" y="292100"/>
                  </a:lnTo>
                  <a:lnTo>
                    <a:pt x="963033" y="304800"/>
                  </a:lnTo>
                  <a:lnTo>
                    <a:pt x="962817" y="304800"/>
                  </a:lnTo>
                  <a:lnTo>
                    <a:pt x="962762" y="317500"/>
                  </a:lnTo>
                  <a:lnTo>
                    <a:pt x="962926" y="330200"/>
                  </a:lnTo>
                  <a:lnTo>
                    <a:pt x="963047" y="368300"/>
                  </a:lnTo>
                  <a:lnTo>
                    <a:pt x="962880" y="368300"/>
                  </a:lnTo>
                  <a:lnTo>
                    <a:pt x="962742" y="381000"/>
                  </a:lnTo>
                  <a:lnTo>
                    <a:pt x="962333" y="381000"/>
                  </a:lnTo>
                  <a:lnTo>
                    <a:pt x="962070" y="393700"/>
                  </a:lnTo>
                  <a:lnTo>
                    <a:pt x="961388" y="393700"/>
                  </a:lnTo>
                  <a:lnTo>
                    <a:pt x="960976" y="406400"/>
                  </a:lnTo>
                  <a:lnTo>
                    <a:pt x="959998" y="406400"/>
                  </a:lnTo>
                  <a:lnTo>
                    <a:pt x="959421" y="419100"/>
                  </a:lnTo>
                  <a:lnTo>
                    <a:pt x="958154" y="419100"/>
                  </a:lnTo>
                  <a:lnTo>
                    <a:pt x="956796" y="431800"/>
                  </a:lnTo>
                  <a:lnTo>
                    <a:pt x="956149" y="431800"/>
                  </a:lnTo>
                  <a:lnTo>
                    <a:pt x="955552" y="444500"/>
                  </a:lnTo>
                  <a:lnTo>
                    <a:pt x="954610" y="444500"/>
                  </a:lnTo>
                  <a:lnTo>
                    <a:pt x="954289" y="457200"/>
                  </a:lnTo>
                  <a:lnTo>
                    <a:pt x="953948" y="457200"/>
                  </a:lnTo>
                  <a:lnTo>
                    <a:pt x="953856" y="482600"/>
                  </a:lnTo>
                  <a:lnTo>
                    <a:pt x="953602" y="482600"/>
                  </a:lnTo>
                  <a:lnTo>
                    <a:pt x="953356" y="495300"/>
                  </a:lnTo>
                  <a:lnTo>
                    <a:pt x="952605" y="495300"/>
                  </a:lnTo>
                  <a:lnTo>
                    <a:pt x="952080" y="508000"/>
                  </a:lnTo>
                  <a:lnTo>
                    <a:pt x="950808" y="508000"/>
                  </a:lnTo>
                  <a:lnTo>
                    <a:pt x="950058" y="520700"/>
                  </a:lnTo>
                  <a:lnTo>
                    <a:pt x="948393" y="520700"/>
                  </a:lnTo>
                  <a:lnTo>
                    <a:pt x="947466" y="533400"/>
                  </a:lnTo>
                  <a:lnTo>
                    <a:pt x="945442" y="533400"/>
                  </a:lnTo>
                  <a:lnTo>
                    <a:pt x="944346" y="546100"/>
                  </a:lnTo>
                  <a:lnTo>
                    <a:pt x="942026" y="546100"/>
                  </a:lnTo>
                  <a:lnTo>
                    <a:pt x="939535" y="558800"/>
                  </a:lnTo>
                  <a:lnTo>
                    <a:pt x="938218" y="558800"/>
                  </a:lnTo>
                  <a:lnTo>
                    <a:pt x="930080" y="584200"/>
                  </a:lnTo>
                  <a:lnTo>
                    <a:pt x="927328" y="596900"/>
                  </a:lnTo>
                  <a:lnTo>
                    <a:pt x="925899" y="596900"/>
                  </a:lnTo>
                  <a:lnTo>
                    <a:pt x="924408" y="609599"/>
                  </a:lnTo>
                  <a:lnTo>
                    <a:pt x="921094" y="609599"/>
                  </a:lnTo>
                  <a:lnTo>
                    <a:pt x="919234" y="622299"/>
                  </a:lnTo>
                  <a:lnTo>
                    <a:pt x="915043" y="622299"/>
                  </a:lnTo>
                  <a:lnTo>
                    <a:pt x="912667" y="634999"/>
                  </a:lnTo>
                  <a:lnTo>
                    <a:pt x="907342" y="634999"/>
                  </a:lnTo>
                  <a:lnTo>
                    <a:pt x="904380" y="647699"/>
                  </a:lnTo>
                  <a:lnTo>
                    <a:pt x="897800" y="647699"/>
                  </a:lnTo>
                  <a:lnTo>
                    <a:pt x="894109" y="660399"/>
                  </a:lnTo>
                  <a:lnTo>
                    <a:pt x="885947" y="660399"/>
                  </a:lnTo>
                  <a:lnTo>
                    <a:pt x="881421" y="673099"/>
                  </a:lnTo>
                  <a:lnTo>
                    <a:pt x="871739" y="673099"/>
                  </a:lnTo>
                  <a:lnTo>
                    <a:pt x="866620" y="685799"/>
                  </a:lnTo>
                  <a:lnTo>
                    <a:pt x="861416" y="685799"/>
                  </a:lnTo>
                  <a:lnTo>
                    <a:pt x="850791" y="698499"/>
                  </a:lnTo>
                  <a:lnTo>
                    <a:pt x="834482" y="711199"/>
                  </a:lnTo>
                  <a:lnTo>
                    <a:pt x="823189" y="711199"/>
                  </a:lnTo>
                  <a:lnTo>
                    <a:pt x="817298" y="723899"/>
                  </a:lnTo>
                  <a:lnTo>
                    <a:pt x="804936" y="723899"/>
                  </a:lnTo>
                  <a:lnTo>
                    <a:pt x="798374" y="736599"/>
                  </a:lnTo>
                  <a:lnTo>
                    <a:pt x="784540" y="736599"/>
                  </a:lnTo>
                  <a:lnTo>
                    <a:pt x="777247" y="749299"/>
                  </a:lnTo>
                  <a:lnTo>
                    <a:pt x="762082" y="749299"/>
                  </a:lnTo>
                  <a:lnTo>
                    <a:pt x="754255" y="761999"/>
                  </a:lnTo>
                  <a:lnTo>
                    <a:pt x="738087" y="761999"/>
                  </a:lnTo>
                  <a:lnTo>
                    <a:pt x="729796" y="774699"/>
                  </a:lnTo>
                  <a:lnTo>
                    <a:pt x="712434" y="774699"/>
                  </a:lnTo>
                  <a:lnTo>
                    <a:pt x="703271" y="787399"/>
                  </a:lnTo>
                  <a:lnTo>
                    <a:pt x="683633" y="787399"/>
                  </a:lnTo>
                  <a:lnTo>
                    <a:pt x="673112" y="800099"/>
                  </a:lnTo>
                  <a:lnTo>
                    <a:pt x="650831" y="800099"/>
                  </a:lnTo>
                  <a:lnTo>
                    <a:pt x="639137" y="812799"/>
                  </a:lnTo>
                  <a:lnTo>
                    <a:pt x="603604" y="825499"/>
                  </a:lnTo>
                  <a:lnTo>
                    <a:pt x="580472" y="825499"/>
                  </a:lnTo>
                  <a:lnTo>
                    <a:pt x="557986" y="838199"/>
                  </a:lnTo>
                  <a:lnTo>
                    <a:pt x="546917" y="838199"/>
                  </a:lnTo>
                  <a:lnTo>
                    <a:pt x="535628" y="850899"/>
                  </a:lnTo>
                  <a:lnTo>
                    <a:pt x="511648" y="850899"/>
                  </a:lnTo>
                  <a:lnTo>
                    <a:pt x="498774" y="863599"/>
                  </a:lnTo>
                  <a:lnTo>
                    <a:pt x="470920" y="863599"/>
                  </a:lnTo>
                  <a:lnTo>
                    <a:pt x="455950" y="876299"/>
                  </a:lnTo>
                  <a:lnTo>
                    <a:pt x="440434" y="876299"/>
                  </a:lnTo>
                  <a:lnTo>
                    <a:pt x="408771" y="888999"/>
                  </a:lnTo>
                  <a:lnTo>
                    <a:pt x="377832" y="888999"/>
                  </a:lnTo>
                  <a:lnTo>
                    <a:pt x="363160" y="901699"/>
                  </a:lnTo>
                  <a:lnTo>
                    <a:pt x="335895" y="901699"/>
                  </a:lnTo>
                  <a:lnTo>
                    <a:pt x="323218" y="914399"/>
                  </a:lnTo>
                  <a:lnTo>
                    <a:pt x="311124" y="914399"/>
                  </a:lnTo>
                  <a:lnTo>
                    <a:pt x="275707" y="927099"/>
                  </a:lnTo>
                  <a:lnTo>
                    <a:pt x="263606" y="927099"/>
                  </a:lnTo>
                  <a:lnTo>
                    <a:pt x="251242" y="939799"/>
                  </a:lnTo>
                  <a:lnTo>
                    <a:pt x="238605" y="939799"/>
                  </a:lnTo>
                  <a:lnTo>
                    <a:pt x="213065" y="952499"/>
                  </a:lnTo>
                  <a:lnTo>
                    <a:pt x="188368" y="952499"/>
                  </a:lnTo>
                  <a:lnTo>
                    <a:pt x="176750" y="965199"/>
                  </a:lnTo>
                  <a:lnTo>
                    <a:pt x="155796" y="965199"/>
                  </a:lnTo>
                  <a:lnTo>
                    <a:pt x="146633" y="977899"/>
                  </a:lnTo>
                  <a:lnTo>
                    <a:pt x="130230" y="977899"/>
                  </a:lnTo>
                  <a:lnTo>
                    <a:pt x="122678" y="990599"/>
                  </a:lnTo>
                  <a:lnTo>
                    <a:pt x="108325" y="990599"/>
                  </a:lnTo>
                  <a:lnTo>
                    <a:pt x="101116" y="1003299"/>
                  </a:lnTo>
                  <a:lnTo>
                    <a:pt x="85619" y="1003299"/>
                  </a:lnTo>
                  <a:lnTo>
                    <a:pt x="77247" y="1015999"/>
                  </a:lnTo>
                  <a:lnTo>
                    <a:pt x="59748" y="1015999"/>
                  </a:lnTo>
                  <a:lnTo>
                    <a:pt x="50664" y="1028699"/>
                  </a:lnTo>
                  <a:lnTo>
                    <a:pt x="33088" y="1028699"/>
                  </a:lnTo>
                  <a:lnTo>
                    <a:pt x="25062" y="1041399"/>
                  </a:lnTo>
                  <a:lnTo>
                    <a:pt x="11852" y="1041399"/>
                  </a:lnTo>
                  <a:lnTo>
                    <a:pt x="6981" y="1054099"/>
                  </a:lnTo>
                  <a:lnTo>
                    <a:pt x="1078" y="1054099"/>
                  </a:lnTo>
                  <a:lnTo>
                    <a:pt x="0" y="1066799"/>
                  </a:lnTo>
                  <a:lnTo>
                    <a:pt x="1160" y="1066799"/>
                  </a:lnTo>
                  <a:lnTo>
                    <a:pt x="2965" y="1079499"/>
                  </a:lnTo>
                  <a:lnTo>
                    <a:pt x="7974" y="1079499"/>
                  </a:lnTo>
                  <a:lnTo>
                    <a:pt x="10929" y="1092199"/>
                  </a:lnTo>
                  <a:lnTo>
                    <a:pt x="17568" y="1092199"/>
                  </a:lnTo>
                  <a:lnTo>
                    <a:pt x="21354" y="1104899"/>
                  </a:lnTo>
                  <a:lnTo>
                    <a:pt x="29559" y="1104899"/>
                  </a:lnTo>
                  <a:lnTo>
                    <a:pt x="34165" y="1117599"/>
                  </a:lnTo>
                  <a:lnTo>
                    <a:pt x="44992" y="1117599"/>
                  </a:lnTo>
                  <a:lnTo>
                    <a:pt x="51479" y="1130299"/>
                  </a:lnTo>
                  <a:lnTo>
                    <a:pt x="66869" y="1130299"/>
                  </a:lnTo>
                  <a:lnTo>
                    <a:pt x="76098" y="1142999"/>
                  </a:lnTo>
                  <a:lnTo>
                    <a:pt x="97575" y="1142999"/>
                  </a:lnTo>
                  <a:lnTo>
                    <a:pt x="109858" y="1155699"/>
                  </a:lnTo>
                  <a:lnTo>
                    <a:pt x="136474" y="1155699"/>
                  </a:lnTo>
                  <a:lnTo>
                    <a:pt x="150394" y="1168399"/>
                  </a:lnTo>
                  <a:lnTo>
                    <a:pt x="178267" y="1168399"/>
                  </a:lnTo>
                  <a:lnTo>
                    <a:pt x="191667" y="1181099"/>
                  </a:lnTo>
                  <a:lnTo>
                    <a:pt x="217368" y="1181099"/>
                  </a:lnTo>
                  <a:lnTo>
                    <a:pt x="242125" y="1193799"/>
                  </a:lnTo>
                  <a:lnTo>
                    <a:pt x="254724" y="1193799"/>
                  </a:lnTo>
                  <a:lnTo>
                    <a:pt x="267778" y="1206499"/>
                  </a:lnTo>
                  <a:lnTo>
                    <a:pt x="295926" y="1206499"/>
                  </a:lnTo>
                  <a:lnTo>
                    <a:pt x="311165" y="1219199"/>
                  </a:lnTo>
                  <a:lnTo>
                    <a:pt x="343565" y="1219199"/>
                  </a:lnTo>
                  <a:lnTo>
                    <a:pt x="360473" y="1231899"/>
                  </a:lnTo>
                  <a:lnTo>
                    <a:pt x="394910" y="1231899"/>
                  </a:lnTo>
                  <a:lnTo>
                    <a:pt x="446051" y="1244599"/>
                  </a:lnTo>
                  <a:lnTo>
                    <a:pt x="462759" y="1257299"/>
                  </a:lnTo>
                  <a:lnTo>
                    <a:pt x="479350" y="1257299"/>
                  </a:lnTo>
                  <a:lnTo>
                    <a:pt x="512098" y="1269999"/>
                  </a:lnTo>
                  <a:lnTo>
                    <a:pt x="543964" y="1269999"/>
                  </a:lnTo>
                  <a:lnTo>
                    <a:pt x="559432" y="1282699"/>
                  </a:lnTo>
                  <a:lnTo>
                    <a:pt x="588807" y="1282699"/>
                  </a:lnTo>
                  <a:lnTo>
                    <a:pt x="602629" y="1295399"/>
                  </a:lnTo>
                  <a:lnTo>
                    <a:pt x="627775" y="1295399"/>
                  </a:lnTo>
                  <a:lnTo>
                    <a:pt x="638967" y="1308099"/>
                  </a:lnTo>
                  <a:lnTo>
                    <a:pt x="658818" y="1308099"/>
                  </a:lnTo>
                  <a:lnTo>
                    <a:pt x="667642" y="1320799"/>
                  </a:lnTo>
                  <a:lnTo>
                    <a:pt x="683681" y="1320799"/>
                  </a:lnTo>
                  <a:lnTo>
                    <a:pt x="691188" y="1333499"/>
                  </a:lnTo>
                  <a:lnTo>
                    <a:pt x="698619" y="1333499"/>
                  </a:lnTo>
                  <a:lnTo>
                    <a:pt x="713839" y="1346199"/>
                  </a:lnTo>
                  <a:lnTo>
                    <a:pt x="730016" y="1346199"/>
                  </a:lnTo>
                  <a:lnTo>
                    <a:pt x="738634" y="1358899"/>
                  </a:lnTo>
                  <a:lnTo>
                    <a:pt x="756668" y="1358899"/>
                  </a:lnTo>
                  <a:lnTo>
                    <a:pt x="775247" y="1371599"/>
                  </a:lnTo>
                  <a:lnTo>
                    <a:pt x="784429" y="1371599"/>
                  </a:lnTo>
                  <a:lnTo>
                    <a:pt x="793329" y="1384299"/>
                  </a:lnTo>
                  <a:lnTo>
                    <a:pt x="809731" y="1384299"/>
                  </a:lnTo>
                  <a:lnTo>
                    <a:pt x="817016" y="1396999"/>
                  </a:lnTo>
                  <a:lnTo>
                    <a:pt x="829549" y="1396999"/>
                  </a:lnTo>
                  <a:lnTo>
                    <a:pt x="834752" y="1409699"/>
                  </a:lnTo>
                  <a:lnTo>
                    <a:pt x="843614" y="1409699"/>
                  </a:lnTo>
                  <a:lnTo>
                    <a:pt x="847517" y="1422399"/>
                  </a:lnTo>
                  <a:lnTo>
                    <a:pt x="855013" y="1422399"/>
                  </a:lnTo>
                  <a:lnTo>
                    <a:pt x="858850" y="1435099"/>
                  </a:lnTo>
                  <a:lnTo>
                    <a:pt x="866829" y="1435099"/>
                  </a:lnTo>
                  <a:lnTo>
                    <a:pt x="871029" y="1447799"/>
                  </a:lnTo>
                  <a:lnTo>
                    <a:pt x="875403" y="1447799"/>
                  </a:lnTo>
                  <a:lnTo>
                    <a:pt x="888608" y="1460499"/>
                  </a:lnTo>
                  <a:lnTo>
                    <a:pt x="892931" y="1460499"/>
                  </a:lnTo>
                  <a:lnTo>
                    <a:pt x="897167" y="1473199"/>
                  </a:lnTo>
                  <a:lnTo>
                    <a:pt x="905259" y="1473199"/>
                  </a:lnTo>
                  <a:lnTo>
                    <a:pt x="909017" y="1485899"/>
                  </a:lnTo>
                  <a:lnTo>
                    <a:pt x="915885" y="1485899"/>
                  </a:lnTo>
                  <a:lnTo>
                    <a:pt x="918868" y="1498599"/>
                  </a:lnTo>
                  <a:lnTo>
                    <a:pt x="923913" y="1498599"/>
                  </a:lnTo>
                  <a:lnTo>
                    <a:pt x="925917" y="1511299"/>
                  </a:lnTo>
                  <a:lnTo>
                    <a:pt x="929013" y="1511299"/>
                  </a:lnTo>
                  <a:lnTo>
                    <a:pt x="930184" y="1523999"/>
                  </a:lnTo>
                  <a:lnTo>
                    <a:pt x="932028" y="1523999"/>
                  </a:lnTo>
                  <a:lnTo>
                    <a:pt x="933605" y="1536699"/>
                  </a:lnTo>
                  <a:lnTo>
                    <a:pt x="934434" y="1536699"/>
                  </a:lnTo>
                  <a:lnTo>
                    <a:pt x="935352" y="1549399"/>
                  </a:lnTo>
                  <a:lnTo>
                    <a:pt x="937485" y="1549399"/>
                  </a:lnTo>
                  <a:lnTo>
                    <a:pt x="938676" y="1562099"/>
                  </a:lnTo>
                  <a:lnTo>
                    <a:pt x="939963" y="1562099"/>
                  </a:lnTo>
                  <a:lnTo>
                    <a:pt x="942690" y="1574799"/>
                  </a:lnTo>
                  <a:lnTo>
                    <a:pt x="946856" y="1587499"/>
                  </a:lnTo>
                  <a:lnTo>
                    <a:pt x="949503" y="1587499"/>
                  </a:lnTo>
                  <a:lnTo>
                    <a:pt x="950759" y="1600199"/>
                  </a:lnTo>
                  <a:lnTo>
                    <a:pt x="953117" y="1600199"/>
                  </a:lnTo>
                  <a:lnTo>
                    <a:pt x="954201" y="1612899"/>
                  </a:lnTo>
                  <a:lnTo>
                    <a:pt x="956215" y="1612899"/>
                  </a:lnTo>
                  <a:lnTo>
                    <a:pt x="957142" y="1625599"/>
                  </a:lnTo>
                  <a:lnTo>
                    <a:pt x="958793" y="1625599"/>
                  </a:lnTo>
                  <a:lnTo>
                    <a:pt x="959502" y="1638299"/>
                  </a:lnTo>
                  <a:lnTo>
                    <a:pt x="960718" y="1638299"/>
                  </a:lnTo>
                  <a:lnTo>
                    <a:pt x="961220" y="1650999"/>
                  </a:lnTo>
                  <a:lnTo>
                    <a:pt x="961942" y="1650999"/>
                  </a:lnTo>
                  <a:lnTo>
                    <a:pt x="962180" y="1663699"/>
                  </a:lnTo>
                  <a:lnTo>
                    <a:pt x="962482" y="1663699"/>
                  </a:lnTo>
                  <a:lnTo>
                    <a:pt x="962626" y="1689099"/>
                  </a:lnTo>
                  <a:lnTo>
                    <a:pt x="962779" y="1701799"/>
                  </a:lnTo>
                  <a:lnTo>
                    <a:pt x="963089" y="1701799"/>
                  </a:lnTo>
                  <a:lnTo>
                    <a:pt x="963294" y="1714499"/>
                  </a:lnTo>
                  <a:lnTo>
                    <a:pt x="964423" y="1727199"/>
                  </a:lnTo>
                  <a:lnTo>
                    <a:pt x="964797" y="1739899"/>
                  </a:lnTo>
                  <a:lnTo>
                    <a:pt x="965379" y="1752599"/>
                  </a:lnTo>
                  <a:lnTo>
                    <a:pt x="965718" y="1765299"/>
                  </a:lnTo>
                  <a:lnTo>
                    <a:pt x="965875" y="1777999"/>
                  </a:lnTo>
                  <a:lnTo>
                    <a:pt x="965952" y="1790699"/>
                  </a:lnTo>
                  <a:lnTo>
                    <a:pt x="965839" y="1816099"/>
                  </a:lnTo>
                  <a:lnTo>
                    <a:pt x="965362" y="1854199"/>
                  </a:lnTo>
                  <a:lnTo>
                    <a:pt x="965381" y="1879599"/>
                  </a:lnTo>
                  <a:lnTo>
                    <a:pt x="965737" y="1904999"/>
                  </a:lnTo>
                  <a:lnTo>
                    <a:pt x="966176" y="1955799"/>
                  </a:lnTo>
                  <a:lnTo>
                    <a:pt x="966314" y="1968499"/>
                  </a:lnTo>
                  <a:lnTo>
                    <a:pt x="966354" y="2095499"/>
                  </a:lnTo>
                  <a:lnTo>
                    <a:pt x="966354" y="101600"/>
                  </a:lnTo>
                  <a:close/>
                </a:path>
                <a:path w="1932939" h="2159000">
                  <a:moveTo>
                    <a:pt x="966354" y="76200"/>
                  </a:moveTo>
                  <a:lnTo>
                    <a:pt x="966354" y="1993899"/>
                  </a:lnTo>
                  <a:lnTo>
                    <a:pt x="966412" y="1968499"/>
                  </a:lnTo>
                  <a:lnTo>
                    <a:pt x="966971" y="1904999"/>
                  </a:lnTo>
                  <a:lnTo>
                    <a:pt x="967220" y="1879599"/>
                  </a:lnTo>
                  <a:lnTo>
                    <a:pt x="967307" y="1854199"/>
                  </a:lnTo>
                  <a:lnTo>
                    <a:pt x="966986" y="1828799"/>
                  </a:lnTo>
                  <a:lnTo>
                    <a:pt x="966743" y="1790699"/>
                  </a:lnTo>
                  <a:lnTo>
                    <a:pt x="966833" y="1777999"/>
                  </a:lnTo>
                  <a:lnTo>
                    <a:pt x="966990" y="1765299"/>
                  </a:lnTo>
                  <a:lnTo>
                    <a:pt x="967329" y="1752599"/>
                  </a:lnTo>
                  <a:lnTo>
                    <a:pt x="967753" y="1739899"/>
                  </a:lnTo>
                  <a:lnTo>
                    <a:pt x="968090" y="1739899"/>
                  </a:lnTo>
                  <a:lnTo>
                    <a:pt x="968494" y="1727199"/>
                  </a:lnTo>
                  <a:lnTo>
                    <a:pt x="969619" y="1701799"/>
                  </a:lnTo>
                  <a:lnTo>
                    <a:pt x="969929" y="1701799"/>
                  </a:lnTo>
                  <a:lnTo>
                    <a:pt x="970023" y="1689099"/>
                  </a:lnTo>
                  <a:lnTo>
                    <a:pt x="970226" y="1663699"/>
                  </a:lnTo>
                  <a:lnTo>
                    <a:pt x="970528" y="1663699"/>
                  </a:lnTo>
                  <a:lnTo>
                    <a:pt x="970766" y="1650999"/>
                  </a:lnTo>
                  <a:lnTo>
                    <a:pt x="971488" y="1650999"/>
                  </a:lnTo>
                  <a:lnTo>
                    <a:pt x="971990" y="1638299"/>
                  </a:lnTo>
                  <a:lnTo>
                    <a:pt x="973206" y="1638299"/>
                  </a:lnTo>
                  <a:lnTo>
                    <a:pt x="973915" y="1625599"/>
                  </a:lnTo>
                  <a:lnTo>
                    <a:pt x="975567" y="1625599"/>
                  </a:lnTo>
                  <a:lnTo>
                    <a:pt x="976493" y="1612899"/>
                  </a:lnTo>
                  <a:lnTo>
                    <a:pt x="978507" y="1612899"/>
                  </a:lnTo>
                  <a:lnTo>
                    <a:pt x="979592" y="1600199"/>
                  </a:lnTo>
                  <a:lnTo>
                    <a:pt x="981949" y="1600199"/>
                  </a:lnTo>
                  <a:lnTo>
                    <a:pt x="983205" y="1587499"/>
                  </a:lnTo>
                  <a:lnTo>
                    <a:pt x="985852" y="1587499"/>
                  </a:lnTo>
                  <a:lnTo>
                    <a:pt x="988636" y="1574799"/>
                  </a:lnTo>
                  <a:lnTo>
                    <a:pt x="992745" y="1562099"/>
                  </a:lnTo>
                  <a:lnTo>
                    <a:pt x="994032" y="1562099"/>
                  </a:lnTo>
                  <a:lnTo>
                    <a:pt x="995223" y="1549399"/>
                  </a:lnTo>
                  <a:lnTo>
                    <a:pt x="997356" y="1549399"/>
                  </a:lnTo>
                  <a:lnTo>
                    <a:pt x="998275" y="1536699"/>
                  </a:lnTo>
                  <a:lnTo>
                    <a:pt x="999103" y="1536699"/>
                  </a:lnTo>
                  <a:lnTo>
                    <a:pt x="1000680" y="1523999"/>
                  </a:lnTo>
                  <a:lnTo>
                    <a:pt x="1002524" y="1523999"/>
                  </a:lnTo>
                  <a:lnTo>
                    <a:pt x="1003695" y="1511299"/>
                  </a:lnTo>
                  <a:lnTo>
                    <a:pt x="1006791" y="1511299"/>
                  </a:lnTo>
                  <a:lnTo>
                    <a:pt x="1008795" y="1498599"/>
                  </a:lnTo>
                  <a:lnTo>
                    <a:pt x="1013840" y="1498599"/>
                  </a:lnTo>
                  <a:lnTo>
                    <a:pt x="1016823" y="1485899"/>
                  </a:lnTo>
                  <a:lnTo>
                    <a:pt x="1023692" y="1485899"/>
                  </a:lnTo>
                  <a:lnTo>
                    <a:pt x="1027449" y="1473199"/>
                  </a:lnTo>
                  <a:lnTo>
                    <a:pt x="1035541" y="1473199"/>
                  </a:lnTo>
                  <a:lnTo>
                    <a:pt x="1039777" y="1460499"/>
                  </a:lnTo>
                  <a:lnTo>
                    <a:pt x="1044101" y="1460499"/>
                  </a:lnTo>
                  <a:lnTo>
                    <a:pt x="1061679" y="1447799"/>
                  </a:lnTo>
                  <a:lnTo>
                    <a:pt x="1065879" y="1435099"/>
                  </a:lnTo>
                  <a:lnTo>
                    <a:pt x="1073858" y="1435099"/>
                  </a:lnTo>
                  <a:lnTo>
                    <a:pt x="1077696" y="1422399"/>
                  </a:lnTo>
                  <a:lnTo>
                    <a:pt x="1085191" y="1422399"/>
                  </a:lnTo>
                  <a:lnTo>
                    <a:pt x="1089094" y="1409699"/>
                  </a:lnTo>
                  <a:lnTo>
                    <a:pt x="1097956" y="1409699"/>
                  </a:lnTo>
                  <a:lnTo>
                    <a:pt x="1103159" y="1396999"/>
                  </a:lnTo>
                  <a:lnTo>
                    <a:pt x="1115692" y="1396999"/>
                  </a:lnTo>
                  <a:lnTo>
                    <a:pt x="1122977" y="1384299"/>
                  </a:lnTo>
                  <a:lnTo>
                    <a:pt x="1139379" y="1384299"/>
                  </a:lnTo>
                  <a:lnTo>
                    <a:pt x="1148279" y="1371599"/>
                  </a:lnTo>
                  <a:lnTo>
                    <a:pt x="1157461" y="1371599"/>
                  </a:lnTo>
                  <a:lnTo>
                    <a:pt x="1176040" y="1358899"/>
                  </a:lnTo>
                  <a:lnTo>
                    <a:pt x="1194074" y="1358899"/>
                  </a:lnTo>
                  <a:lnTo>
                    <a:pt x="1202692" y="1346199"/>
                  </a:lnTo>
                  <a:lnTo>
                    <a:pt x="1218869" y="1346199"/>
                  </a:lnTo>
                  <a:lnTo>
                    <a:pt x="1234090" y="1333499"/>
                  </a:lnTo>
                  <a:lnTo>
                    <a:pt x="1241520" y="1333499"/>
                  </a:lnTo>
                  <a:lnTo>
                    <a:pt x="1249027" y="1320799"/>
                  </a:lnTo>
                  <a:lnTo>
                    <a:pt x="1265066" y="1320799"/>
                  </a:lnTo>
                  <a:lnTo>
                    <a:pt x="1273891" y="1308099"/>
                  </a:lnTo>
                  <a:lnTo>
                    <a:pt x="1293741" y="1308099"/>
                  </a:lnTo>
                  <a:lnTo>
                    <a:pt x="1304933" y="1295399"/>
                  </a:lnTo>
                  <a:lnTo>
                    <a:pt x="1330080" y="1295399"/>
                  </a:lnTo>
                  <a:lnTo>
                    <a:pt x="1343902" y="1282699"/>
                  </a:lnTo>
                  <a:lnTo>
                    <a:pt x="1373276" y="1282699"/>
                  </a:lnTo>
                  <a:lnTo>
                    <a:pt x="1388744" y="1269999"/>
                  </a:lnTo>
                  <a:lnTo>
                    <a:pt x="1420610" y="1269999"/>
                  </a:lnTo>
                  <a:lnTo>
                    <a:pt x="1453358" y="1257299"/>
                  </a:lnTo>
                  <a:lnTo>
                    <a:pt x="1469949" y="1257299"/>
                  </a:lnTo>
                  <a:lnTo>
                    <a:pt x="1486657" y="1244599"/>
                  </a:lnTo>
                  <a:lnTo>
                    <a:pt x="1537798" y="1231899"/>
                  </a:lnTo>
                  <a:lnTo>
                    <a:pt x="1572235" y="1231899"/>
                  </a:lnTo>
                  <a:lnTo>
                    <a:pt x="1589143" y="1219199"/>
                  </a:lnTo>
                  <a:lnTo>
                    <a:pt x="1621543" y="1219199"/>
                  </a:lnTo>
                  <a:lnTo>
                    <a:pt x="1636782" y="1206499"/>
                  </a:lnTo>
                  <a:lnTo>
                    <a:pt x="1664931" y="1206499"/>
                  </a:lnTo>
                  <a:lnTo>
                    <a:pt x="1677984" y="1193799"/>
                  </a:lnTo>
                  <a:lnTo>
                    <a:pt x="1690583" y="1193799"/>
                  </a:lnTo>
                  <a:lnTo>
                    <a:pt x="1715340" y="1181099"/>
                  </a:lnTo>
                  <a:lnTo>
                    <a:pt x="1741041" y="1181099"/>
                  </a:lnTo>
                  <a:lnTo>
                    <a:pt x="1754441" y="1168399"/>
                  </a:lnTo>
                  <a:lnTo>
                    <a:pt x="1782314" y="1168399"/>
                  </a:lnTo>
                  <a:lnTo>
                    <a:pt x="1796234" y="1155699"/>
                  </a:lnTo>
                  <a:lnTo>
                    <a:pt x="1822850" y="1155699"/>
                  </a:lnTo>
                  <a:lnTo>
                    <a:pt x="1835133" y="1142999"/>
                  </a:lnTo>
                  <a:lnTo>
                    <a:pt x="1856610" y="1142999"/>
                  </a:lnTo>
                  <a:lnTo>
                    <a:pt x="1865839" y="1130299"/>
                  </a:lnTo>
                  <a:lnTo>
                    <a:pt x="1881229" y="1130299"/>
                  </a:lnTo>
                  <a:lnTo>
                    <a:pt x="1887716" y="1117599"/>
                  </a:lnTo>
                  <a:lnTo>
                    <a:pt x="1898543" y="1117599"/>
                  </a:lnTo>
                  <a:lnTo>
                    <a:pt x="1903149" y="1104899"/>
                  </a:lnTo>
                  <a:lnTo>
                    <a:pt x="1911354" y="1104899"/>
                  </a:lnTo>
                  <a:lnTo>
                    <a:pt x="1915140" y="1092199"/>
                  </a:lnTo>
                  <a:lnTo>
                    <a:pt x="1921779" y="1092199"/>
                  </a:lnTo>
                  <a:lnTo>
                    <a:pt x="1924735" y="1079499"/>
                  </a:lnTo>
                  <a:lnTo>
                    <a:pt x="1929744" y="1079499"/>
                  </a:lnTo>
                  <a:lnTo>
                    <a:pt x="1931548" y="1066799"/>
                  </a:lnTo>
                  <a:lnTo>
                    <a:pt x="1932709" y="1066799"/>
                  </a:lnTo>
                  <a:lnTo>
                    <a:pt x="1931630" y="1054099"/>
                  </a:lnTo>
                  <a:lnTo>
                    <a:pt x="1925727" y="1054099"/>
                  </a:lnTo>
                  <a:lnTo>
                    <a:pt x="1920856" y="1041399"/>
                  </a:lnTo>
                  <a:lnTo>
                    <a:pt x="1907646" y="1041399"/>
                  </a:lnTo>
                  <a:lnTo>
                    <a:pt x="1899620" y="1028699"/>
                  </a:lnTo>
                  <a:lnTo>
                    <a:pt x="1882044" y="1028699"/>
                  </a:lnTo>
                  <a:lnTo>
                    <a:pt x="1872960" y="1015999"/>
                  </a:lnTo>
                  <a:lnTo>
                    <a:pt x="1855461" y="1015999"/>
                  </a:lnTo>
                  <a:lnTo>
                    <a:pt x="1847090" y="1003299"/>
                  </a:lnTo>
                  <a:lnTo>
                    <a:pt x="1831592" y="1003299"/>
                  </a:lnTo>
                  <a:lnTo>
                    <a:pt x="1824383" y="990599"/>
                  </a:lnTo>
                  <a:lnTo>
                    <a:pt x="1810030" y="990599"/>
                  </a:lnTo>
                  <a:lnTo>
                    <a:pt x="1802478" y="977899"/>
                  </a:lnTo>
                  <a:lnTo>
                    <a:pt x="1786075" y="977899"/>
                  </a:lnTo>
                  <a:lnTo>
                    <a:pt x="1776913" y="965199"/>
                  </a:lnTo>
                  <a:lnTo>
                    <a:pt x="1755959" y="965199"/>
                  </a:lnTo>
                  <a:lnTo>
                    <a:pt x="1744340" y="952499"/>
                  </a:lnTo>
                  <a:lnTo>
                    <a:pt x="1719643" y="952499"/>
                  </a:lnTo>
                  <a:lnTo>
                    <a:pt x="1694103" y="939799"/>
                  </a:lnTo>
                  <a:lnTo>
                    <a:pt x="1681466" y="939799"/>
                  </a:lnTo>
                  <a:lnTo>
                    <a:pt x="1669102" y="927099"/>
                  </a:lnTo>
                  <a:lnTo>
                    <a:pt x="1657001" y="927099"/>
                  </a:lnTo>
                  <a:lnTo>
                    <a:pt x="1621584" y="914399"/>
                  </a:lnTo>
                  <a:lnTo>
                    <a:pt x="1609490" y="914399"/>
                  </a:lnTo>
                  <a:lnTo>
                    <a:pt x="1596813" y="901699"/>
                  </a:lnTo>
                  <a:lnTo>
                    <a:pt x="1569548" y="901699"/>
                  </a:lnTo>
                  <a:lnTo>
                    <a:pt x="1554876" y="888999"/>
                  </a:lnTo>
                  <a:lnTo>
                    <a:pt x="1523937" y="888999"/>
                  </a:lnTo>
                  <a:lnTo>
                    <a:pt x="1492274" y="876299"/>
                  </a:lnTo>
                  <a:lnTo>
                    <a:pt x="1476758" y="876299"/>
                  </a:lnTo>
                  <a:lnTo>
                    <a:pt x="1461788" y="863599"/>
                  </a:lnTo>
                  <a:lnTo>
                    <a:pt x="1433934" y="863599"/>
                  </a:lnTo>
                  <a:lnTo>
                    <a:pt x="1421060" y="850899"/>
                  </a:lnTo>
                  <a:lnTo>
                    <a:pt x="1397080" y="850899"/>
                  </a:lnTo>
                  <a:lnTo>
                    <a:pt x="1385791" y="838199"/>
                  </a:lnTo>
                  <a:lnTo>
                    <a:pt x="1374722" y="838199"/>
                  </a:lnTo>
                  <a:lnTo>
                    <a:pt x="1352236" y="825499"/>
                  </a:lnTo>
                  <a:lnTo>
                    <a:pt x="1329104" y="825499"/>
                  </a:lnTo>
                  <a:lnTo>
                    <a:pt x="1293571" y="812799"/>
                  </a:lnTo>
                  <a:lnTo>
                    <a:pt x="1281877" y="800099"/>
                  </a:lnTo>
                  <a:lnTo>
                    <a:pt x="1259596" y="800099"/>
                  </a:lnTo>
                  <a:lnTo>
                    <a:pt x="1249075" y="787399"/>
                  </a:lnTo>
                  <a:lnTo>
                    <a:pt x="1229437" y="787399"/>
                  </a:lnTo>
                  <a:lnTo>
                    <a:pt x="1220275" y="774699"/>
                  </a:lnTo>
                  <a:lnTo>
                    <a:pt x="1202912" y="774699"/>
                  </a:lnTo>
                  <a:lnTo>
                    <a:pt x="1194621" y="761999"/>
                  </a:lnTo>
                  <a:lnTo>
                    <a:pt x="1178453" y="761999"/>
                  </a:lnTo>
                  <a:lnTo>
                    <a:pt x="1170627" y="749299"/>
                  </a:lnTo>
                  <a:lnTo>
                    <a:pt x="1155461" y="749299"/>
                  </a:lnTo>
                  <a:lnTo>
                    <a:pt x="1148168" y="736599"/>
                  </a:lnTo>
                  <a:lnTo>
                    <a:pt x="1134334" y="736599"/>
                  </a:lnTo>
                  <a:lnTo>
                    <a:pt x="1127772" y="723899"/>
                  </a:lnTo>
                  <a:lnTo>
                    <a:pt x="1115410" y="723899"/>
                  </a:lnTo>
                  <a:lnTo>
                    <a:pt x="1109519" y="711199"/>
                  </a:lnTo>
                  <a:lnTo>
                    <a:pt x="1098226" y="711199"/>
                  </a:lnTo>
                  <a:lnTo>
                    <a:pt x="1081918" y="698499"/>
                  </a:lnTo>
                  <a:lnTo>
                    <a:pt x="1071292" y="685799"/>
                  </a:lnTo>
                  <a:lnTo>
                    <a:pt x="1066088" y="685799"/>
                  </a:lnTo>
                  <a:lnTo>
                    <a:pt x="1060969" y="673099"/>
                  </a:lnTo>
                  <a:lnTo>
                    <a:pt x="1051287" y="673099"/>
                  </a:lnTo>
                  <a:lnTo>
                    <a:pt x="1046761" y="660399"/>
                  </a:lnTo>
                  <a:lnTo>
                    <a:pt x="1038599" y="660399"/>
                  </a:lnTo>
                  <a:lnTo>
                    <a:pt x="1034908" y="647699"/>
                  </a:lnTo>
                  <a:lnTo>
                    <a:pt x="1028328" y="647699"/>
                  </a:lnTo>
                  <a:lnTo>
                    <a:pt x="1025366" y="634999"/>
                  </a:lnTo>
                  <a:lnTo>
                    <a:pt x="1020042" y="634999"/>
                  </a:lnTo>
                  <a:lnTo>
                    <a:pt x="1017665" y="622299"/>
                  </a:lnTo>
                  <a:lnTo>
                    <a:pt x="1013474" y="622299"/>
                  </a:lnTo>
                  <a:lnTo>
                    <a:pt x="1011614" y="609599"/>
                  </a:lnTo>
                  <a:lnTo>
                    <a:pt x="1008300" y="609599"/>
                  </a:lnTo>
                  <a:lnTo>
                    <a:pt x="1006809" y="596900"/>
                  </a:lnTo>
                  <a:lnTo>
                    <a:pt x="1005380" y="596900"/>
                  </a:lnTo>
                  <a:lnTo>
                    <a:pt x="1002628" y="584200"/>
                  </a:lnTo>
                  <a:lnTo>
                    <a:pt x="1001287" y="584200"/>
                  </a:lnTo>
                  <a:lnTo>
                    <a:pt x="994490" y="558800"/>
                  </a:lnTo>
                  <a:lnTo>
                    <a:pt x="993173" y="558800"/>
                  </a:lnTo>
                  <a:lnTo>
                    <a:pt x="990682" y="546100"/>
                  </a:lnTo>
                  <a:lnTo>
                    <a:pt x="988362" y="546100"/>
                  </a:lnTo>
                  <a:lnTo>
                    <a:pt x="987266" y="533400"/>
                  </a:lnTo>
                  <a:lnTo>
                    <a:pt x="985242" y="533400"/>
                  </a:lnTo>
                  <a:lnTo>
                    <a:pt x="984315" y="520700"/>
                  </a:lnTo>
                  <a:lnTo>
                    <a:pt x="982650" y="520700"/>
                  </a:lnTo>
                  <a:lnTo>
                    <a:pt x="981900" y="508000"/>
                  </a:lnTo>
                  <a:lnTo>
                    <a:pt x="980628" y="508000"/>
                  </a:lnTo>
                  <a:lnTo>
                    <a:pt x="980103" y="495300"/>
                  </a:lnTo>
                  <a:lnTo>
                    <a:pt x="979352" y="495300"/>
                  </a:lnTo>
                  <a:lnTo>
                    <a:pt x="979106" y="482600"/>
                  </a:lnTo>
                  <a:lnTo>
                    <a:pt x="978852" y="482600"/>
                  </a:lnTo>
                  <a:lnTo>
                    <a:pt x="978760" y="457200"/>
                  </a:lnTo>
                  <a:lnTo>
                    <a:pt x="978419" y="457200"/>
                  </a:lnTo>
                  <a:lnTo>
                    <a:pt x="978099" y="444500"/>
                  </a:lnTo>
                  <a:lnTo>
                    <a:pt x="977156" y="444500"/>
                  </a:lnTo>
                  <a:lnTo>
                    <a:pt x="976560" y="431800"/>
                  </a:lnTo>
                  <a:lnTo>
                    <a:pt x="975913" y="431800"/>
                  </a:lnTo>
                  <a:lnTo>
                    <a:pt x="973897" y="419100"/>
                  </a:lnTo>
                  <a:lnTo>
                    <a:pt x="973287" y="419100"/>
                  </a:lnTo>
                  <a:lnTo>
                    <a:pt x="972710" y="406400"/>
                  </a:lnTo>
                  <a:lnTo>
                    <a:pt x="971732" y="406400"/>
                  </a:lnTo>
                  <a:lnTo>
                    <a:pt x="971320" y="393700"/>
                  </a:lnTo>
                  <a:lnTo>
                    <a:pt x="970638" y="393700"/>
                  </a:lnTo>
                  <a:lnTo>
                    <a:pt x="970375" y="381000"/>
                  </a:lnTo>
                  <a:lnTo>
                    <a:pt x="969966" y="381000"/>
                  </a:lnTo>
                  <a:lnTo>
                    <a:pt x="969828" y="368300"/>
                  </a:lnTo>
                  <a:lnTo>
                    <a:pt x="969661" y="368300"/>
                  </a:lnTo>
                  <a:lnTo>
                    <a:pt x="969638" y="342900"/>
                  </a:lnTo>
                  <a:lnTo>
                    <a:pt x="969887" y="330200"/>
                  </a:lnTo>
                  <a:lnTo>
                    <a:pt x="969937" y="317500"/>
                  </a:lnTo>
                  <a:lnTo>
                    <a:pt x="969891" y="304800"/>
                  </a:lnTo>
                  <a:lnTo>
                    <a:pt x="969675" y="304800"/>
                  </a:lnTo>
                  <a:lnTo>
                    <a:pt x="969511" y="292100"/>
                  </a:lnTo>
                  <a:lnTo>
                    <a:pt x="968733" y="279400"/>
                  </a:lnTo>
                  <a:lnTo>
                    <a:pt x="968584" y="279400"/>
                  </a:lnTo>
                  <a:lnTo>
                    <a:pt x="968471" y="266700"/>
                  </a:lnTo>
                  <a:lnTo>
                    <a:pt x="968414" y="254000"/>
                  </a:lnTo>
                  <a:lnTo>
                    <a:pt x="968569" y="241300"/>
                  </a:lnTo>
                  <a:lnTo>
                    <a:pt x="968541" y="228600"/>
                  </a:lnTo>
                  <a:lnTo>
                    <a:pt x="968314" y="228600"/>
                  </a:lnTo>
                  <a:lnTo>
                    <a:pt x="968145" y="215900"/>
                  </a:lnTo>
                  <a:lnTo>
                    <a:pt x="967583" y="203200"/>
                  </a:lnTo>
                  <a:lnTo>
                    <a:pt x="967258" y="203200"/>
                  </a:lnTo>
                  <a:lnTo>
                    <a:pt x="967035" y="190500"/>
                  </a:lnTo>
                  <a:lnTo>
                    <a:pt x="966894" y="177800"/>
                  </a:lnTo>
                  <a:lnTo>
                    <a:pt x="966532" y="152400"/>
                  </a:lnTo>
                  <a:lnTo>
                    <a:pt x="966463" y="139700"/>
                  </a:lnTo>
                  <a:lnTo>
                    <a:pt x="966354" y="76200"/>
                  </a:lnTo>
                  <a:close/>
                </a:path>
                <a:path w="1932939" h="2159000">
                  <a:moveTo>
                    <a:pt x="966354" y="0"/>
                  </a:moveTo>
                  <a:lnTo>
                    <a:pt x="965650" y="0"/>
                  </a:lnTo>
                  <a:lnTo>
                    <a:pt x="965737" y="12700"/>
                  </a:lnTo>
                  <a:lnTo>
                    <a:pt x="966216" y="38100"/>
                  </a:lnTo>
                  <a:lnTo>
                    <a:pt x="966310" y="50800"/>
                  </a:lnTo>
                  <a:lnTo>
                    <a:pt x="966354" y="101600"/>
                  </a:lnTo>
                  <a:lnTo>
                    <a:pt x="966354" y="0"/>
                  </a:lnTo>
                  <a:close/>
                </a:path>
                <a:path w="1932939" h="2159000">
                  <a:moveTo>
                    <a:pt x="967058" y="0"/>
                  </a:moveTo>
                  <a:lnTo>
                    <a:pt x="966354" y="0"/>
                  </a:lnTo>
                  <a:lnTo>
                    <a:pt x="966354" y="76200"/>
                  </a:lnTo>
                  <a:lnTo>
                    <a:pt x="966421" y="50800"/>
                  </a:lnTo>
                  <a:lnTo>
                    <a:pt x="966543" y="38100"/>
                  </a:lnTo>
                  <a:lnTo>
                    <a:pt x="966971" y="12700"/>
                  </a:lnTo>
                  <a:lnTo>
                    <a:pt x="967058" y="0"/>
                  </a:lnTo>
                  <a:close/>
                </a:path>
              </a:pathLst>
            </a:custGeom>
            <a:solidFill>
              <a:srgbClr val="1F77B3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2" name="bg object 17">
              <a:extLst>
                <a:ext uri="{FF2B5EF4-FFF2-40B4-BE49-F238E27FC236}">
                  <a16:creationId xmlns:a16="http://schemas.microsoft.com/office/drawing/2014/main" id="{75803161-0ED8-9982-CBF4-FE90ADBC8368}"/>
                </a:ext>
              </a:extLst>
            </p:cNvPr>
            <p:cNvSpPr/>
            <p:nvPr/>
          </p:nvSpPr>
          <p:spPr>
            <a:xfrm>
              <a:off x="9251950" y="10657331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3" name="bg object 18">
              <a:extLst>
                <a:ext uri="{FF2B5EF4-FFF2-40B4-BE49-F238E27FC236}">
                  <a16:creationId xmlns:a16="http://schemas.microsoft.com/office/drawing/2014/main" id="{E64A01C3-A006-5FB9-233C-A5B845418622}"/>
                </a:ext>
              </a:extLst>
            </p:cNvPr>
            <p:cNvSpPr/>
            <p:nvPr/>
          </p:nvSpPr>
          <p:spPr>
            <a:xfrm>
              <a:off x="9251950" y="10657331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4" name="bg object 19">
              <a:extLst>
                <a:ext uri="{FF2B5EF4-FFF2-40B4-BE49-F238E27FC236}">
                  <a16:creationId xmlns:a16="http://schemas.microsoft.com/office/drawing/2014/main" id="{1E69ABC0-0457-0FBC-9F78-78145DECB33F}"/>
                </a:ext>
              </a:extLst>
            </p:cNvPr>
            <p:cNvSpPr/>
            <p:nvPr/>
          </p:nvSpPr>
          <p:spPr>
            <a:xfrm>
              <a:off x="9251950" y="10249631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5" name="bg object 20">
              <a:extLst>
                <a:ext uri="{FF2B5EF4-FFF2-40B4-BE49-F238E27FC236}">
                  <a16:creationId xmlns:a16="http://schemas.microsoft.com/office/drawing/2014/main" id="{AA5E0C98-B714-8064-69EF-1E8672F209C9}"/>
                </a:ext>
              </a:extLst>
            </p:cNvPr>
            <p:cNvSpPr/>
            <p:nvPr/>
          </p:nvSpPr>
          <p:spPr>
            <a:xfrm>
              <a:off x="9251950" y="10249631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6" name="bg object 21">
              <a:extLst>
                <a:ext uri="{FF2B5EF4-FFF2-40B4-BE49-F238E27FC236}">
                  <a16:creationId xmlns:a16="http://schemas.microsoft.com/office/drawing/2014/main" id="{0589A605-07BD-2CF1-CD30-4BAA7FC076EE}"/>
                </a:ext>
              </a:extLst>
            </p:cNvPr>
            <p:cNvSpPr/>
            <p:nvPr/>
          </p:nvSpPr>
          <p:spPr>
            <a:xfrm>
              <a:off x="9251950" y="9841932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7" name="bg object 22">
              <a:extLst>
                <a:ext uri="{FF2B5EF4-FFF2-40B4-BE49-F238E27FC236}">
                  <a16:creationId xmlns:a16="http://schemas.microsoft.com/office/drawing/2014/main" id="{CAAD5B24-3487-8C5D-105B-25501F0A156F}"/>
                </a:ext>
              </a:extLst>
            </p:cNvPr>
            <p:cNvSpPr/>
            <p:nvPr/>
          </p:nvSpPr>
          <p:spPr>
            <a:xfrm>
              <a:off x="9251950" y="9841932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8" name="bg object 23">
              <a:extLst>
                <a:ext uri="{FF2B5EF4-FFF2-40B4-BE49-F238E27FC236}">
                  <a16:creationId xmlns:a16="http://schemas.microsoft.com/office/drawing/2014/main" id="{AFE91931-3962-F845-AC9E-D06CD0F43894}"/>
                </a:ext>
              </a:extLst>
            </p:cNvPr>
            <p:cNvSpPr/>
            <p:nvPr/>
          </p:nvSpPr>
          <p:spPr>
            <a:xfrm>
              <a:off x="9251950" y="943423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9" name="bg object 24">
              <a:extLst>
                <a:ext uri="{FF2B5EF4-FFF2-40B4-BE49-F238E27FC236}">
                  <a16:creationId xmlns:a16="http://schemas.microsoft.com/office/drawing/2014/main" id="{0F725708-4275-79A0-F3A2-31E71DE519AA}"/>
                </a:ext>
              </a:extLst>
            </p:cNvPr>
            <p:cNvSpPr/>
            <p:nvPr/>
          </p:nvSpPr>
          <p:spPr>
            <a:xfrm>
              <a:off x="9251950" y="943423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0" name="bg object 25">
              <a:extLst>
                <a:ext uri="{FF2B5EF4-FFF2-40B4-BE49-F238E27FC236}">
                  <a16:creationId xmlns:a16="http://schemas.microsoft.com/office/drawing/2014/main" id="{92613247-DAEA-C9D7-03BF-1B140FBDBE78}"/>
                </a:ext>
              </a:extLst>
            </p:cNvPr>
            <p:cNvSpPr/>
            <p:nvPr/>
          </p:nvSpPr>
          <p:spPr>
            <a:xfrm>
              <a:off x="9251950" y="9026534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1" name="bg object 26">
              <a:extLst>
                <a:ext uri="{FF2B5EF4-FFF2-40B4-BE49-F238E27FC236}">
                  <a16:creationId xmlns:a16="http://schemas.microsoft.com/office/drawing/2014/main" id="{AA50B47B-1D0F-C98F-2C5C-3861ED416DD4}"/>
                </a:ext>
              </a:extLst>
            </p:cNvPr>
            <p:cNvSpPr/>
            <p:nvPr/>
          </p:nvSpPr>
          <p:spPr>
            <a:xfrm>
              <a:off x="9251950" y="9026534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2" name="bg object 27">
              <a:extLst>
                <a:ext uri="{FF2B5EF4-FFF2-40B4-BE49-F238E27FC236}">
                  <a16:creationId xmlns:a16="http://schemas.microsoft.com/office/drawing/2014/main" id="{5853A73F-E1C7-6E56-0DE8-18732FF24E5F}"/>
                </a:ext>
              </a:extLst>
            </p:cNvPr>
            <p:cNvSpPr/>
            <p:nvPr/>
          </p:nvSpPr>
          <p:spPr>
            <a:xfrm>
              <a:off x="9251950" y="861883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3" name="bg object 28">
              <a:extLst>
                <a:ext uri="{FF2B5EF4-FFF2-40B4-BE49-F238E27FC236}">
                  <a16:creationId xmlns:a16="http://schemas.microsoft.com/office/drawing/2014/main" id="{D8BA5C11-E600-7B65-0E9B-68612257A6C7}"/>
                </a:ext>
              </a:extLst>
            </p:cNvPr>
            <p:cNvSpPr/>
            <p:nvPr/>
          </p:nvSpPr>
          <p:spPr>
            <a:xfrm>
              <a:off x="9251950" y="861883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4" name="bg object 29">
              <a:extLst>
                <a:ext uri="{FF2B5EF4-FFF2-40B4-BE49-F238E27FC236}">
                  <a16:creationId xmlns:a16="http://schemas.microsoft.com/office/drawing/2014/main" id="{3B817DD8-0C43-D8EE-45E3-220E19F42259}"/>
                </a:ext>
              </a:extLst>
            </p:cNvPr>
            <p:cNvSpPr/>
            <p:nvPr/>
          </p:nvSpPr>
          <p:spPr>
            <a:xfrm>
              <a:off x="9251950" y="8211136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5" name="bg object 30">
              <a:extLst>
                <a:ext uri="{FF2B5EF4-FFF2-40B4-BE49-F238E27FC236}">
                  <a16:creationId xmlns:a16="http://schemas.microsoft.com/office/drawing/2014/main" id="{6838F7B3-2CA7-EDC9-91A8-21BE087D2589}"/>
                </a:ext>
              </a:extLst>
            </p:cNvPr>
            <p:cNvSpPr/>
            <p:nvPr/>
          </p:nvSpPr>
          <p:spPr>
            <a:xfrm>
              <a:off x="9251950" y="8211136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6" name="bg object 31">
              <a:extLst>
                <a:ext uri="{FF2B5EF4-FFF2-40B4-BE49-F238E27FC236}">
                  <a16:creationId xmlns:a16="http://schemas.microsoft.com/office/drawing/2014/main" id="{3FF918BB-512B-ED3C-0557-0BD85CD8B31A}"/>
                </a:ext>
              </a:extLst>
            </p:cNvPr>
            <p:cNvSpPr/>
            <p:nvPr/>
          </p:nvSpPr>
          <p:spPr>
            <a:xfrm>
              <a:off x="9251950" y="7803436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7" name="bg object 32">
              <a:extLst>
                <a:ext uri="{FF2B5EF4-FFF2-40B4-BE49-F238E27FC236}">
                  <a16:creationId xmlns:a16="http://schemas.microsoft.com/office/drawing/2014/main" id="{A620720B-572F-1AA0-7B08-964064E86F8A}"/>
                </a:ext>
              </a:extLst>
            </p:cNvPr>
            <p:cNvSpPr/>
            <p:nvPr/>
          </p:nvSpPr>
          <p:spPr>
            <a:xfrm>
              <a:off x="9251950" y="7803436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8" name="bg object 33">
              <a:extLst>
                <a:ext uri="{FF2B5EF4-FFF2-40B4-BE49-F238E27FC236}">
                  <a16:creationId xmlns:a16="http://schemas.microsoft.com/office/drawing/2014/main" id="{B62A484B-4BDE-8A31-F88A-523DA63C8009}"/>
                </a:ext>
              </a:extLst>
            </p:cNvPr>
            <p:cNvSpPr/>
            <p:nvPr/>
          </p:nvSpPr>
          <p:spPr>
            <a:xfrm>
              <a:off x="9251950" y="739573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9" name="bg object 34">
              <a:extLst>
                <a:ext uri="{FF2B5EF4-FFF2-40B4-BE49-F238E27FC236}">
                  <a16:creationId xmlns:a16="http://schemas.microsoft.com/office/drawing/2014/main" id="{7D52337D-5332-1431-2852-A88893DECF38}"/>
                </a:ext>
              </a:extLst>
            </p:cNvPr>
            <p:cNvSpPr/>
            <p:nvPr/>
          </p:nvSpPr>
          <p:spPr>
            <a:xfrm>
              <a:off x="9251950" y="739573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0" name="bg object 35">
              <a:extLst>
                <a:ext uri="{FF2B5EF4-FFF2-40B4-BE49-F238E27FC236}">
                  <a16:creationId xmlns:a16="http://schemas.microsoft.com/office/drawing/2014/main" id="{095586E6-9B7B-EA7A-D7E2-C0F118C421B4}"/>
                </a:ext>
              </a:extLst>
            </p:cNvPr>
            <p:cNvSpPr/>
            <p:nvPr/>
          </p:nvSpPr>
          <p:spPr>
            <a:xfrm>
              <a:off x="9296400" y="7386590"/>
              <a:ext cx="4251960" cy="3520440"/>
            </a:xfrm>
            <a:custGeom>
              <a:avLst/>
              <a:gdLst/>
              <a:ahLst/>
              <a:cxnLst/>
              <a:rect l="l" t="t" r="r" b="b"/>
              <a:pathLst>
                <a:path w="4251960" h="3520440">
                  <a:moveTo>
                    <a:pt x="0" y="3520440"/>
                  </a:moveTo>
                  <a:lnTo>
                    <a:pt x="0" y="0"/>
                  </a:lnTo>
                </a:path>
                <a:path w="4251960" h="3520440">
                  <a:moveTo>
                    <a:pt x="0" y="3520440"/>
                  </a:moveTo>
                  <a:lnTo>
                    <a:pt x="2125980" y="3520440"/>
                  </a:lnTo>
                </a:path>
                <a:path w="4251960" h="3520440">
                  <a:moveTo>
                    <a:pt x="2125980" y="3520440"/>
                  </a:moveTo>
                  <a:lnTo>
                    <a:pt x="2125980" y="0"/>
                  </a:lnTo>
                </a:path>
                <a:path w="4251960" h="3520440">
                  <a:moveTo>
                    <a:pt x="2125980" y="3520440"/>
                  </a:moveTo>
                  <a:lnTo>
                    <a:pt x="4251960" y="352044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83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</TotalTime>
  <Words>129</Words>
  <Application>Microsoft Office PowerPoint</Application>
  <PresentationFormat>自定义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DejaVu Sans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晚坷 潘</dc:creator>
  <cp:lastModifiedBy>晚坷 潘</cp:lastModifiedBy>
  <cp:revision>4</cp:revision>
  <dcterms:created xsi:type="dcterms:W3CDTF">2023-09-18T15:37:18Z</dcterms:created>
  <dcterms:modified xsi:type="dcterms:W3CDTF">2023-09-18T16:40:44Z</dcterms:modified>
</cp:coreProperties>
</file>