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</p:sldIdLst>
  <p:sldSz cx="9359900" cy="6011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32A"/>
    <a:srgbClr val="E3E6EB"/>
    <a:srgbClr val="E492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48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9988" y="983886"/>
            <a:ext cx="7019925" cy="2093019"/>
          </a:xfrm>
        </p:spPr>
        <p:txBody>
          <a:bodyPr anchor="b"/>
          <a:lstStyle>
            <a:lvl1pPr algn="ctr">
              <a:defRPr sz="460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988" y="3157620"/>
            <a:ext cx="7019925" cy="1451475"/>
          </a:xfrm>
        </p:spPr>
        <p:txBody>
          <a:bodyPr/>
          <a:lstStyle>
            <a:lvl1pPr marL="0" indent="0" algn="ctr">
              <a:buNone/>
              <a:defRPr sz="1842"/>
            </a:lvl1pPr>
            <a:lvl2pPr marL="350992" indent="0" algn="ctr">
              <a:buNone/>
              <a:defRPr sz="1535"/>
            </a:lvl2pPr>
            <a:lvl3pPr marL="701985" indent="0" algn="ctr">
              <a:buNone/>
              <a:defRPr sz="1382"/>
            </a:lvl3pPr>
            <a:lvl4pPr marL="1052977" indent="0" algn="ctr">
              <a:buNone/>
              <a:defRPr sz="1228"/>
            </a:lvl4pPr>
            <a:lvl5pPr marL="1403970" indent="0" algn="ctr">
              <a:buNone/>
              <a:defRPr sz="1228"/>
            </a:lvl5pPr>
            <a:lvl6pPr marL="1754962" indent="0" algn="ctr">
              <a:buNone/>
              <a:defRPr sz="1228"/>
            </a:lvl6pPr>
            <a:lvl7pPr marL="2105955" indent="0" algn="ctr">
              <a:buNone/>
              <a:defRPr sz="1228"/>
            </a:lvl7pPr>
            <a:lvl8pPr marL="2456947" indent="0" algn="ctr">
              <a:buNone/>
              <a:defRPr sz="1228"/>
            </a:lvl8pPr>
            <a:lvl9pPr marL="2807940" indent="0" algn="ctr">
              <a:buNone/>
              <a:defRPr sz="122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CED-97CC-4CD9-85E2-5F9F3771F643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2444-C410-4BC3-B772-12E957D32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787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CED-97CC-4CD9-85E2-5F9F3771F643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2444-C410-4BC3-B772-12E957D32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98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8179" y="320076"/>
            <a:ext cx="2018228" cy="509477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493" y="320076"/>
            <a:ext cx="5937687" cy="509477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CED-97CC-4CD9-85E2-5F9F3771F643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2444-C410-4BC3-B772-12E957D32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704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CED-97CC-4CD9-85E2-5F9F3771F643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2444-C410-4BC3-B772-12E957D32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91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18" y="1498792"/>
            <a:ext cx="8072914" cy="2500768"/>
          </a:xfrm>
        </p:spPr>
        <p:txBody>
          <a:bodyPr anchor="b"/>
          <a:lstStyle>
            <a:lvl1pPr>
              <a:defRPr sz="460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618" y="4023217"/>
            <a:ext cx="8072914" cy="1315095"/>
          </a:xfrm>
        </p:spPr>
        <p:txBody>
          <a:bodyPr/>
          <a:lstStyle>
            <a:lvl1pPr marL="0" indent="0">
              <a:buNone/>
              <a:defRPr sz="1842">
                <a:solidFill>
                  <a:schemeClr val="tx1">
                    <a:tint val="75000"/>
                  </a:schemeClr>
                </a:solidFill>
              </a:defRPr>
            </a:lvl1pPr>
            <a:lvl2pPr marL="350992" indent="0">
              <a:buNone/>
              <a:defRPr sz="1535">
                <a:solidFill>
                  <a:schemeClr val="tx1">
                    <a:tint val="75000"/>
                  </a:schemeClr>
                </a:solidFill>
              </a:defRPr>
            </a:lvl2pPr>
            <a:lvl3pPr marL="701985" indent="0">
              <a:buNone/>
              <a:defRPr sz="1382">
                <a:solidFill>
                  <a:schemeClr val="tx1">
                    <a:tint val="75000"/>
                  </a:schemeClr>
                </a:solidFill>
              </a:defRPr>
            </a:lvl3pPr>
            <a:lvl4pPr marL="105297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4pPr>
            <a:lvl5pPr marL="1403970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5pPr>
            <a:lvl6pPr marL="1754962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6pPr>
            <a:lvl7pPr marL="2105955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7pPr>
            <a:lvl8pPr marL="245694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8pPr>
            <a:lvl9pPr marL="2807940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CED-97CC-4CD9-85E2-5F9F3771F643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2444-C410-4BC3-B772-12E957D32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98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493" y="1600380"/>
            <a:ext cx="3977958" cy="38144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449" y="1600380"/>
            <a:ext cx="3977958" cy="38144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CED-97CC-4CD9-85E2-5F9F3771F643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2444-C410-4BC3-B772-12E957D32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23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320076"/>
            <a:ext cx="8072914" cy="11620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713" y="1473742"/>
            <a:ext cx="3959676" cy="722258"/>
          </a:xfrm>
        </p:spPr>
        <p:txBody>
          <a:bodyPr anchor="b"/>
          <a:lstStyle>
            <a:lvl1pPr marL="0" indent="0">
              <a:buNone/>
              <a:defRPr sz="1842" b="1"/>
            </a:lvl1pPr>
            <a:lvl2pPr marL="350992" indent="0">
              <a:buNone/>
              <a:defRPr sz="1535" b="1"/>
            </a:lvl2pPr>
            <a:lvl3pPr marL="701985" indent="0">
              <a:buNone/>
              <a:defRPr sz="1382" b="1"/>
            </a:lvl3pPr>
            <a:lvl4pPr marL="1052977" indent="0">
              <a:buNone/>
              <a:defRPr sz="1228" b="1"/>
            </a:lvl4pPr>
            <a:lvl5pPr marL="1403970" indent="0">
              <a:buNone/>
              <a:defRPr sz="1228" b="1"/>
            </a:lvl5pPr>
            <a:lvl6pPr marL="1754962" indent="0">
              <a:buNone/>
              <a:defRPr sz="1228" b="1"/>
            </a:lvl6pPr>
            <a:lvl7pPr marL="2105955" indent="0">
              <a:buNone/>
              <a:defRPr sz="1228" b="1"/>
            </a:lvl7pPr>
            <a:lvl8pPr marL="2456947" indent="0">
              <a:buNone/>
              <a:defRPr sz="1228" b="1"/>
            </a:lvl8pPr>
            <a:lvl9pPr marL="2807940" indent="0">
              <a:buNone/>
              <a:defRPr sz="122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713" y="2196000"/>
            <a:ext cx="3959676" cy="32299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8449" y="1473742"/>
            <a:ext cx="3979177" cy="722258"/>
          </a:xfrm>
        </p:spPr>
        <p:txBody>
          <a:bodyPr anchor="b"/>
          <a:lstStyle>
            <a:lvl1pPr marL="0" indent="0">
              <a:buNone/>
              <a:defRPr sz="1842" b="1"/>
            </a:lvl1pPr>
            <a:lvl2pPr marL="350992" indent="0">
              <a:buNone/>
              <a:defRPr sz="1535" b="1"/>
            </a:lvl2pPr>
            <a:lvl3pPr marL="701985" indent="0">
              <a:buNone/>
              <a:defRPr sz="1382" b="1"/>
            </a:lvl3pPr>
            <a:lvl4pPr marL="1052977" indent="0">
              <a:buNone/>
              <a:defRPr sz="1228" b="1"/>
            </a:lvl4pPr>
            <a:lvl5pPr marL="1403970" indent="0">
              <a:buNone/>
              <a:defRPr sz="1228" b="1"/>
            </a:lvl5pPr>
            <a:lvl6pPr marL="1754962" indent="0">
              <a:buNone/>
              <a:defRPr sz="1228" b="1"/>
            </a:lvl6pPr>
            <a:lvl7pPr marL="2105955" indent="0">
              <a:buNone/>
              <a:defRPr sz="1228" b="1"/>
            </a:lvl7pPr>
            <a:lvl8pPr marL="2456947" indent="0">
              <a:buNone/>
              <a:defRPr sz="1228" b="1"/>
            </a:lvl8pPr>
            <a:lvl9pPr marL="2807940" indent="0">
              <a:buNone/>
              <a:defRPr sz="122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8449" y="2196000"/>
            <a:ext cx="3979177" cy="32299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CED-97CC-4CD9-85E2-5F9F3771F643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2444-C410-4BC3-B772-12E957D32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678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CED-97CC-4CD9-85E2-5F9F3771F643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2444-C410-4BC3-B772-12E957D32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058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CED-97CC-4CD9-85E2-5F9F3771F643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2444-C410-4BC3-B772-12E957D32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02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3" y="400791"/>
            <a:ext cx="3018811" cy="1402768"/>
          </a:xfrm>
        </p:spPr>
        <p:txBody>
          <a:bodyPr anchor="b"/>
          <a:lstStyle>
            <a:lvl1pPr>
              <a:defRPr sz="245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177" y="865598"/>
            <a:ext cx="4738449" cy="4272319"/>
          </a:xfrm>
        </p:spPr>
        <p:txBody>
          <a:bodyPr/>
          <a:lstStyle>
            <a:lvl1pPr>
              <a:defRPr sz="2457"/>
            </a:lvl1pPr>
            <a:lvl2pPr>
              <a:defRPr sz="2150"/>
            </a:lvl2pPr>
            <a:lvl3pPr>
              <a:defRPr sz="1842"/>
            </a:lvl3pPr>
            <a:lvl4pPr>
              <a:defRPr sz="1535"/>
            </a:lvl4pPr>
            <a:lvl5pPr>
              <a:defRPr sz="1535"/>
            </a:lvl5pPr>
            <a:lvl6pPr>
              <a:defRPr sz="1535"/>
            </a:lvl6pPr>
            <a:lvl7pPr>
              <a:defRPr sz="1535"/>
            </a:lvl7pPr>
            <a:lvl8pPr>
              <a:defRPr sz="1535"/>
            </a:lvl8pPr>
            <a:lvl9pPr>
              <a:defRPr sz="15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3" y="1803559"/>
            <a:ext cx="3018811" cy="3341316"/>
          </a:xfrm>
        </p:spPr>
        <p:txBody>
          <a:bodyPr/>
          <a:lstStyle>
            <a:lvl1pPr marL="0" indent="0">
              <a:buNone/>
              <a:defRPr sz="1228"/>
            </a:lvl1pPr>
            <a:lvl2pPr marL="350992" indent="0">
              <a:buNone/>
              <a:defRPr sz="1075"/>
            </a:lvl2pPr>
            <a:lvl3pPr marL="701985" indent="0">
              <a:buNone/>
              <a:defRPr sz="921"/>
            </a:lvl3pPr>
            <a:lvl4pPr marL="1052977" indent="0">
              <a:buNone/>
              <a:defRPr sz="768"/>
            </a:lvl4pPr>
            <a:lvl5pPr marL="1403970" indent="0">
              <a:buNone/>
              <a:defRPr sz="768"/>
            </a:lvl5pPr>
            <a:lvl6pPr marL="1754962" indent="0">
              <a:buNone/>
              <a:defRPr sz="768"/>
            </a:lvl6pPr>
            <a:lvl7pPr marL="2105955" indent="0">
              <a:buNone/>
              <a:defRPr sz="768"/>
            </a:lvl7pPr>
            <a:lvl8pPr marL="2456947" indent="0">
              <a:buNone/>
              <a:defRPr sz="768"/>
            </a:lvl8pPr>
            <a:lvl9pPr marL="2807940" indent="0">
              <a:buNone/>
              <a:defRPr sz="76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CED-97CC-4CD9-85E2-5F9F3771F643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2444-C410-4BC3-B772-12E957D32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84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3" y="400791"/>
            <a:ext cx="3018811" cy="1402768"/>
          </a:xfrm>
        </p:spPr>
        <p:txBody>
          <a:bodyPr anchor="b"/>
          <a:lstStyle>
            <a:lvl1pPr>
              <a:defRPr sz="245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9177" y="865598"/>
            <a:ext cx="4738449" cy="4272319"/>
          </a:xfrm>
        </p:spPr>
        <p:txBody>
          <a:bodyPr anchor="t"/>
          <a:lstStyle>
            <a:lvl1pPr marL="0" indent="0">
              <a:buNone/>
              <a:defRPr sz="2457"/>
            </a:lvl1pPr>
            <a:lvl2pPr marL="350992" indent="0">
              <a:buNone/>
              <a:defRPr sz="2150"/>
            </a:lvl2pPr>
            <a:lvl3pPr marL="701985" indent="0">
              <a:buNone/>
              <a:defRPr sz="1842"/>
            </a:lvl3pPr>
            <a:lvl4pPr marL="1052977" indent="0">
              <a:buNone/>
              <a:defRPr sz="1535"/>
            </a:lvl4pPr>
            <a:lvl5pPr marL="1403970" indent="0">
              <a:buNone/>
              <a:defRPr sz="1535"/>
            </a:lvl5pPr>
            <a:lvl6pPr marL="1754962" indent="0">
              <a:buNone/>
              <a:defRPr sz="1535"/>
            </a:lvl6pPr>
            <a:lvl7pPr marL="2105955" indent="0">
              <a:buNone/>
              <a:defRPr sz="1535"/>
            </a:lvl7pPr>
            <a:lvl8pPr marL="2456947" indent="0">
              <a:buNone/>
              <a:defRPr sz="1535"/>
            </a:lvl8pPr>
            <a:lvl9pPr marL="2807940" indent="0">
              <a:buNone/>
              <a:defRPr sz="153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3" y="1803559"/>
            <a:ext cx="3018811" cy="3341316"/>
          </a:xfrm>
        </p:spPr>
        <p:txBody>
          <a:bodyPr/>
          <a:lstStyle>
            <a:lvl1pPr marL="0" indent="0">
              <a:buNone/>
              <a:defRPr sz="1228"/>
            </a:lvl1pPr>
            <a:lvl2pPr marL="350992" indent="0">
              <a:buNone/>
              <a:defRPr sz="1075"/>
            </a:lvl2pPr>
            <a:lvl3pPr marL="701985" indent="0">
              <a:buNone/>
              <a:defRPr sz="921"/>
            </a:lvl3pPr>
            <a:lvl4pPr marL="1052977" indent="0">
              <a:buNone/>
              <a:defRPr sz="768"/>
            </a:lvl4pPr>
            <a:lvl5pPr marL="1403970" indent="0">
              <a:buNone/>
              <a:defRPr sz="768"/>
            </a:lvl5pPr>
            <a:lvl6pPr marL="1754962" indent="0">
              <a:buNone/>
              <a:defRPr sz="768"/>
            </a:lvl6pPr>
            <a:lvl7pPr marL="2105955" indent="0">
              <a:buNone/>
              <a:defRPr sz="768"/>
            </a:lvl7pPr>
            <a:lvl8pPr marL="2456947" indent="0">
              <a:buNone/>
              <a:defRPr sz="768"/>
            </a:lvl8pPr>
            <a:lvl9pPr marL="2807940" indent="0">
              <a:buNone/>
              <a:defRPr sz="76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CED-97CC-4CD9-85E2-5F9F3771F643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2444-C410-4BC3-B772-12E957D32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220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493" y="320076"/>
            <a:ext cx="8072914" cy="11620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493" y="1600380"/>
            <a:ext cx="8072914" cy="381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493" y="5572107"/>
            <a:ext cx="2105978" cy="32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3DCED-97CC-4CD9-85E2-5F9F3771F643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0467" y="5572107"/>
            <a:ext cx="3158966" cy="32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429" y="5572107"/>
            <a:ext cx="2105978" cy="32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42444-C410-4BC3-B772-12E957D32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35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01985" rtl="0" eaLnBrk="1" latinLnBrk="0" hangingPunct="1">
        <a:lnSpc>
          <a:spcPct val="90000"/>
        </a:lnSpc>
        <a:spcBef>
          <a:spcPct val="0"/>
        </a:spcBef>
        <a:buNone/>
        <a:defRPr sz="33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5496" indent="-175496" algn="l" defTabSz="701985" rtl="0" eaLnBrk="1" latinLnBrk="0" hangingPunct="1">
        <a:lnSpc>
          <a:spcPct val="90000"/>
        </a:lnSpc>
        <a:spcBef>
          <a:spcPts val="768"/>
        </a:spcBef>
        <a:buFont typeface="Arial" panose="020B0604020202020204" pitchFamily="34" charset="0"/>
        <a:buChar char="•"/>
        <a:defRPr sz="2150" kern="1200">
          <a:solidFill>
            <a:schemeClr val="tx1"/>
          </a:solidFill>
          <a:latin typeface="+mn-lt"/>
          <a:ea typeface="+mn-ea"/>
          <a:cs typeface="+mn-cs"/>
        </a:defRPr>
      </a:lvl1pPr>
      <a:lvl2pPr marL="526489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2pPr>
      <a:lvl3pPr marL="877481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535" kern="1200">
          <a:solidFill>
            <a:schemeClr val="tx1"/>
          </a:solidFill>
          <a:latin typeface="+mn-lt"/>
          <a:ea typeface="+mn-ea"/>
          <a:cs typeface="+mn-cs"/>
        </a:defRPr>
      </a:lvl3pPr>
      <a:lvl4pPr marL="1228474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4pPr>
      <a:lvl5pPr marL="1579466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5pPr>
      <a:lvl6pPr marL="1930458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6pPr>
      <a:lvl7pPr marL="2281451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7pPr>
      <a:lvl8pPr marL="2632443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8pPr>
      <a:lvl9pPr marL="2983436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1pPr>
      <a:lvl2pPr marL="350992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2pPr>
      <a:lvl3pPr marL="701985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3pPr>
      <a:lvl4pPr marL="1052977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5pPr>
      <a:lvl6pPr marL="1754962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6pPr>
      <a:lvl7pPr marL="2105955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7pPr>
      <a:lvl8pPr marL="2456947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8pPr>
      <a:lvl9pPr marL="2807940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3C0B768D-DFCE-F3D3-6E67-739E53CDE077}"/>
              </a:ext>
            </a:extLst>
          </p:cNvPr>
          <p:cNvGrpSpPr/>
          <p:nvPr/>
        </p:nvGrpSpPr>
        <p:grpSpPr>
          <a:xfrm>
            <a:off x="28252" y="-81737"/>
            <a:ext cx="9332953" cy="6092648"/>
            <a:chOff x="1306049" y="-93070"/>
            <a:chExt cx="10258754" cy="6697022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EA1041B-2B37-ED23-D02C-0F0EFB05387D}"/>
                </a:ext>
              </a:extLst>
            </p:cNvPr>
            <p:cNvSpPr txBox="1"/>
            <p:nvPr/>
          </p:nvSpPr>
          <p:spPr>
            <a:xfrm>
              <a:off x="1935715" y="-1497"/>
              <a:ext cx="9627653" cy="3177208"/>
            </a:xfrm>
            <a:prstGeom prst="rect">
              <a:avLst/>
            </a:prstGeom>
            <a:solidFill>
              <a:srgbClr val="20232A"/>
            </a:solidFill>
          </p:spPr>
          <p:txBody>
            <a:bodyPr wrap="square" rtlCol="0">
              <a:spAutoFit/>
            </a:bodyPr>
            <a:lstStyle/>
            <a:p>
              <a:pPr eaLnBrk="0" latinLnBrk="1" hangingPunct="0"/>
              <a:r>
                <a:rPr lang="en-US" altLang="zh-CN" sz="1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epool@DESKTOP-EPOOL</a:t>
              </a:r>
              <a:r>
                <a:rPr lang="en-US" altLang="zh-CN" sz="1000" dirty="0">
                  <a:solidFill>
                    <a:srgbClr val="E3E6EB"/>
                  </a:solidFill>
                  <a:latin typeface="Consolas" panose="020B0609020204030204" pitchFamily="49" charset="0"/>
                </a:rPr>
                <a:t>:/$ docker run -p 8888:8888 –v /home/custom_workflow/tutorial:/home/jovyan/work -it --rm hcp4715/hddm:latest jupyter notebook</a:t>
              </a:r>
            </a:p>
            <a:p>
              <a:pPr eaLnBrk="0" latinLnBrk="1" hangingPunct="0"/>
              <a:r>
                <a:rPr lang="en-US" altLang="zh-CN" sz="1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[I 06:50:51.594 NotebookApp] </a:t>
              </a:r>
              <a:r>
                <a:rPr lang="en-US" altLang="zh-CN" sz="1000" dirty="0">
                  <a:solidFill>
                    <a:srgbClr val="E3E6EB"/>
                  </a:solidFill>
                  <a:latin typeface="Consolas" panose="020B0609020204030204" pitchFamily="49" charset="0"/>
                </a:rPr>
                <a:t>Writing notebook server cookie secret to /home/jovyan/.local/share/jupyter/runtime/notebook_cookie_secret</a:t>
              </a:r>
            </a:p>
            <a:p>
              <a:pPr eaLnBrk="0" latinLnBrk="1" hangingPunct="0"/>
              <a:r>
                <a:rPr lang="en-US" altLang="zh-CN" sz="1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[I 2023-09-18 06:50:52.335 LabApp] </a:t>
              </a:r>
              <a:r>
                <a:rPr lang="en-US" altLang="zh-CN" sz="1000" dirty="0">
                  <a:solidFill>
                    <a:srgbClr val="E3E6EB"/>
                  </a:solidFill>
                  <a:latin typeface="Consolas" panose="020B0609020204030204" pitchFamily="49" charset="0"/>
                </a:rPr>
                <a:t>JupyterLab extension loaded from /opt/conda/lib/python3.8/site-packages/jupyterlab</a:t>
              </a:r>
            </a:p>
            <a:p>
              <a:pPr eaLnBrk="0" latinLnBrk="1" hangingPunct="0"/>
              <a:r>
                <a:rPr lang="en-US" altLang="zh-CN" sz="1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[I 2023-09-18 06:50:52.335 LabApp] </a:t>
              </a:r>
              <a:r>
                <a:rPr lang="en-US" altLang="zh-CN" sz="1000" dirty="0">
                  <a:solidFill>
                    <a:srgbClr val="E3E6EB"/>
                  </a:solidFill>
                  <a:latin typeface="Consolas" panose="020B0609020204030204" pitchFamily="49" charset="0"/>
                </a:rPr>
                <a:t>JupyterLab application directory is /opt/conda/share/jupyter/lab</a:t>
              </a:r>
            </a:p>
            <a:p>
              <a:pPr eaLnBrk="0" latinLnBrk="1" hangingPunct="0"/>
              <a:r>
                <a:rPr lang="en-US" altLang="zh-CN" sz="1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[I 06:50:52.339 NotebookApp] </a:t>
              </a:r>
              <a:r>
                <a:rPr lang="en-US" altLang="zh-CN" sz="1000" dirty="0">
                  <a:solidFill>
                    <a:srgbClr val="E3E6EB"/>
                  </a:solidFill>
                  <a:latin typeface="Consolas" panose="020B0609020204030204" pitchFamily="49" charset="0"/>
                </a:rPr>
                <a:t>Serving notebooks from local directory: /home/jovyan</a:t>
              </a:r>
            </a:p>
            <a:p>
              <a:pPr eaLnBrk="0" latinLnBrk="1" hangingPunct="0"/>
              <a:r>
                <a:rPr lang="en-US" altLang="zh-CN" sz="1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[I 06:50:52.339 NotebookApp] </a:t>
              </a:r>
              <a:r>
                <a:rPr lang="en-US" altLang="zh-CN" sz="1000" dirty="0">
                  <a:solidFill>
                    <a:srgbClr val="E3E6EB"/>
                  </a:solidFill>
                  <a:latin typeface="Consolas" panose="020B0609020204030204" pitchFamily="49" charset="0"/>
                </a:rPr>
                <a:t>Jupyter Notebook 6.4.12 is running at:</a:t>
              </a:r>
            </a:p>
            <a:p>
              <a:pPr eaLnBrk="0" latinLnBrk="1" hangingPunct="0"/>
              <a:r>
                <a:rPr lang="en-US" altLang="zh-CN" sz="1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[I 06:50:52.339 NotebookApp] </a:t>
              </a:r>
              <a:r>
                <a:rPr lang="en-US" altLang="zh-CN" sz="1000" dirty="0">
                  <a:solidFill>
                    <a:srgbClr val="E3E6EB"/>
                  </a:solidFill>
                  <a:latin typeface="Consolas" panose="020B0609020204030204" pitchFamily="49" charset="0"/>
                </a:rPr>
                <a:t>http://92ea06ad8c6d:8888/?token=0ce749eb149fe594d8879dbaeabd9edbb24e2f339169d3da</a:t>
              </a:r>
            </a:p>
            <a:p>
              <a:pPr eaLnBrk="0" latinLnBrk="1" hangingPunct="0"/>
              <a:r>
                <a:rPr lang="en-US" altLang="zh-CN" sz="1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[I 06:50:52.339 NotebookApp]  </a:t>
              </a:r>
              <a:r>
                <a:rPr lang="en-US" altLang="zh-CN" sz="1000" dirty="0">
                  <a:solidFill>
                    <a:srgbClr val="E3E6EB"/>
                  </a:solidFill>
                  <a:latin typeface="Consolas" panose="020B0609020204030204" pitchFamily="49" charset="0"/>
                </a:rPr>
                <a:t>or http://127.0.0.1:8888/?token=0ce749eb149fe594d8879dbaeabd9edbb24e2f339169d3da</a:t>
              </a:r>
            </a:p>
            <a:p>
              <a:pPr eaLnBrk="0" latinLnBrk="1" hangingPunct="0"/>
              <a:r>
                <a:rPr lang="en-US" altLang="zh-CN" sz="1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[I 06:50:52.339 NotebookApp] </a:t>
              </a:r>
              <a:r>
                <a:rPr lang="en-US" altLang="zh-CN" sz="1000" dirty="0">
                  <a:solidFill>
                    <a:srgbClr val="E3E6EB"/>
                  </a:solidFill>
                  <a:latin typeface="Consolas" panose="020B0609020204030204" pitchFamily="49" charset="0"/>
                </a:rPr>
                <a:t>Use Control-C to stop this server and shut down all kernels (twice to skip confirmation).</a:t>
              </a:r>
            </a:p>
            <a:p>
              <a:pPr eaLnBrk="0" latinLnBrk="1" hangingPunct="0"/>
              <a:r>
                <a:rPr lang="en-US" altLang="zh-CN" sz="1000" dirty="0">
                  <a:solidFill>
                    <a:srgbClr val="E492FB"/>
                  </a:solidFill>
                  <a:latin typeface="Consolas" panose="020B0609020204030204" pitchFamily="49" charset="0"/>
                </a:rPr>
                <a:t>[C 06:50:52.342 NotebookApp]</a:t>
              </a:r>
            </a:p>
            <a:p>
              <a:pPr eaLnBrk="0" latinLnBrk="1" hangingPunct="0"/>
              <a:endParaRPr lang="en-US" altLang="zh-CN" sz="1000" dirty="0">
                <a:solidFill>
                  <a:srgbClr val="E3E6EB"/>
                </a:solidFill>
                <a:latin typeface="Consolas" panose="020B0609020204030204" pitchFamily="49" charset="0"/>
              </a:endParaRPr>
            </a:p>
            <a:p>
              <a:pPr eaLnBrk="0" latinLnBrk="1" hangingPunct="0"/>
              <a:r>
                <a:rPr lang="en-US" altLang="zh-CN" sz="1000" dirty="0">
                  <a:solidFill>
                    <a:srgbClr val="E3E6EB"/>
                  </a:solidFill>
                  <a:latin typeface="Consolas" panose="020B0609020204030204" pitchFamily="49" charset="0"/>
                </a:rPr>
                <a:t>    To access the notebook, open this file in a browser:</a:t>
              </a:r>
            </a:p>
            <a:p>
              <a:pPr eaLnBrk="0" latinLnBrk="1" hangingPunct="0"/>
              <a:r>
                <a:rPr lang="en-US" altLang="zh-CN" sz="1000" dirty="0">
                  <a:solidFill>
                    <a:srgbClr val="E3E6EB"/>
                  </a:solidFill>
                  <a:latin typeface="Consolas" panose="020B0609020204030204" pitchFamily="49" charset="0"/>
                </a:rPr>
                <a:t>        file:///home/jovyan/.local/share/jupyter/runtime/nbserver-7-open.html</a:t>
              </a:r>
            </a:p>
            <a:p>
              <a:pPr eaLnBrk="0" latinLnBrk="1" hangingPunct="0"/>
              <a:r>
                <a:rPr lang="en-US" altLang="zh-CN" sz="1000" dirty="0">
                  <a:solidFill>
                    <a:srgbClr val="E3E6EB"/>
                  </a:solidFill>
                  <a:latin typeface="Consolas" panose="020B0609020204030204" pitchFamily="49" charset="0"/>
                </a:rPr>
                <a:t>    Or copy and paste one of these URLs:</a:t>
              </a:r>
            </a:p>
            <a:p>
              <a:pPr eaLnBrk="0" latinLnBrk="1" hangingPunct="0"/>
              <a:r>
                <a:rPr lang="en-US" altLang="zh-CN" sz="1000" dirty="0">
                  <a:solidFill>
                    <a:srgbClr val="E3E6EB"/>
                  </a:solidFill>
                  <a:latin typeface="Consolas" panose="020B0609020204030204" pitchFamily="49" charset="0"/>
                </a:rPr>
                <a:t>        http://92ea06ad8c6d:8888/?token=0ce749eb149fe594d8879dbaeabd9edbb24e2f339169d3da</a:t>
              </a:r>
            </a:p>
            <a:p>
              <a:pPr eaLnBrk="0" latinLnBrk="1" hangingPunct="0"/>
              <a:r>
                <a:rPr lang="en-US" altLang="zh-CN" sz="1000" dirty="0">
                  <a:solidFill>
                    <a:srgbClr val="E3E6EB"/>
                  </a:solidFill>
                  <a:latin typeface="Consolas" panose="020B0609020204030204" pitchFamily="49" charset="0"/>
                </a:rPr>
                <a:t>     or http://127.0.0.1:8888/?token=0ce749eb149fe594d8879dbaeabd9edbb24e2f339169d3da</a:t>
              </a:r>
              <a:endParaRPr lang="zh-CN" altLang="en-US" sz="1000" dirty="0">
                <a:solidFill>
                  <a:srgbClr val="E3E6EB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163335D-C9B5-F35A-4231-9B3B12554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1917533" y="3166800"/>
              <a:ext cx="9647270" cy="3437152"/>
            </a:xfrm>
            <a:prstGeom prst="rect">
              <a:avLst/>
            </a:prstGeom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BCD21EE-460C-D8DE-1B9D-3E4FD02BC640}"/>
                </a:ext>
              </a:extLst>
            </p:cNvPr>
            <p:cNvSpPr txBox="1"/>
            <p:nvPr/>
          </p:nvSpPr>
          <p:spPr>
            <a:xfrm>
              <a:off x="1306049" y="-93070"/>
              <a:ext cx="534083" cy="694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445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344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8BA7285-4EDF-43C9-D9CA-9CC9DDE5808B}"/>
                </a:ext>
              </a:extLst>
            </p:cNvPr>
            <p:cNvSpPr txBox="1"/>
            <p:nvPr/>
          </p:nvSpPr>
          <p:spPr>
            <a:xfrm>
              <a:off x="1306049" y="3025410"/>
              <a:ext cx="534083" cy="694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445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sz="344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4884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126</TotalTime>
  <Words>250</Words>
  <Application>Microsoft Office PowerPoint</Application>
  <PresentationFormat>自定义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晚坷 潘</dc:creator>
  <cp:lastModifiedBy>晚坷 潘</cp:lastModifiedBy>
  <cp:revision>9</cp:revision>
  <cp:lastPrinted>2023-09-18T10:25:44Z</cp:lastPrinted>
  <dcterms:created xsi:type="dcterms:W3CDTF">2023-09-18T07:20:39Z</dcterms:created>
  <dcterms:modified xsi:type="dcterms:W3CDTF">2023-09-18T10:31:00Z</dcterms:modified>
</cp:coreProperties>
</file>